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2.xml" ContentType="application/vnd.openxmlformats-officedocument.theme+xml"/>
  <Override PartName="/ppt/slideLayouts/slideLayout75.xml" ContentType="application/vnd.openxmlformats-officedocument.presentationml.slideLayout+xml"/>
  <Override PartName="/ppt/theme/theme3.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 id="2147483725" r:id="rId3"/>
    <p:sldMasterId id="2147483727" r:id="rId4"/>
  </p:sldMasterIdLst>
  <p:notesMasterIdLst>
    <p:notesMasterId r:id="rId26"/>
  </p:notesMasterIdLst>
  <p:sldIdLst>
    <p:sldId id="258" r:id="rId5"/>
    <p:sldId id="261" r:id="rId6"/>
    <p:sldId id="270" r:id="rId7"/>
    <p:sldId id="260" r:id="rId8"/>
    <p:sldId id="271" r:id="rId9"/>
    <p:sldId id="264" r:id="rId10"/>
    <p:sldId id="419" r:id="rId11"/>
    <p:sldId id="2146846593" r:id="rId12"/>
    <p:sldId id="2146846589" r:id="rId13"/>
    <p:sldId id="2146846588" r:id="rId14"/>
    <p:sldId id="2146846590" r:id="rId15"/>
    <p:sldId id="2146846594" r:id="rId16"/>
    <p:sldId id="2134807698" r:id="rId17"/>
    <p:sldId id="2146846598" r:id="rId18"/>
    <p:sldId id="2146846600" r:id="rId19"/>
    <p:sldId id="2146846597" r:id="rId20"/>
    <p:sldId id="2146846584" r:id="rId21"/>
    <p:sldId id="2146846585" r:id="rId22"/>
    <p:sldId id="2146846596" r:id="rId23"/>
    <p:sldId id="2146846601" r:id="rId24"/>
    <p:sldId id="2134807725" r:id="rId2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57BE62-D0E6-D0AC-45CE-10F138B03C7E}" name="THABARD, MARIE" initials="MT" userId="S::mthabard@iberdrola.fr::b15994f9-da91-4537-bb6c-6bc3efb3bb2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324D"/>
    <a:srgbClr val="C9DAA6"/>
    <a:srgbClr val="99D0DF"/>
    <a:srgbClr val="9F89B9"/>
    <a:srgbClr val="4C5E78"/>
    <a:srgbClr val="FF9C1A"/>
    <a:srgbClr val="003366"/>
    <a:srgbClr val="00A4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26"/>
  </p:normalViewPr>
  <p:slideViewPr>
    <p:cSldViewPr snapToGrid="0">
      <p:cViewPr varScale="1">
        <p:scale>
          <a:sx n="105" d="100"/>
          <a:sy n="105" d="100"/>
        </p:scale>
        <p:origin x="84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D53268-F1F7-4E98-A50B-EC036BD7E6D9}" type="doc">
      <dgm:prSet loTypeId="urn:microsoft.com/office/officeart/2008/layout/CircleAccentTimeline" loCatId="process" qsTypeId="urn:microsoft.com/office/officeart/2005/8/quickstyle/simple1" qsCatId="simple" csTypeId="urn:microsoft.com/office/officeart/2005/8/colors/colorful1" csCatId="colorful" phldr="1"/>
      <dgm:spPr/>
      <dgm:t>
        <a:bodyPr/>
        <a:lstStyle/>
        <a:p>
          <a:endParaRPr lang="fr-FR"/>
        </a:p>
      </dgm:t>
    </dgm:pt>
    <dgm:pt modelId="{75B6A378-2B9C-423D-82D9-33B3CC6F467E}">
      <dgm:prSet phldrT="[Texte]" custT="1"/>
      <dgm:spPr>
        <a:xfrm rot="19233321">
          <a:off x="302512" y="683925"/>
          <a:ext cx="1623248" cy="782280"/>
        </a:xfrm>
        <a:prstGeom prst="rect">
          <a:avLst/>
        </a:prstGeom>
        <a:noFill/>
        <a:ln>
          <a:noFill/>
        </a:ln>
        <a:effectLst/>
      </dgm:spPr>
      <dgm:t>
        <a:bodyPr/>
        <a:lstStyle/>
        <a:p>
          <a:pPr>
            <a:buNone/>
          </a:pPr>
          <a:r>
            <a:rPr lang="fr-FR" sz="1400" b="1" dirty="0">
              <a:solidFill>
                <a:sysClr val="windowText" lastClr="000000">
                  <a:hueOff val="0"/>
                  <a:satOff val="0"/>
                  <a:lumOff val="0"/>
                  <a:alphaOff val="0"/>
                </a:sysClr>
              </a:solidFill>
              <a:latin typeface="Calibri"/>
              <a:ea typeface="+mn-ea"/>
              <a:cs typeface="+mn-cs"/>
            </a:rPr>
            <a:t>19 septembre</a:t>
          </a:r>
        </a:p>
        <a:p>
          <a:pPr>
            <a:buNone/>
          </a:pPr>
          <a:r>
            <a:rPr lang="fr-FR" sz="1400" dirty="0">
              <a:solidFill>
                <a:sysClr val="windowText" lastClr="000000">
                  <a:hueOff val="0"/>
                  <a:satOff val="0"/>
                  <a:lumOff val="0"/>
                  <a:alphaOff val="0"/>
                </a:sysClr>
              </a:solidFill>
              <a:latin typeface="Calibri"/>
              <a:ea typeface="+mn-ea"/>
              <a:cs typeface="+mn-cs"/>
            </a:rPr>
            <a:t>Lancement de l’AMI</a:t>
          </a:r>
        </a:p>
      </dgm:t>
    </dgm:pt>
    <dgm:pt modelId="{9AC3C3B9-E23F-4236-A891-F05A1FFC7C7B}" type="parTrans" cxnId="{DDE633F6-896D-4E9E-BAA5-55E1017198F4}">
      <dgm:prSet/>
      <dgm:spPr/>
      <dgm:t>
        <a:bodyPr/>
        <a:lstStyle/>
        <a:p>
          <a:endParaRPr lang="fr-FR"/>
        </a:p>
      </dgm:t>
    </dgm:pt>
    <dgm:pt modelId="{0CE2B087-DB57-42AF-8126-3BE68A68C911}" type="sibTrans" cxnId="{DDE633F6-896D-4E9E-BAA5-55E1017198F4}">
      <dgm:prSet/>
      <dgm:spPr/>
      <dgm:t>
        <a:bodyPr/>
        <a:lstStyle/>
        <a:p>
          <a:endParaRPr lang="fr-FR"/>
        </a:p>
      </dgm:t>
    </dgm:pt>
    <dgm:pt modelId="{F001B232-90D9-4CF4-9ADB-F2C42458041B}">
      <dgm:prSet phldrT="[Texte]" custT="1"/>
      <dgm:spPr>
        <a:xfrm rot="19233321">
          <a:off x="642981" y="3005794"/>
          <a:ext cx="1404185" cy="677045"/>
        </a:xfrm>
        <a:prstGeom prst="rect">
          <a:avLst/>
        </a:prstGeom>
        <a:noFill/>
        <a:ln>
          <a:noFill/>
        </a:ln>
        <a:effectLst/>
      </dgm:spPr>
      <dgm:t>
        <a:bodyPr/>
        <a:lstStyle/>
        <a:p>
          <a:pPr algn="r">
            <a:buNone/>
          </a:pPr>
          <a:r>
            <a:rPr lang="fr-FR" sz="1400" b="1" dirty="0">
              <a:solidFill>
                <a:sysClr val="windowText" lastClr="000000">
                  <a:hueOff val="0"/>
                  <a:satOff val="0"/>
                  <a:lumOff val="0"/>
                  <a:alphaOff val="0"/>
                </a:sysClr>
              </a:solidFill>
              <a:latin typeface="Calibri"/>
              <a:ea typeface="+mn-ea"/>
              <a:cs typeface="+mn-cs"/>
            </a:rPr>
            <a:t>3 octobre   </a:t>
          </a:r>
        </a:p>
        <a:p>
          <a:pPr algn="r">
            <a:buNone/>
          </a:pPr>
          <a:r>
            <a:rPr lang="fr-FR" sz="1400" dirty="0">
              <a:solidFill>
                <a:sysClr val="windowText" lastClr="000000">
                  <a:hueOff val="0"/>
                  <a:satOff val="0"/>
                  <a:lumOff val="0"/>
                  <a:alphaOff val="0"/>
                </a:sysClr>
              </a:solidFill>
              <a:latin typeface="Calibri"/>
              <a:ea typeface="+mn-ea"/>
              <a:cs typeface="+mn-cs"/>
            </a:rPr>
            <a:t>Webinaire de présentation</a:t>
          </a:r>
        </a:p>
      </dgm:t>
    </dgm:pt>
    <dgm:pt modelId="{05DBC9BE-EE6B-467E-A42B-9483404B6252}" type="parTrans" cxnId="{52948730-9AB9-4E8C-B3CC-5A752781ACA9}">
      <dgm:prSet/>
      <dgm:spPr/>
      <dgm:t>
        <a:bodyPr/>
        <a:lstStyle/>
        <a:p>
          <a:endParaRPr lang="fr-FR"/>
        </a:p>
      </dgm:t>
    </dgm:pt>
    <dgm:pt modelId="{D824540E-C509-449D-BCEF-799F378A2398}" type="sibTrans" cxnId="{52948730-9AB9-4E8C-B3CC-5A752781ACA9}">
      <dgm:prSet/>
      <dgm:spPr/>
      <dgm:t>
        <a:bodyPr/>
        <a:lstStyle/>
        <a:p>
          <a:endParaRPr lang="fr-FR"/>
        </a:p>
      </dgm:t>
    </dgm:pt>
    <dgm:pt modelId="{0001ADE5-D8E7-46BD-BFF3-E5113647072B}">
      <dgm:prSet phldrT="[Texte]" custT="1"/>
      <dgm:spPr>
        <a:xfrm rot="19233321">
          <a:off x="2398033" y="683925"/>
          <a:ext cx="1623248" cy="782280"/>
        </a:xfrm>
        <a:prstGeom prst="rect">
          <a:avLst/>
        </a:prstGeom>
        <a:noFill/>
        <a:ln>
          <a:noFill/>
        </a:ln>
        <a:effectLst/>
      </dgm:spPr>
      <dgm:t>
        <a:bodyPr/>
        <a:lstStyle/>
        <a:p>
          <a:pPr>
            <a:buNone/>
          </a:pPr>
          <a:r>
            <a:rPr lang="fr-FR" sz="1400" b="1" dirty="0">
              <a:solidFill>
                <a:schemeClr val="accent2">
                  <a:lumMod val="75000"/>
                </a:schemeClr>
              </a:solidFill>
              <a:latin typeface="Calibri"/>
              <a:ea typeface="+mn-ea"/>
              <a:cs typeface="+mn-cs"/>
            </a:rPr>
            <a:t>19 novembre</a:t>
          </a:r>
        </a:p>
        <a:p>
          <a:pPr>
            <a:buNone/>
          </a:pPr>
          <a:r>
            <a:rPr lang="fr-FR" sz="1400" dirty="0">
              <a:solidFill>
                <a:schemeClr val="accent2">
                  <a:lumMod val="75000"/>
                </a:schemeClr>
              </a:solidFill>
              <a:latin typeface="Calibri"/>
              <a:ea typeface="+mn-ea"/>
              <a:cs typeface="+mn-cs"/>
            </a:rPr>
            <a:t>Date limite de dépôt des dossiers</a:t>
          </a:r>
        </a:p>
      </dgm:t>
    </dgm:pt>
    <dgm:pt modelId="{209997C1-EE93-44B4-80BD-42C8A31F55A3}" type="parTrans" cxnId="{D0F1A2CF-97D0-4840-BEEE-524A33872BC8}">
      <dgm:prSet/>
      <dgm:spPr/>
      <dgm:t>
        <a:bodyPr/>
        <a:lstStyle/>
        <a:p>
          <a:endParaRPr lang="fr-FR"/>
        </a:p>
      </dgm:t>
    </dgm:pt>
    <dgm:pt modelId="{F99BD683-E660-4C84-AE0C-CBF3195F055E}" type="sibTrans" cxnId="{D0F1A2CF-97D0-4840-BEEE-524A33872BC8}">
      <dgm:prSet/>
      <dgm:spPr/>
      <dgm:t>
        <a:bodyPr/>
        <a:lstStyle/>
        <a:p>
          <a:endParaRPr lang="fr-FR"/>
        </a:p>
      </dgm:t>
    </dgm:pt>
    <dgm:pt modelId="{70E79E26-5815-4D1E-BC8D-4DE863999694}">
      <dgm:prSet phldrT="[Texte]" custT="1"/>
      <dgm:spPr>
        <a:xfrm rot="19233321">
          <a:off x="2634603" y="3005794"/>
          <a:ext cx="1404185" cy="677045"/>
        </a:xfrm>
        <a:prstGeom prst="rect">
          <a:avLst/>
        </a:prstGeom>
        <a:noFill/>
        <a:ln>
          <a:noFill/>
        </a:ln>
        <a:effectLst/>
      </dgm:spPr>
      <dgm:t>
        <a:bodyPr/>
        <a:lstStyle/>
        <a:p>
          <a:pPr algn="ctr">
            <a:buNone/>
          </a:pPr>
          <a:r>
            <a:rPr lang="fr-FR" sz="1400" b="1" dirty="0">
              <a:solidFill>
                <a:sysClr val="windowText" lastClr="000000">
                  <a:hueOff val="0"/>
                  <a:satOff val="0"/>
                  <a:lumOff val="0"/>
                  <a:alphaOff val="0"/>
                </a:sysClr>
              </a:solidFill>
              <a:latin typeface="Calibri"/>
              <a:ea typeface="+mn-ea"/>
              <a:cs typeface="+mn-cs"/>
            </a:rPr>
            <a:t> 9 décembre</a:t>
          </a:r>
          <a:endParaRPr lang="en-001" sz="1400" b="1" dirty="0">
            <a:solidFill>
              <a:sysClr val="windowText" lastClr="000000">
                <a:hueOff val="0"/>
                <a:satOff val="0"/>
                <a:lumOff val="0"/>
                <a:alphaOff val="0"/>
              </a:sysClr>
            </a:solidFill>
            <a:latin typeface="Calibri"/>
            <a:ea typeface="+mn-ea"/>
            <a:cs typeface="+mn-cs"/>
          </a:endParaRPr>
        </a:p>
        <a:p>
          <a:pPr algn="ctr">
            <a:buNone/>
          </a:pPr>
          <a:r>
            <a:rPr lang="fr-FR" sz="1400" dirty="0">
              <a:solidFill>
                <a:sysClr val="windowText" lastClr="000000">
                  <a:hueOff val="0"/>
                  <a:satOff val="0"/>
                  <a:lumOff val="0"/>
                  <a:alphaOff val="0"/>
                </a:sysClr>
              </a:solidFill>
              <a:latin typeface="Calibri"/>
              <a:ea typeface="+mn-ea"/>
              <a:cs typeface="+mn-cs"/>
            </a:rPr>
            <a:t>Annonce des candidats présélectionnés</a:t>
          </a:r>
        </a:p>
      </dgm:t>
    </dgm:pt>
    <dgm:pt modelId="{84A28269-FE33-4AB8-B07C-A52FDFF07BD0}" type="parTrans" cxnId="{72D6EFB1-3F0A-452B-AF55-0FA07621A400}">
      <dgm:prSet/>
      <dgm:spPr/>
      <dgm:t>
        <a:bodyPr/>
        <a:lstStyle/>
        <a:p>
          <a:endParaRPr lang="fr-FR"/>
        </a:p>
      </dgm:t>
    </dgm:pt>
    <dgm:pt modelId="{5C4F6C3D-48AD-4694-A354-1B0C926FB852}" type="sibTrans" cxnId="{72D6EFB1-3F0A-452B-AF55-0FA07621A400}">
      <dgm:prSet/>
      <dgm:spPr/>
      <dgm:t>
        <a:bodyPr/>
        <a:lstStyle/>
        <a:p>
          <a:endParaRPr lang="fr-FR"/>
        </a:p>
      </dgm:t>
    </dgm:pt>
    <dgm:pt modelId="{2F2ADADE-943A-45B2-81F6-97DA3681EDD7}">
      <dgm:prSet phldrT="[Texte]" custT="1"/>
      <dgm:spPr>
        <a:xfrm rot="19233321">
          <a:off x="3410646" y="3005794"/>
          <a:ext cx="1404185" cy="677045"/>
        </a:xfrm>
        <a:prstGeom prst="rect">
          <a:avLst/>
        </a:prstGeom>
        <a:noFill/>
        <a:ln>
          <a:noFill/>
        </a:ln>
        <a:effectLst/>
      </dgm:spPr>
      <dgm:t>
        <a:bodyPr/>
        <a:lstStyle/>
        <a:p>
          <a:pPr algn="r">
            <a:buNone/>
          </a:pPr>
          <a:r>
            <a:rPr lang="fr-FR" sz="1400" b="1" dirty="0">
              <a:solidFill>
                <a:sysClr val="windowText" lastClr="000000">
                  <a:hueOff val="0"/>
                  <a:satOff val="0"/>
                  <a:lumOff val="0"/>
                  <a:alphaOff val="0"/>
                </a:sysClr>
              </a:solidFill>
              <a:latin typeface="Calibri"/>
              <a:ea typeface="+mn-ea"/>
              <a:cs typeface="+mn-cs"/>
            </a:rPr>
            <a:t>9 janvier 2026</a:t>
          </a:r>
        </a:p>
        <a:p>
          <a:pPr algn="r">
            <a:buNone/>
          </a:pPr>
          <a:r>
            <a:rPr lang="fr-FR" sz="1400" dirty="0">
              <a:solidFill>
                <a:sysClr val="windowText" lastClr="000000">
                  <a:hueOff val="0"/>
                  <a:satOff val="0"/>
                  <a:lumOff val="0"/>
                  <a:alphaOff val="0"/>
                </a:sysClr>
              </a:solidFill>
              <a:latin typeface="Calibri"/>
              <a:ea typeface="+mn-ea"/>
              <a:cs typeface="+mn-cs"/>
            </a:rPr>
            <a:t>Audition des candidats </a:t>
          </a:r>
          <a:r>
            <a:rPr lang="fr-FR" sz="1400" dirty="0" err="1">
              <a:solidFill>
                <a:sysClr val="windowText" lastClr="000000">
                  <a:hueOff val="0"/>
                  <a:satOff val="0"/>
                  <a:lumOff val="0"/>
                  <a:alphaOff val="0"/>
                </a:sysClr>
              </a:solidFill>
              <a:latin typeface="Calibri"/>
              <a:ea typeface="+mn-ea"/>
              <a:cs typeface="+mn-cs"/>
            </a:rPr>
            <a:t>pré-sélectionnés</a:t>
          </a:r>
          <a:endParaRPr lang="fr-FR" sz="1400" dirty="0">
            <a:solidFill>
              <a:sysClr val="windowText" lastClr="000000">
                <a:hueOff val="0"/>
                <a:satOff val="0"/>
                <a:lumOff val="0"/>
                <a:alphaOff val="0"/>
              </a:sysClr>
            </a:solidFill>
            <a:latin typeface="Calibri"/>
            <a:ea typeface="+mn-ea"/>
            <a:cs typeface="+mn-cs"/>
          </a:endParaRPr>
        </a:p>
      </dgm:t>
    </dgm:pt>
    <dgm:pt modelId="{A8543A45-FB7B-4233-8F77-B41C0F5344C5}" type="parTrans" cxnId="{FECBDABD-BA6F-40D2-BA20-5DE79481F6E5}">
      <dgm:prSet/>
      <dgm:spPr/>
      <dgm:t>
        <a:bodyPr/>
        <a:lstStyle/>
        <a:p>
          <a:endParaRPr lang="fr-FR"/>
        </a:p>
      </dgm:t>
    </dgm:pt>
    <dgm:pt modelId="{9397EA77-585F-4C72-80FD-15CBCFDAB845}" type="sibTrans" cxnId="{FECBDABD-BA6F-40D2-BA20-5DE79481F6E5}">
      <dgm:prSet/>
      <dgm:spPr/>
      <dgm:t>
        <a:bodyPr/>
        <a:lstStyle/>
        <a:p>
          <a:endParaRPr lang="fr-FR"/>
        </a:p>
      </dgm:t>
    </dgm:pt>
    <dgm:pt modelId="{4CE64DD1-0FDC-4C91-8F43-E73B742C7AAE}">
      <dgm:prSet phldrT="[Texte]" custT="1"/>
      <dgm:spPr>
        <a:xfrm rot="19233321">
          <a:off x="6167744" y="683925"/>
          <a:ext cx="1623248" cy="782280"/>
        </a:xfrm>
        <a:prstGeom prst="rect">
          <a:avLst/>
        </a:prstGeom>
        <a:noFill/>
        <a:ln>
          <a:noFill/>
        </a:ln>
        <a:effectLst/>
      </dgm:spPr>
      <dgm:t>
        <a:bodyPr/>
        <a:lstStyle/>
        <a:p>
          <a:pPr>
            <a:buNone/>
          </a:pPr>
          <a:r>
            <a:rPr lang="fr-FR" sz="1400" b="1" dirty="0">
              <a:solidFill>
                <a:sysClr val="windowText" lastClr="000000">
                  <a:hueOff val="0"/>
                  <a:satOff val="0"/>
                  <a:lumOff val="0"/>
                  <a:alphaOff val="0"/>
                </a:sysClr>
              </a:solidFill>
              <a:latin typeface="Calibri"/>
              <a:ea typeface="+mn-ea"/>
              <a:cs typeface="+mn-cs"/>
            </a:rPr>
            <a:t>Janvier 2026</a:t>
          </a:r>
        </a:p>
        <a:p>
          <a:pPr>
            <a:buNone/>
          </a:pPr>
          <a:r>
            <a:rPr lang="fr-FR" sz="1400" dirty="0">
              <a:solidFill>
                <a:sysClr val="windowText" lastClr="000000">
                  <a:hueOff val="0"/>
                  <a:satOff val="0"/>
                  <a:lumOff val="0"/>
                  <a:alphaOff val="0"/>
                </a:sysClr>
              </a:solidFill>
              <a:latin typeface="Calibri"/>
              <a:ea typeface="+mn-ea"/>
              <a:cs typeface="+mn-cs"/>
            </a:rPr>
            <a:t>Annonce des lauréats</a:t>
          </a:r>
        </a:p>
      </dgm:t>
    </dgm:pt>
    <dgm:pt modelId="{049A6AFC-BBB3-40EE-881B-24B9BDC2AB48}" type="parTrans" cxnId="{A8655BA7-5EAB-40D6-BADF-10CA42E8A4A1}">
      <dgm:prSet/>
      <dgm:spPr/>
      <dgm:t>
        <a:bodyPr/>
        <a:lstStyle/>
        <a:p>
          <a:endParaRPr lang="fr-FR"/>
        </a:p>
      </dgm:t>
    </dgm:pt>
    <dgm:pt modelId="{B4CF9743-5C6F-4A20-9623-ED337BC1E660}" type="sibTrans" cxnId="{A8655BA7-5EAB-40D6-BADF-10CA42E8A4A1}">
      <dgm:prSet/>
      <dgm:spPr/>
      <dgm:t>
        <a:bodyPr/>
        <a:lstStyle/>
        <a:p>
          <a:endParaRPr lang="fr-FR"/>
        </a:p>
      </dgm:t>
    </dgm:pt>
    <dgm:pt modelId="{8D6B001F-3C32-4254-A4A4-2EC6386BA497}">
      <dgm:prSet phldrT="[Texte]" custT="1"/>
      <dgm:spPr>
        <a:xfrm rot="19233321">
          <a:off x="7565625" y="683925"/>
          <a:ext cx="1623248" cy="782280"/>
        </a:xfrm>
        <a:prstGeom prst="rect">
          <a:avLst/>
        </a:prstGeom>
        <a:noFill/>
        <a:ln>
          <a:noFill/>
        </a:ln>
        <a:effectLst/>
      </dgm:spPr>
      <dgm:t>
        <a:bodyPr/>
        <a:lstStyle/>
        <a:p>
          <a:pPr>
            <a:buNone/>
          </a:pPr>
          <a:r>
            <a:rPr lang="fr-FR" sz="1400" b="1" dirty="0">
              <a:solidFill>
                <a:sysClr val="windowText" lastClr="000000">
                  <a:hueOff val="0"/>
                  <a:satOff val="0"/>
                  <a:lumOff val="0"/>
                  <a:alphaOff val="0"/>
                </a:sysClr>
              </a:solidFill>
              <a:latin typeface="Calibri"/>
              <a:ea typeface="+mn-ea"/>
              <a:cs typeface="+mn-cs"/>
            </a:rPr>
            <a:t>19-20 mai 2026</a:t>
          </a:r>
        </a:p>
        <a:p>
          <a:pPr>
            <a:buNone/>
          </a:pPr>
          <a:r>
            <a:rPr lang="fr-FR" sz="1400" dirty="0">
              <a:solidFill>
                <a:sysClr val="windowText" lastClr="000000">
                  <a:hueOff val="0"/>
                  <a:satOff val="0"/>
                  <a:lumOff val="0"/>
                  <a:alphaOff val="0"/>
                </a:sysClr>
              </a:solidFill>
              <a:latin typeface="Calibri"/>
              <a:ea typeface="+mn-ea"/>
              <a:cs typeface="+mn-cs"/>
            </a:rPr>
            <a:t>Présentation des solutions des lauréats durant SEANERGY à Nantes</a:t>
          </a:r>
        </a:p>
      </dgm:t>
    </dgm:pt>
    <dgm:pt modelId="{99A49238-0A68-49C2-8A4D-CE86B9F0B8A9}" type="parTrans" cxnId="{965FB3A5-3B97-4ADA-8CCE-3C329B78A769}">
      <dgm:prSet/>
      <dgm:spPr/>
      <dgm:t>
        <a:bodyPr/>
        <a:lstStyle/>
        <a:p>
          <a:endParaRPr lang="fr-FR"/>
        </a:p>
      </dgm:t>
    </dgm:pt>
    <dgm:pt modelId="{0AF7E57F-D109-4D4C-9E70-12118DE9C477}" type="sibTrans" cxnId="{965FB3A5-3B97-4ADA-8CCE-3C329B78A769}">
      <dgm:prSet/>
      <dgm:spPr/>
      <dgm:t>
        <a:bodyPr/>
        <a:lstStyle/>
        <a:p>
          <a:endParaRPr lang="fr-FR"/>
        </a:p>
      </dgm:t>
    </dgm:pt>
    <dgm:pt modelId="{BC52D422-7388-40A9-AB3C-1DE52ACB1F05}" type="pres">
      <dgm:prSet presAssocID="{C7D53268-F1F7-4E98-A50B-EC036BD7E6D9}" presName="Name0" presStyleCnt="0">
        <dgm:presLayoutVars>
          <dgm:dir/>
        </dgm:presLayoutVars>
      </dgm:prSet>
      <dgm:spPr/>
    </dgm:pt>
    <dgm:pt modelId="{F23FBB70-8C2C-4B42-BDB1-454FAAF6ACEA}" type="pres">
      <dgm:prSet presAssocID="{75B6A378-2B9C-423D-82D9-33B3CC6F467E}" presName="parComposite" presStyleCnt="0"/>
      <dgm:spPr/>
    </dgm:pt>
    <dgm:pt modelId="{8ED412C1-D507-4A1B-8673-05D71376F32A}" type="pres">
      <dgm:prSet presAssocID="{75B6A378-2B9C-423D-82D9-33B3CC6F467E}" presName="parBigCircle" presStyleLbl="node0" presStyleIdx="0" presStyleCnt="4"/>
      <dgm:spPr>
        <a:xfrm>
          <a:off x="1118" y="1748415"/>
          <a:ext cx="1305794" cy="1305794"/>
        </a:xfrm>
        <a:prstGeom prst="donut">
          <a:avLst>
            <a:gd name="adj" fmla="val 20000"/>
          </a:avLst>
        </a:prstGeom>
        <a:solidFill>
          <a:srgbClr val="4C5E78"/>
        </a:solidFill>
        <a:ln w="25400" cap="flat" cmpd="sng" algn="ctr">
          <a:solidFill>
            <a:sysClr val="window" lastClr="FFFFFF">
              <a:hueOff val="0"/>
              <a:satOff val="0"/>
              <a:lumOff val="0"/>
              <a:alphaOff val="0"/>
            </a:sysClr>
          </a:solidFill>
          <a:prstDash val="solid"/>
        </a:ln>
        <a:effectLst/>
      </dgm:spPr>
    </dgm:pt>
    <dgm:pt modelId="{84BFB132-32C8-4E2F-9110-C679B6113FD6}" type="pres">
      <dgm:prSet presAssocID="{75B6A378-2B9C-423D-82D9-33B3CC6F467E}" presName="parTx" presStyleLbl="revTx" presStyleIdx="0" presStyleCnt="10" custAng="1533321" custLinFactNeighborX="13153" custLinFactNeighborY="-5202"/>
      <dgm:spPr/>
    </dgm:pt>
    <dgm:pt modelId="{80C8E5C3-1AE4-4CE4-83F3-05595D48BA37}" type="pres">
      <dgm:prSet presAssocID="{75B6A378-2B9C-423D-82D9-33B3CC6F467E}" presName="bSpace" presStyleCnt="0"/>
      <dgm:spPr/>
    </dgm:pt>
    <dgm:pt modelId="{8F47770F-7EE4-4C7E-B648-A8FC73F4161F}" type="pres">
      <dgm:prSet presAssocID="{75B6A378-2B9C-423D-82D9-33B3CC6F467E}" presName="parBackupNorm" presStyleCnt="0"/>
      <dgm:spPr/>
    </dgm:pt>
    <dgm:pt modelId="{CF435D09-5742-487D-AE24-1F9741B9041F}" type="pres">
      <dgm:prSet presAssocID="{0CE2B087-DB57-42AF-8126-3BE68A68C911}" presName="parSpace" presStyleCnt="0"/>
      <dgm:spPr/>
    </dgm:pt>
    <dgm:pt modelId="{43AED389-9555-44C6-B088-1DF06C881097}" type="pres">
      <dgm:prSet presAssocID="{F001B232-90D9-4CF4-9ADB-F2C42458041B}" presName="desBackupLeftNorm" presStyleCnt="0"/>
      <dgm:spPr/>
    </dgm:pt>
    <dgm:pt modelId="{AB68B403-D7F1-49E0-8472-ADBA23EF99B8}" type="pres">
      <dgm:prSet presAssocID="{F001B232-90D9-4CF4-9ADB-F2C42458041B}" presName="desComposite" presStyleCnt="0"/>
      <dgm:spPr/>
    </dgm:pt>
    <dgm:pt modelId="{92086CED-4774-4645-87BE-D5C0E3CF0A19}" type="pres">
      <dgm:prSet presAssocID="{F001B232-90D9-4CF4-9ADB-F2C42458041B}" presName="desCircle" presStyleLbl="node1" presStyleIdx="0" presStyleCnt="3" custLinFactNeighborX="-6513" custLinFactNeighborY="2184"/>
      <dgm:spPr>
        <a:xfrm>
          <a:off x="1405270" y="2062417"/>
          <a:ext cx="677790" cy="677790"/>
        </a:xfrm>
        <a:prstGeom prst="ellipse">
          <a:avLst/>
        </a:prstGeom>
        <a:solidFill>
          <a:schemeClr val="accent4">
            <a:lumMod val="40000"/>
            <a:lumOff val="60000"/>
          </a:schemeClr>
        </a:solidFill>
        <a:ln w="25400" cap="flat" cmpd="sng" algn="ctr">
          <a:solidFill>
            <a:sysClr val="window" lastClr="FFFFFF">
              <a:hueOff val="0"/>
              <a:satOff val="0"/>
              <a:lumOff val="0"/>
              <a:alphaOff val="0"/>
            </a:sysClr>
          </a:solidFill>
          <a:prstDash val="solid"/>
        </a:ln>
        <a:effectLst/>
      </dgm:spPr>
    </dgm:pt>
    <dgm:pt modelId="{0C43C1B7-A5A9-4FDE-9DA6-E0DDC2868A31}" type="pres">
      <dgm:prSet presAssocID="{F001B232-90D9-4CF4-9ADB-F2C42458041B}" presName="chTx" presStyleLbl="revTx" presStyleIdx="1" presStyleCnt="10" custAng="1533321" custLinFactNeighborX="-11733" custLinFactNeighborY="4352"/>
      <dgm:spPr/>
    </dgm:pt>
    <dgm:pt modelId="{97A174B1-7984-46E4-8B1B-1F0CABCF2693}" type="pres">
      <dgm:prSet presAssocID="{F001B232-90D9-4CF4-9ADB-F2C42458041B}" presName="desTx" presStyleLbl="revTx" presStyleIdx="2" presStyleCnt="10">
        <dgm:presLayoutVars>
          <dgm:bulletEnabled val="1"/>
        </dgm:presLayoutVars>
      </dgm:prSet>
      <dgm:spPr>
        <a:xfrm rot="17700000">
          <a:off x="1481624" y="1119784"/>
          <a:ext cx="1404185" cy="677045"/>
        </a:xfrm>
        <a:prstGeom prst="rect">
          <a:avLst/>
        </a:prstGeom>
        <a:noFill/>
        <a:ln>
          <a:noFill/>
        </a:ln>
        <a:effectLst/>
      </dgm:spPr>
    </dgm:pt>
    <dgm:pt modelId="{98B39BF7-E0B1-4263-846B-32CC65B88B18}" type="pres">
      <dgm:prSet presAssocID="{F001B232-90D9-4CF4-9ADB-F2C42458041B}" presName="desBackupRightNorm" presStyleCnt="0"/>
      <dgm:spPr/>
    </dgm:pt>
    <dgm:pt modelId="{D2169C22-F175-4A48-8E57-E393FBBD31C0}" type="pres">
      <dgm:prSet presAssocID="{D824540E-C509-449D-BCEF-799F378A2398}" presName="desSpace" presStyleCnt="0"/>
      <dgm:spPr/>
    </dgm:pt>
    <dgm:pt modelId="{870F55A8-8401-4D04-88B9-9CCDEEEABA9B}" type="pres">
      <dgm:prSet presAssocID="{0001ADE5-D8E7-46BD-BFF3-E5113647072B}" presName="parComposite" presStyleCnt="0"/>
      <dgm:spPr/>
    </dgm:pt>
    <dgm:pt modelId="{76D6B56D-0D52-4A18-AB76-4373CBCBFACF}" type="pres">
      <dgm:prSet presAssocID="{0001ADE5-D8E7-46BD-BFF3-E5113647072B}" presName="parBigCircle" presStyleLbl="node0" presStyleIdx="1" presStyleCnt="4" custLinFactNeighborX="-6996" custLinFactNeighborY="-4866"/>
      <dgm:spPr>
        <a:xfrm>
          <a:off x="2090230" y="1748415"/>
          <a:ext cx="1305794" cy="1305794"/>
        </a:xfrm>
        <a:prstGeom prst="donut">
          <a:avLst>
            <a:gd name="adj" fmla="val 20000"/>
          </a:avLst>
        </a:prstGeom>
        <a:solidFill>
          <a:srgbClr val="4C5E78"/>
        </a:solidFill>
        <a:ln w="25400" cap="flat" cmpd="sng" algn="ctr">
          <a:solidFill>
            <a:sysClr val="window" lastClr="FFFFFF">
              <a:hueOff val="0"/>
              <a:satOff val="0"/>
              <a:lumOff val="0"/>
              <a:alphaOff val="0"/>
            </a:sysClr>
          </a:solidFill>
          <a:prstDash val="solid"/>
        </a:ln>
        <a:effectLst/>
      </dgm:spPr>
    </dgm:pt>
    <dgm:pt modelId="{C89CD7F6-473B-481D-82B2-16BF6D92478F}" type="pres">
      <dgm:prSet presAssocID="{0001ADE5-D8E7-46BD-BFF3-E5113647072B}" presName="parTx" presStyleLbl="revTx" presStyleIdx="3" presStyleCnt="10" custAng="1533321" custLinFactNeighborX="11835" custLinFactNeighborY="-1284"/>
      <dgm:spPr/>
    </dgm:pt>
    <dgm:pt modelId="{96622933-558F-48B2-86A0-EF3FFABE8A6A}" type="pres">
      <dgm:prSet presAssocID="{0001ADE5-D8E7-46BD-BFF3-E5113647072B}" presName="bSpace" presStyleCnt="0"/>
      <dgm:spPr/>
    </dgm:pt>
    <dgm:pt modelId="{AABF1775-D8FC-427D-B6E7-A8295289583C}" type="pres">
      <dgm:prSet presAssocID="{0001ADE5-D8E7-46BD-BFF3-E5113647072B}" presName="parBackupNorm" presStyleCnt="0"/>
      <dgm:spPr/>
    </dgm:pt>
    <dgm:pt modelId="{2C399444-B2F4-4DE6-87F8-5639504E4E4D}" type="pres">
      <dgm:prSet presAssocID="{F99BD683-E660-4C84-AE0C-CBF3195F055E}" presName="parSpace" presStyleCnt="0"/>
      <dgm:spPr/>
    </dgm:pt>
    <dgm:pt modelId="{65158834-634F-4D67-A9EC-65B699A82E15}" type="pres">
      <dgm:prSet presAssocID="{70E79E26-5815-4D1E-BC8D-4DE863999694}" presName="desBackupLeftNorm" presStyleCnt="0"/>
      <dgm:spPr/>
    </dgm:pt>
    <dgm:pt modelId="{FFFE79B7-A88E-4032-B830-728BD562A394}" type="pres">
      <dgm:prSet presAssocID="{70E79E26-5815-4D1E-BC8D-4DE863999694}" presName="desComposite" presStyleCnt="0"/>
      <dgm:spPr/>
    </dgm:pt>
    <dgm:pt modelId="{448DE0A5-CBE1-4591-AC8B-5DC8FA0B3A64}" type="pres">
      <dgm:prSet presAssocID="{70E79E26-5815-4D1E-BC8D-4DE863999694}" presName="desCircle" presStyleLbl="node1" presStyleIdx="1" presStyleCnt="3" custLinFactNeighborX="-10175" custLinFactNeighborY="-19504"/>
      <dgm:spPr>
        <a:xfrm>
          <a:off x="3437307" y="2062417"/>
          <a:ext cx="677790" cy="677790"/>
        </a:xfrm>
        <a:prstGeom prst="ellipse">
          <a:avLst/>
        </a:prstGeom>
        <a:solidFill>
          <a:srgbClr val="9F89B9"/>
        </a:solidFill>
        <a:ln w="25400" cap="flat" cmpd="sng" algn="ctr">
          <a:solidFill>
            <a:sysClr val="window" lastClr="FFFFFF">
              <a:hueOff val="0"/>
              <a:satOff val="0"/>
              <a:lumOff val="0"/>
              <a:alphaOff val="0"/>
            </a:sysClr>
          </a:solidFill>
          <a:prstDash val="solid"/>
        </a:ln>
        <a:effectLst/>
      </dgm:spPr>
    </dgm:pt>
    <dgm:pt modelId="{EF517C27-D742-440E-BBE1-80DAE285C87D}" type="pres">
      <dgm:prSet presAssocID="{70E79E26-5815-4D1E-BC8D-4DE863999694}" presName="chTx" presStyleLbl="revTx" presStyleIdx="4" presStyleCnt="10" custAng="1533321" custLinFactNeighborX="-15528" custLinFactNeighborY="-1849"/>
      <dgm:spPr/>
    </dgm:pt>
    <dgm:pt modelId="{601EAE47-3A11-4A9E-9725-51E120F6FB8E}" type="pres">
      <dgm:prSet presAssocID="{70E79E26-5815-4D1E-BC8D-4DE863999694}" presName="desTx" presStyleLbl="revTx" presStyleIdx="5" presStyleCnt="10">
        <dgm:presLayoutVars>
          <dgm:bulletEnabled val="1"/>
        </dgm:presLayoutVars>
      </dgm:prSet>
      <dgm:spPr>
        <a:xfrm rot="17700000">
          <a:off x="4384180" y="1119784"/>
          <a:ext cx="1404185" cy="677045"/>
        </a:xfrm>
        <a:prstGeom prst="rect">
          <a:avLst/>
        </a:prstGeom>
        <a:noFill/>
        <a:ln>
          <a:noFill/>
        </a:ln>
        <a:effectLst/>
      </dgm:spPr>
    </dgm:pt>
    <dgm:pt modelId="{C9E79BA3-1EAC-4B60-879D-CA10DF37B016}" type="pres">
      <dgm:prSet presAssocID="{70E79E26-5815-4D1E-BC8D-4DE863999694}" presName="desBackupRightNorm" presStyleCnt="0"/>
      <dgm:spPr/>
    </dgm:pt>
    <dgm:pt modelId="{0B8F5443-3FFF-421B-909A-9C5472294F6E}" type="pres">
      <dgm:prSet presAssocID="{5C4F6C3D-48AD-4694-A354-1B0C926FB852}" presName="desSpace" presStyleCnt="0"/>
      <dgm:spPr/>
    </dgm:pt>
    <dgm:pt modelId="{72091A19-C362-4981-896E-6C0845CC69FD}" type="pres">
      <dgm:prSet presAssocID="{2F2ADADE-943A-45B2-81F6-97DA3681EDD7}" presName="desBackupLeftNorm" presStyleCnt="0"/>
      <dgm:spPr/>
    </dgm:pt>
    <dgm:pt modelId="{292B2BCD-A9C3-47D8-8026-8E7C40EBF632}" type="pres">
      <dgm:prSet presAssocID="{2F2ADADE-943A-45B2-81F6-97DA3681EDD7}" presName="desComposite" presStyleCnt="0"/>
      <dgm:spPr/>
    </dgm:pt>
    <dgm:pt modelId="{7F64EA52-A1D8-43B5-92B7-50C1E88889A8}" type="pres">
      <dgm:prSet presAssocID="{2F2ADADE-943A-45B2-81F6-97DA3681EDD7}" presName="desCircle" presStyleLbl="node1" presStyleIdx="2" presStyleCnt="3" custLinFactNeighborX="-181" custLinFactNeighborY="-19504"/>
      <dgm:spPr>
        <a:xfrm>
          <a:off x="4213350" y="2062417"/>
          <a:ext cx="677790" cy="677790"/>
        </a:xfrm>
        <a:prstGeom prst="ellipse">
          <a:avLst/>
        </a:prstGeom>
        <a:solidFill>
          <a:srgbClr val="99D0DF"/>
        </a:solidFill>
        <a:ln w="25400" cap="flat" cmpd="sng" algn="ctr">
          <a:solidFill>
            <a:sysClr val="window" lastClr="FFFFFF">
              <a:hueOff val="0"/>
              <a:satOff val="0"/>
              <a:lumOff val="0"/>
              <a:alphaOff val="0"/>
            </a:sysClr>
          </a:solidFill>
          <a:prstDash val="solid"/>
        </a:ln>
        <a:effectLst/>
      </dgm:spPr>
    </dgm:pt>
    <dgm:pt modelId="{49387885-07C5-4903-834D-3BD993EF12E3}" type="pres">
      <dgm:prSet presAssocID="{2F2ADADE-943A-45B2-81F6-97DA3681EDD7}" presName="chTx" presStyleLbl="revTx" presStyleIdx="6" presStyleCnt="10" custAng="1533321" custLinFactNeighborX="20739" custLinFactNeighborY="10191"/>
      <dgm:spPr/>
    </dgm:pt>
    <dgm:pt modelId="{AB1102F0-FD39-4E9B-B4D2-331FC1394456}" type="pres">
      <dgm:prSet presAssocID="{2F2ADADE-943A-45B2-81F6-97DA3681EDD7}" presName="desTx" presStyleLbl="revTx" presStyleIdx="7" presStyleCnt="10">
        <dgm:presLayoutVars>
          <dgm:bulletEnabled val="1"/>
        </dgm:presLayoutVars>
      </dgm:prSet>
      <dgm:spPr>
        <a:xfrm rot="17700000">
          <a:off x="5160223" y="1119784"/>
          <a:ext cx="1404185" cy="677045"/>
        </a:xfrm>
        <a:prstGeom prst="rect">
          <a:avLst/>
        </a:prstGeom>
        <a:noFill/>
        <a:ln>
          <a:noFill/>
        </a:ln>
        <a:effectLst/>
      </dgm:spPr>
    </dgm:pt>
    <dgm:pt modelId="{7D88FF46-F2E7-4118-818F-0FEC942897FF}" type="pres">
      <dgm:prSet presAssocID="{2F2ADADE-943A-45B2-81F6-97DA3681EDD7}" presName="desBackupRightNorm" presStyleCnt="0"/>
      <dgm:spPr/>
    </dgm:pt>
    <dgm:pt modelId="{0CE23B63-E25C-4B99-A300-2702544E2B94}" type="pres">
      <dgm:prSet presAssocID="{9397EA77-585F-4C72-80FD-15CBCFDAB845}" presName="desSpace" presStyleCnt="0"/>
      <dgm:spPr/>
    </dgm:pt>
    <dgm:pt modelId="{D7ECC616-D3D7-48EB-800A-E77996F77123}" type="pres">
      <dgm:prSet presAssocID="{4CE64DD1-0FDC-4C91-8F43-E73B742C7AAE}" presName="parComposite" presStyleCnt="0"/>
      <dgm:spPr/>
    </dgm:pt>
    <dgm:pt modelId="{72F116D5-2C6D-4955-9C79-DD508073BBD5}" type="pres">
      <dgm:prSet presAssocID="{4CE64DD1-0FDC-4C91-8F43-E73B742C7AAE}" presName="parBigCircle" presStyleLbl="node0" presStyleIdx="2" presStyleCnt="4"/>
      <dgm:spPr>
        <a:xfrm>
          <a:off x="5860017" y="1748415"/>
          <a:ext cx="1305794" cy="1305794"/>
        </a:xfrm>
        <a:prstGeom prst="donut">
          <a:avLst>
            <a:gd name="adj" fmla="val 20000"/>
          </a:avLst>
        </a:prstGeom>
        <a:solidFill>
          <a:srgbClr val="4C5E78"/>
        </a:solidFill>
        <a:ln w="25400" cap="flat" cmpd="sng" algn="ctr">
          <a:solidFill>
            <a:sysClr val="window" lastClr="FFFFFF">
              <a:hueOff val="0"/>
              <a:satOff val="0"/>
              <a:lumOff val="0"/>
              <a:alphaOff val="0"/>
            </a:sysClr>
          </a:solidFill>
          <a:prstDash val="solid"/>
        </a:ln>
        <a:effectLst/>
      </dgm:spPr>
    </dgm:pt>
    <dgm:pt modelId="{D5E03D20-CC41-42E8-A786-DE393F55E0AD}" type="pres">
      <dgm:prSet presAssocID="{4CE64DD1-0FDC-4C91-8F43-E73B742C7AAE}" presName="parTx" presStyleLbl="revTx" presStyleIdx="8" presStyleCnt="10" custAng="1533321" custLinFactNeighborX="5946" custLinFactNeighborY="-6442"/>
      <dgm:spPr/>
    </dgm:pt>
    <dgm:pt modelId="{DBB5C1C7-85DF-42F9-AC2F-02AC94C7A832}" type="pres">
      <dgm:prSet presAssocID="{4CE64DD1-0FDC-4C91-8F43-E73B742C7AAE}" presName="bSpace" presStyleCnt="0"/>
      <dgm:spPr/>
    </dgm:pt>
    <dgm:pt modelId="{B36F3E47-6ABB-4ADA-9B38-F709E504C70D}" type="pres">
      <dgm:prSet presAssocID="{4CE64DD1-0FDC-4C91-8F43-E73B742C7AAE}" presName="parBackupNorm" presStyleCnt="0"/>
      <dgm:spPr/>
    </dgm:pt>
    <dgm:pt modelId="{E9FFD491-2B75-4629-B5A2-EEB8F640511E}" type="pres">
      <dgm:prSet presAssocID="{B4CF9743-5C6F-4A20-9623-ED337BC1E660}" presName="parSpace" presStyleCnt="0"/>
      <dgm:spPr/>
    </dgm:pt>
    <dgm:pt modelId="{40DDF4D4-47CC-4288-A5D5-34B47F63EB05}" type="pres">
      <dgm:prSet presAssocID="{8D6B001F-3C32-4254-A4A4-2EC6386BA497}" presName="parComposite" presStyleCnt="0"/>
      <dgm:spPr/>
    </dgm:pt>
    <dgm:pt modelId="{BDE1B6FC-1F2A-45D0-A1A6-6D1DD09250CC}" type="pres">
      <dgm:prSet presAssocID="{8D6B001F-3C32-4254-A4A4-2EC6386BA497}" presName="parBigCircle" presStyleLbl="node0" presStyleIdx="3" presStyleCnt="4"/>
      <dgm:spPr>
        <a:xfrm>
          <a:off x="7264273" y="1748415"/>
          <a:ext cx="1305794" cy="1305794"/>
        </a:xfrm>
        <a:prstGeom prst="donut">
          <a:avLst>
            <a:gd name="adj" fmla="val 20000"/>
          </a:avLst>
        </a:prstGeom>
        <a:solidFill>
          <a:srgbClr val="4C5E78"/>
        </a:solidFill>
        <a:ln w="25400" cap="flat" cmpd="sng" algn="ctr">
          <a:solidFill>
            <a:sysClr val="window" lastClr="FFFFFF">
              <a:hueOff val="0"/>
              <a:satOff val="0"/>
              <a:lumOff val="0"/>
              <a:alphaOff val="0"/>
            </a:sysClr>
          </a:solidFill>
          <a:prstDash val="solid"/>
        </a:ln>
        <a:effectLst/>
      </dgm:spPr>
    </dgm:pt>
    <dgm:pt modelId="{93EB5784-9D58-4510-8F85-D8C37D65B725}" type="pres">
      <dgm:prSet presAssocID="{8D6B001F-3C32-4254-A4A4-2EC6386BA497}" presName="parTx" presStyleLbl="revTx" presStyleIdx="9" presStyleCnt="10" custAng="1533321" custLinFactNeighborX="34846" custLinFactNeighborY="8922"/>
      <dgm:spPr/>
    </dgm:pt>
    <dgm:pt modelId="{5769D92D-C580-4AB6-A567-1441CFF3803F}" type="pres">
      <dgm:prSet presAssocID="{8D6B001F-3C32-4254-A4A4-2EC6386BA497}" presName="bSpace" presStyleCnt="0"/>
      <dgm:spPr/>
    </dgm:pt>
    <dgm:pt modelId="{ADEA8C06-79E2-4C78-AF68-A6538A744B06}" type="pres">
      <dgm:prSet presAssocID="{8D6B001F-3C32-4254-A4A4-2EC6386BA497}" presName="parBackupNorm" presStyleCnt="0"/>
      <dgm:spPr/>
    </dgm:pt>
    <dgm:pt modelId="{9C168447-06E0-404A-8E85-62A2D5A6E409}" type="pres">
      <dgm:prSet presAssocID="{0AF7E57F-D109-4D4C-9E70-12118DE9C477}" presName="parSpace" presStyleCnt="0"/>
      <dgm:spPr/>
    </dgm:pt>
  </dgm:ptLst>
  <dgm:cxnLst>
    <dgm:cxn modelId="{1D678E14-8C59-4697-B879-D26DB037D146}" type="presOf" srcId="{4CE64DD1-0FDC-4C91-8F43-E73B742C7AAE}" destId="{D5E03D20-CC41-42E8-A786-DE393F55E0AD}" srcOrd="0" destOrd="0" presId="urn:microsoft.com/office/officeart/2008/layout/CircleAccentTimeline"/>
    <dgm:cxn modelId="{52948730-9AB9-4E8C-B3CC-5A752781ACA9}" srcId="{75B6A378-2B9C-423D-82D9-33B3CC6F467E}" destId="{F001B232-90D9-4CF4-9ADB-F2C42458041B}" srcOrd="0" destOrd="0" parTransId="{05DBC9BE-EE6B-467E-A42B-9483404B6252}" sibTransId="{D824540E-C509-449D-BCEF-799F378A2398}"/>
    <dgm:cxn modelId="{66637035-D2DA-43D9-9638-87A97A401CE9}" type="presOf" srcId="{0001ADE5-D8E7-46BD-BFF3-E5113647072B}" destId="{C89CD7F6-473B-481D-82B2-16BF6D92478F}" srcOrd="0" destOrd="0" presId="urn:microsoft.com/office/officeart/2008/layout/CircleAccentTimeline"/>
    <dgm:cxn modelId="{5CAC0445-7468-4DD6-8588-72D4ED3FAD5F}" type="presOf" srcId="{8D6B001F-3C32-4254-A4A4-2EC6386BA497}" destId="{93EB5784-9D58-4510-8F85-D8C37D65B725}" srcOrd="0" destOrd="0" presId="urn:microsoft.com/office/officeart/2008/layout/CircleAccentTimeline"/>
    <dgm:cxn modelId="{7ECAB649-4E92-4263-8F5E-A0AC2731E820}" type="presOf" srcId="{C7D53268-F1F7-4E98-A50B-EC036BD7E6D9}" destId="{BC52D422-7388-40A9-AB3C-1DE52ACB1F05}" srcOrd="0" destOrd="0" presId="urn:microsoft.com/office/officeart/2008/layout/CircleAccentTimeline"/>
    <dgm:cxn modelId="{79327873-0CC6-4AAE-B6C5-1C091CA56E34}" type="presOf" srcId="{70E79E26-5815-4D1E-BC8D-4DE863999694}" destId="{EF517C27-D742-440E-BBE1-80DAE285C87D}" srcOrd="0" destOrd="0" presId="urn:microsoft.com/office/officeart/2008/layout/CircleAccentTimeline"/>
    <dgm:cxn modelId="{2C260C92-633A-4EC1-B69F-BFA329936188}" type="presOf" srcId="{F001B232-90D9-4CF4-9ADB-F2C42458041B}" destId="{0C43C1B7-A5A9-4FDE-9DA6-E0DDC2868A31}" srcOrd="0" destOrd="0" presId="urn:microsoft.com/office/officeart/2008/layout/CircleAccentTimeline"/>
    <dgm:cxn modelId="{965FB3A5-3B97-4ADA-8CCE-3C329B78A769}" srcId="{C7D53268-F1F7-4E98-A50B-EC036BD7E6D9}" destId="{8D6B001F-3C32-4254-A4A4-2EC6386BA497}" srcOrd="3" destOrd="0" parTransId="{99A49238-0A68-49C2-8A4D-CE86B9F0B8A9}" sibTransId="{0AF7E57F-D109-4D4C-9E70-12118DE9C477}"/>
    <dgm:cxn modelId="{A8655BA7-5EAB-40D6-BADF-10CA42E8A4A1}" srcId="{C7D53268-F1F7-4E98-A50B-EC036BD7E6D9}" destId="{4CE64DD1-0FDC-4C91-8F43-E73B742C7AAE}" srcOrd="2" destOrd="0" parTransId="{049A6AFC-BBB3-40EE-881B-24B9BDC2AB48}" sibTransId="{B4CF9743-5C6F-4A20-9623-ED337BC1E660}"/>
    <dgm:cxn modelId="{72D6EFB1-3F0A-452B-AF55-0FA07621A400}" srcId="{0001ADE5-D8E7-46BD-BFF3-E5113647072B}" destId="{70E79E26-5815-4D1E-BC8D-4DE863999694}" srcOrd="0" destOrd="0" parTransId="{84A28269-FE33-4AB8-B07C-A52FDFF07BD0}" sibTransId="{5C4F6C3D-48AD-4694-A354-1B0C926FB852}"/>
    <dgm:cxn modelId="{FECBDABD-BA6F-40D2-BA20-5DE79481F6E5}" srcId="{0001ADE5-D8E7-46BD-BFF3-E5113647072B}" destId="{2F2ADADE-943A-45B2-81F6-97DA3681EDD7}" srcOrd="1" destOrd="0" parTransId="{A8543A45-FB7B-4233-8F77-B41C0F5344C5}" sibTransId="{9397EA77-585F-4C72-80FD-15CBCFDAB845}"/>
    <dgm:cxn modelId="{D0F1A2CF-97D0-4840-BEEE-524A33872BC8}" srcId="{C7D53268-F1F7-4E98-A50B-EC036BD7E6D9}" destId="{0001ADE5-D8E7-46BD-BFF3-E5113647072B}" srcOrd="1" destOrd="0" parTransId="{209997C1-EE93-44B4-80BD-42C8A31F55A3}" sibTransId="{F99BD683-E660-4C84-AE0C-CBF3195F055E}"/>
    <dgm:cxn modelId="{A03A7CE7-9798-4330-BE18-6521D4C2FA9B}" type="presOf" srcId="{75B6A378-2B9C-423D-82D9-33B3CC6F467E}" destId="{84BFB132-32C8-4E2F-9110-C679B6113FD6}" srcOrd="0" destOrd="0" presId="urn:microsoft.com/office/officeart/2008/layout/CircleAccentTimeline"/>
    <dgm:cxn modelId="{DDE633F6-896D-4E9E-BAA5-55E1017198F4}" srcId="{C7D53268-F1F7-4E98-A50B-EC036BD7E6D9}" destId="{75B6A378-2B9C-423D-82D9-33B3CC6F467E}" srcOrd="0" destOrd="0" parTransId="{9AC3C3B9-E23F-4236-A891-F05A1FFC7C7B}" sibTransId="{0CE2B087-DB57-42AF-8126-3BE68A68C911}"/>
    <dgm:cxn modelId="{B29EE6F8-9C16-4EBC-8BB2-F08E6148013C}" type="presOf" srcId="{2F2ADADE-943A-45B2-81F6-97DA3681EDD7}" destId="{49387885-07C5-4903-834D-3BD993EF12E3}" srcOrd="0" destOrd="0" presId="urn:microsoft.com/office/officeart/2008/layout/CircleAccentTimeline"/>
    <dgm:cxn modelId="{75705DC6-3D92-4F7B-B081-CE490010A0A1}" type="presParOf" srcId="{BC52D422-7388-40A9-AB3C-1DE52ACB1F05}" destId="{F23FBB70-8C2C-4B42-BDB1-454FAAF6ACEA}" srcOrd="0" destOrd="0" presId="urn:microsoft.com/office/officeart/2008/layout/CircleAccentTimeline"/>
    <dgm:cxn modelId="{0C052AD3-381E-4A2B-B889-771A65100668}" type="presParOf" srcId="{F23FBB70-8C2C-4B42-BDB1-454FAAF6ACEA}" destId="{8ED412C1-D507-4A1B-8673-05D71376F32A}" srcOrd="0" destOrd="0" presId="urn:microsoft.com/office/officeart/2008/layout/CircleAccentTimeline"/>
    <dgm:cxn modelId="{4BE57704-DC6E-4F71-95F2-B2480434AD82}" type="presParOf" srcId="{F23FBB70-8C2C-4B42-BDB1-454FAAF6ACEA}" destId="{84BFB132-32C8-4E2F-9110-C679B6113FD6}" srcOrd="1" destOrd="0" presId="urn:microsoft.com/office/officeart/2008/layout/CircleAccentTimeline"/>
    <dgm:cxn modelId="{248E8C60-DABA-4CB3-8B38-E4069B5EA0B8}" type="presParOf" srcId="{F23FBB70-8C2C-4B42-BDB1-454FAAF6ACEA}" destId="{80C8E5C3-1AE4-4CE4-83F3-05595D48BA37}" srcOrd="2" destOrd="0" presId="urn:microsoft.com/office/officeart/2008/layout/CircleAccentTimeline"/>
    <dgm:cxn modelId="{40A15962-1886-4E85-B206-5E849D76C418}" type="presParOf" srcId="{BC52D422-7388-40A9-AB3C-1DE52ACB1F05}" destId="{8F47770F-7EE4-4C7E-B648-A8FC73F4161F}" srcOrd="1" destOrd="0" presId="urn:microsoft.com/office/officeart/2008/layout/CircleAccentTimeline"/>
    <dgm:cxn modelId="{D3ED5B38-2CC7-4642-BDA2-5F2184DE36F8}" type="presParOf" srcId="{BC52D422-7388-40A9-AB3C-1DE52ACB1F05}" destId="{CF435D09-5742-487D-AE24-1F9741B9041F}" srcOrd="2" destOrd="0" presId="urn:microsoft.com/office/officeart/2008/layout/CircleAccentTimeline"/>
    <dgm:cxn modelId="{1CE144F7-9D52-49E3-8B11-A2A6914F1824}" type="presParOf" srcId="{BC52D422-7388-40A9-AB3C-1DE52ACB1F05}" destId="{43AED389-9555-44C6-B088-1DF06C881097}" srcOrd="3" destOrd="0" presId="urn:microsoft.com/office/officeart/2008/layout/CircleAccentTimeline"/>
    <dgm:cxn modelId="{18755B36-3072-4C67-AFC5-F92E23BD5C9C}" type="presParOf" srcId="{BC52D422-7388-40A9-AB3C-1DE52ACB1F05}" destId="{AB68B403-D7F1-49E0-8472-ADBA23EF99B8}" srcOrd="4" destOrd="0" presId="urn:microsoft.com/office/officeart/2008/layout/CircleAccentTimeline"/>
    <dgm:cxn modelId="{7C321306-CAF7-4A9A-A231-7A4B9D4CE3C4}" type="presParOf" srcId="{AB68B403-D7F1-49E0-8472-ADBA23EF99B8}" destId="{92086CED-4774-4645-87BE-D5C0E3CF0A19}" srcOrd="0" destOrd="0" presId="urn:microsoft.com/office/officeart/2008/layout/CircleAccentTimeline"/>
    <dgm:cxn modelId="{004D86D0-2DF3-452C-9557-642E844D8C93}" type="presParOf" srcId="{AB68B403-D7F1-49E0-8472-ADBA23EF99B8}" destId="{0C43C1B7-A5A9-4FDE-9DA6-E0DDC2868A31}" srcOrd="1" destOrd="0" presId="urn:microsoft.com/office/officeart/2008/layout/CircleAccentTimeline"/>
    <dgm:cxn modelId="{FA40918B-16DD-49E5-9E03-BC10827D1E22}" type="presParOf" srcId="{AB68B403-D7F1-49E0-8472-ADBA23EF99B8}" destId="{97A174B1-7984-46E4-8B1B-1F0CABCF2693}" srcOrd="2" destOrd="0" presId="urn:microsoft.com/office/officeart/2008/layout/CircleAccentTimeline"/>
    <dgm:cxn modelId="{6FDD9538-6A8E-4D2D-A2E4-BDF0C0C7AE64}" type="presParOf" srcId="{BC52D422-7388-40A9-AB3C-1DE52ACB1F05}" destId="{98B39BF7-E0B1-4263-846B-32CC65B88B18}" srcOrd="5" destOrd="0" presId="urn:microsoft.com/office/officeart/2008/layout/CircleAccentTimeline"/>
    <dgm:cxn modelId="{350D2CE0-EE24-463D-A2C9-3C375F84F607}" type="presParOf" srcId="{BC52D422-7388-40A9-AB3C-1DE52ACB1F05}" destId="{D2169C22-F175-4A48-8E57-E393FBBD31C0}" srcOrd="6" destOrd="0" presId="urn:microsoft.com/office/officeart/2008/layout/CircleAccentTimeline"/>
    <dgm:cxn modelId="{084CC59F-1A57-493C-B6D6-30EAD4C294DB}" type="presParOf" srcId="{BC52D422-7388-40A9-AB3C-1DE52ACB1F05}" destId="{870F55A8-8401-4D04-88B9-9CCDEEEABA9B}" srcOrd="7" destOrd="0" presId="urn:microsoft.com/office/officeart/2008/layout/CircleAccentTimeline"/>
    <dgm:cxn modelId="{3424DFB8-4101-4BB2-A096-27F68A71D39F}" type="presParOf" srcId="{870F55A8-8401-4D04-88B9-9CCDEEEABA9B}" destId="{76D6B56D-0D52-4A18-AB76-4373CBCBFACF}" srcOrd="0" destOrd="0" presId="urn:microsoft.com/office/officeart/2008/layout/CircleAccentTimeline"/>
    <dgm:cxn modelId="{A81DCA00-05EA-4FA6-BA7D-BBE3E87A7280}" type="presParOf" srcId="{870F55A8-8401-4D04-88B9-9CCDEEEABA9B}" destId="{C89CD7F6-473B-481D-82B2-16BF6D92478F}" srcOrd="1" destOrd="0" presId="urn:microsoft.com/office/officeart/2008/layout/CircleAccentTimeline"/>
    <dgm:cxn modelId="{A9544BD9-1CFF-4A77-A6D8-355D6B33F25F}" type="presParOf" srcId="{870F55A8-8401-4D04-88B9-9CCDEEEABA9B}" destId="{96622933-558F-48B2-86A0-EF3FFABE8A6A}" srcOrd="2" destOrd="0" presId="urn:microsoft.com/office/officeart/2008/layout/CircleAccentTimeline"/>
    <dgm:cxn modelId="{E33320FD-8388-4B16-950A-C4B4BEAAC0C7}" type="presParOf" srcId="{BC52D422-7388-40A9-AB3C-1DE52ACB1F05}" destId="{AABF1775-D8FC-427D-B6E7-A8295289583C}" srcOrd="8" destOrd="0" presId="urn:microsoft.com/office/officeart/2008/layout/CircleAccentTimeline"/>
    <dgm:cxn modelId="{60B19C15-63DA-447C-9C65-D892FB0FF6CC}" type="presParOf" srcId="{BC52D422-7388-40A9-AB3C-1DE52ACB1F05}" destId="{2C399444-B2F4-4DE6-87F8-5639504E4E4D}" srcOrd="9" destOrd="0" presId="urn:microsoft.com/office/officeart/2008/layout/CircleAccentTimeline"/>
    <dgm:cxn modelId="{86B539A8-AC7B-4765-B54A-B73B20D0B476}" type="presParOf" srcId="{BC52D422-7388-40A9-AB3C-1DE52ACB1F05}" destId="{65158834-634F-4D67-A9EC-65B699A82E15}" srcOrd="10" destOrd="0" presId="urn:microsoft.com/office/officeart/2008/layout/CircleAccentTimeline"/>
    <dgm:cxn modelId="{22E6216A-C40F-445E-B124-5A06FAA481AB}" type="presParOf" srcId="{BC52D422-7388-40A9-AB3C-1DE52ACB1F05}" destId="{FFFE79B7-A88E-4032-B830-728BD562A394}" srcOrd="11" destOrd="0" presId="urn:microsoft.com/office/officeart/2008/layout/CircleAccentTimeline"/>
    <dgm:cxn modelId="{EF45CC46-EC77-474B-BF21-C447C0CE174C}" type="presParOf" srcId="{FFFE79B7-A88E-4032-B830-728BD562A394}" destId="{448DE0A5-CBE1-4591-AC8B-5DC8FA0B3A64}" srcOrd="0" destOrd="0" presId="urn:microsoft.com/office/officeart/2008/layout/CircleAccentTimeline"/>
    <dgm:cxn modelId="{81053AF5-C91D-4DAC-8575-AC9A803EB569}" type="presParOf" srcId="{FFFE79B7-A88E-4032-B830-728BD562A394}" destId="{EF517C27-D742-440E-BBE1-80DAE285C87D}" srcOrd="1" destOrd="0" presId="urn:microsoft.com/office/officeart/2008/layout/CircleAccentTimeline"/>
    <dgm:cxn modelId="{D0B2CE7F-A926-4F35-BFA8-02D1CEA5B5BC}" type="presParOf" srcId="{FFFE79B7-A88E-4032-B830-728BD562A394}" destId="{601EAE47-3A11-4A9E-9725-51E120F6FB8E}" srcOrd="2" destOrd="0" presId="urn:microsoft.com/office/officeart/2008/layout/CircleAccentTimeline"/>
    <dgm:cxn modelId="{5AF21F2D-8B4E-42AA-9D7F-A4B49C4F4A6C}" type="presParOf" srcId="{BC52D422-7388-40A9-AB3C-1DE52ACB1F05}" destId="{C9E79BA3-1EAC-4B60-879D-CA10DF37B016}" srcOrd="12" destOrd="0" presId="urn:microsoft.com/office/officeart/2008/layout/CircleAccentTimeline"/>
    <dgm:cxn modelId="{6916C24F-A152-4A16-BFD3-04905AE705A0}" type="presParOf" srcId="{BC52D422-7388-40A9-AB3C-1DE52ACB1F05}" destId="{0B8F5443-3FFF-421B-909A-9C5472294F6E}" srcOrd="13" destOrd="0" presId="urn:microsoft.com/office/officeart/2008/layout/CircleAccentTimeline"/>
    <dgm:cxn modelId="{95B555A6-BCA4-4625-84D5-6AEE6C9F80D8}" type="presParOf" srcId="{BC52D422-7388-40A9-AB3C-1DE52ACB1F05}" destId="{72091A19-C362-4981-896E-6C0845CC69FD}" srcOrd="14" destOrd="0" presId="urn:microsoft.com/office/officeart/2008/layout/CircleAccentTimeline"/>
    <dgm:cxn modelId="{6C715A36-534A-41B5-ABBF-59602D6C7C9A}" type="presParOf" srcId="{BC52D422-7388-40A9-AB3C-1DE52ACB1F05}" destId="{292B2BCD-A9C3-47D8-8026-8E7C40EBF632}" srcOrd="15" destOrd="0" presId="urn:microsoft.com/office/officeart/2008/layout/CircleAccentTimeline"/>
    <dgm:cxn modelId="{3728BADF-30BA-4F3E-81D3-25BBAB087361}" type="presParOf" srcId="{292B2BCD-A9C3-47D8-8026-8E7C40EBF632}" destId="{7F64EA52-A1D8-43B5-92B7-50C1E88889A8}" srcOrd="0" destOrd="0" presId="urn:microsoft.com/office/officeart/2008/layout/CircleAccentTimeline"/>
    <dgm:cxn modelId="{5BC1353E-A914-4FEB-982A-C5A485572F45}" type="presParOf" srcId="{292B2BCD-A9C3-47D8-8026-8E7C40EBF632}" destId="{49387885-07C5-4903-834D-3BD993EF12E3}" srcOrd="1" destOrd="0" presId="urn:microsoft.com/office/officeart/2008/layout/CircleAccentTimeline"/>
    <dgm:cxn modelId="{C63BA4B7-67E1-4FE0-8D4E-E5D91FB9E8A9}" type="presParOf" srcId="{292B2BCD-A9C3-47D8-8026-8E7C40EBF632}" destId="{AB1102F0-FD39-4E9B-B4D2-331FC1394456}" srcOrd="2" destOrd="0" presId="urn:microsoft.com/office/officeart/2008/layout/CircleAccentTimeline"/>
    <dgm:cxn modelId="{1AC3B5E4-FE5E-40BB-8293-11C5AEC30C0E}" type="presParOf" srcId="{BC52D422-7388-40A9-AB3C-1DE52ACB1F05}" destId="{7D88FF46-F2E7-4118-818F-0FEC942897FF}" srcOrd="16" destOrd="0" presId="urn:microsoft.com/office/officeart/2008/layout/CircleAccentTimeline"/>
    <dgm:cxn modelId="{7AFC8309-0D10-4CBA-83ED-08452E434884}" type="presParOf" srcId="{BC52D422-7388-40A9-AB3C-1DE52ACB1F05}" destId="{0CE23B63-E25C-4B99-A300-2702544E2B94}" srcOrd="17" destOrd="0" presId="urn:microsoft.com/office/officeart/2008/layout/CircleAccentTimeline"/>
    <dgm:cxn modelId="{867DA2D7-18D0-4483-9229-B2359899FB8D}" type="presParOf" srcId="{BC52D422-7388-40A9-AB3C-1DE52ACB1F05}" destId="{D7ECC616-D3D7-48EB-800A-E77996F77123}" srcOrd="18" destOrd="0" presId="urn:microsoft.com/office/officeart/2008/layout/CircleAccentTimeline"/>
    <dgm:cxn modelId="{32A48CC7-D215-4985-8302-3194E4D0D27A}" type="presParOf" srcId="{D7ECC616-D3D7-48EB-800A-E77996F77123}" destId="{72F116D5-2C6D-4955-9C79-DD508073BBD5}" srcOrd="0" destOrd="0" presId="urn:microsoft.com/office/officeart/2008/layout/CircleAccentTimeline"/>
    <dgm:cxn modelId="{6C8D3026-0DAA-4A38-A6A0-373EE18514AD}" type="presParOf" srcId="{D7ECC616-D3D7-48EB-800A-E77996F77123}" destId="{D5E03D20-CC41-42E8-A786-DE393F55E0AD}" srcOrd="1" destOrd="0" presId="urn:microsoft.com/office/officeart/2008/layout/CircleAccentTimeline"/>
    <dgm:cxn modelId="{92B43B1F-6F3D-4231-AF59-4D4021EA1821}" type="presParOf" srcId="{D7ECC616-D3D7-48EB-800A-E77996F77123}" destId="{DBB5C1C7-85DF-42F9-AC2F-02AC94C7A832}" srcOrd="2" destOrd="0" presId="urn:microsoft.com/office/officeart/2008/layout/CircleAccentTimeline"/>
    <dgm:cxn modelId="{8C7EB1C3-4C43-4897-903A-67E404309A15}" type="presParOf" srcId="{BC52D422-7388-40A9-AB3C-1DE52ACB1F05}" destId="{B36F3E47-6ABB-4ADA-9B38-F709E504C70D}" srcOrd="19" destOrd="0" presId="urn:microsoft.com/office/officeart/2008/layout/CircleAccentTimeline"/>
    <dgm:cxn modelId="{393E1732-5075-47EB-99D3-353A036CF848}" type="presParOf" srcId="{BC52D422-7388-40A9-AB3C-1DE52ACB1F05}" destId="{E9FFD491-2B75-4629-B5A2-EEB8F640511E}" srcOrd="20" destOrd="0" presId="urn:microsoft.com/office/officeart/2008/layout/CircleAccentTimeline"/>
    <dgm:cxn modelId="{E192CC13-5C28-495D-AF55-98C00038538C}" type="presParOf" srcId="{BC52D422-7388-40A9-AB3C-1DE52ACB1F05}" destId="{40DDF4D4-47CC-4288-A5D5-34B47F63EB05}" srcOrd="21" destOrd="0" presId="urn:microsoft.com/office/officeart/2008/layout/CircleAccentTimeline"/>
    <dgm:cxn modelId="{A54A2C64-FDB8-4509-AE55-6810462CBD49}" type="presParOf" srcId="{40DDF4D4-47CC-4288-A5D5-34B47F63EB05}" destId="{BDE1B6FC-1F2A-45D0-A1A6-6D1DD09250CC}" srcOrd="0" destOrd="0" presId="urn:microsoft.com/office/officeart/2008/layout/CircleAccentTimeline"/>
    <dgm:cxn modelId="{51947C38-1366-493C-A702-AE38AE9984AF}" type="presParOf" srcId="{40DDF4D4-47CC-4288-A5D5-34B47F63EB05}" destId="{93EB5784-9D58-4510-8F85-D8C37D65B725}" srcOrd="1" destOrd="0" presId="urn:microsoft.com/office/officeart/2008/layout/CircleAccentTimeline"/>
    <dgm:cxn modelId="{A5C4B3E3-1A16-4767-B3BF-EBC22B6546D2}" type="presParOf" srcId="{40DDF4D4-47CC-4288-A5D5-34B47F63EB05}" destId="{5769D92D-C580-4AB6-A567-1441CFF3803F}" srcOrd="2" destOrd="0" presId="urn:microsoft.com/office/officeart/2008/layout/CircleAccentTimeline"/>
    <dgm:cxn modelId="{6858384D-7498-4DE3-8FB7-D33FF46FB080}" type="presParOf" srcId="{BC52D422-7388-40A9-AB3C-1DE52ACB1F05}" destId="{ADEA8C06-79E2-4C78-AF68-A6538A744B06}" srcOrd="22" destOrd="0" presId="urn:microsoft.com/office/officeart/2008/layout/CircleAccentTimeline"/>
    <dgm:cxn modelId="{56BD056E-516F-4BE1-B6A3-F72BC92947F2}" type="presParOf" srcId="{BC52D422-7388-40A9-AB3C-1DE52ACB1F05}" destId="{9C168447-06E0-404A-8E85-62A2D5A6E409}" srcOrd="23" destOrd="0" presId="urn:microsoft.com/office/officeart/2008/layout/CircleAccent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D412C1-D507-4A1B-8673-05D71376F32A}">
      <dsp:nvSpPr>
        <dsp:cNvPr id="0" name=""/>
        <dsp:cNvSpPr/>
      </dsp:nvSpPr>
      <dsp:spPr>
        <a:xfrm>
          <a:off x="1190758" y="1605875"/>
          <a:ext cx="1330409" cy="1330409"/>
        </a:xfrm>
        <a:prstGeom prst="donut">
          <a:avLst>
            <a:gd name="adj" fmla="val 20000"/>
          </a:avLst>
        </a:prstGeom>
        <a:solidFill>
          <a:srgbClr val="4C5E78"/>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BFB132-32C8-4E2F-9110-C679B6113FD6}">
      <dsp:nvSpPr>
        <dsp:cNvPr id="0" name=""/>
        <dsp:cNvSpPr/>
      </dsp:nvSpPr>
      <dsp:spPr>
        <a:xfrm rot="19233321">
          <a:off x="1846478" y="521319"/>
          <a:ext cx="1653846" cy="7970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0" rIns="0" bIns="0" numCol="1" spcCol="1270" anchor="ctr" anchorCtr="0">
          <a:noAutofit/>
        </a:bodyPr>
        <a:lstStyle/>
        <a:p>
          <a:pPr marL="0" lvl="0" indent="0" algn="l" defTabSz="622300">
            <a:lnSpc>
              <a:spcPct val="90000"/>
            </a:lnSpc>
            <a:spcBef>
              <a:spcPct val="0"/>
            </a:spcBef>
            <a:spcAft>
              <a:spcPct val="35000"/>
            </a:spcAft>
            <a:buNone/>
          </a:pPr>
          <a:r>
            <a:rPr lang="fr-FR" sz="1400" b="1" kern="1200" dirty="0">
              <a:solidFill>
                <a:sysClr val="windowText" lastClr="000000">
                  <a:hueOff val="0"/>
                  <a:satOff val="0"/>
                  <a:lumOff val="0"/>
                  <a:alphaOff val="0"/>
                </a:sysClr>
              </a:solidFill>
              <a:latin typeface="Calibri"/>
              <a:ea typeface="+mn-ea"/>
              <a:cs typeface="+mn-cs"/>
            </a:rPr>
            <a:t>19 septembre</a:t>
          </a:r>
        </a:p>
        <a:p>
          <a:pPr marL="0" lvl="0" indent="0" algn="l" defTabSz="622300">
            <a:lnSpc>
              <a:spcPct val="90000"/>
            </a:lnSpc>
            <a:spcBef>
              <a:spcPct val="0"/>
            </a:spcBef>
            <a:spcAft>
              <a:spcPct val="35000"/>
            </a:spcAft>
            <a:buNone/>
          </a:pPr>
          <a:r>
            <a:rPr lang="fr-FR" sz="1400" kern="1200" dirty="0">
              <a:solidFill>
                <a:sysClr val="windowText" lastClr="000000">
                  <a:hueOff val="0"/>
                  <a:satOff val="0"/>
                  <a:lumOff val="0"/>
                  <a:alphaOff val="0"/>
                </a:sysClr>
              </a:solidFill>
              <a:latin typeface="Calibri"/>
              <a:ea typeface="+mn-ea"/>
              <a:cs typeface="+mn-cs"/>
            </a:rPr>
            <a:t>Lancement de l’AMI</a:t>
          </a:r>
        </a:p>
      </dsp:txBody>
      <dsp:txXfrm>
        <a:off x="1846478" y="521319"/>
        <a:ext cx="1653846" cy="797026"/>
      </dsp:txXfrm>
    </dsp:sp>
    <dsp:sp modelId="{92086CED-4774-4645-87BE-D5C0E3CF0A19}">
      <dsp:nvSpPr>
        <dsp:cNvPr id="0" name=""/>
        <dsp:cNvSpPr/>
      </dsp:nvSpPr>
      <dsp:spPr>
        <a:xfrm>
          <a:off x="2576402" y="1940878"/>
          <a:ext cx="690566" cy="690566"/>
        </a:xfrm>
        <a:prstGeom prst="ellipse">
          <a:avLst/>
        </a:prstGeom>
        <a:solidFill>
          <a:schemeClr val="accent4">
            <a:lumMod val="40000"/>
            <a:lumOff val="60000"/>
          </a:scheme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43C1B7-A5A9-4FDE-9DA6-E0DDC2868A31}">
      <dsp:nvSpPr>
        <dsp:cNvPr id="0" name=""/>
        <dsp:cNvSpPr/>
      </dsp:nvSpPr>
      <dsp:spPr>
        <a:xfrm rot="19233321">
          <a:off x="1659204" y="2886956"/>
          <a:ext cx="1430655" cy="6898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5560" bIns="0" numCol="1" spcCol="1270" anchor="ctr" anchorCtr="0">
          <a:noAutofit/>
        </a:bodyPr>
        <a:lstStyle/>
        <a:p>
          <a:pPr marL="0" lvl="0" indent="0" algn="r" defTabSz="622300">
            <a:lnSpc>
              <a:spcPct val="90000"/>
            </a:lnSpc>
            <a:spcBef>
              <a:spcPct val="0"/>
            </a:spcBef>
            <a:spcAft>
              <a:spcPct val="35000"/>
            </a:spcAft>
            <a:buNone/>
          </a:pPr>
          <a:r>
            <a:rPr lang="fr-FR" sz="1400" b="1" kern="1200" dirty="0">
              <a:solidFill>
                <a:sysClr val="windowText" lastClr="000000">
                  <a:hueOff val="0"/>
                  <a:satOff val="0"/>
                  <a:lumOff val="0"/>
                  <a:alphaOff val="0"/>
                </a:sysClr>
              </a:solidFill>
              <a:latin typeface="Calibri"/>
              <a:ea typeface="+mn-ea"/>
              <a:cs typeface="+mn-cs"/>
            </a:rPr>
            <a:t>3 octobre   </a:t>
          </a:r>
        </a:p>
        <a:p>
          <a:pPr marL="0" lvl="0" indent="0" algn="r" defTabSz="622300">
            <a:lnSpc>
              <a:spcPct val="90000"/>
            </a:lnSpc>
            <a:spcBef>
              <a:spcPct val="0"/>
            </a:spcBef>
            <a:spcAft>
              <a:spcPct val="35000"/>
            </a:spcAft>
            <a:buNone/>
          </a:pPr>
          <a:r>
            <a:rPr lang="fr-FR" sz="1400" kern="1200" dirty="0">
              <a:solidFill>
                <a:sysClr val="windowText" lastClr="000000">
                  <a:hueOff val="0"/>
                  <a:satOff val="0"/>
                  <a:lumOff val="0"/>
                  <a:alphaOff val="0"/>
                </a:sysClr>
              </a:solidFill>
              <a:latin typeface="Calibri"/>
              <a:ea typeface="+mn-ea"/>
              <a:cs typeface="+mn-cs"/>
            </a:rPr>
            <a:t>Webinaire de présentation</a:t>
          </a:r>
        </a:p>
      </dsp:txBody>
      <dsp:txXfrm>
        <a:off x="1659204" y="2886956"/>
        <a:ext cx="1430655" cy="689808"/>
      </dsp:txXfrm>
    </dsp:sp>
    <dsp:sp modelId="{97A174B1-7984-46E4-8B1B-1F0CABCF2693}">
      <dsp:nvSpPr>
        <dsp:cNvPr id="0" name=""/>
        <dsp:cNvSpPr/>
      </dsp:nvSpPr>
      <dsp:spPr>
        <a:xfrm rot="17700000">
          <a:off x="2699172" y="965394"/>
          <a:ext cx="1430655" cy="689808"/>
        </a:xfrm>
        <a:prstGeom prst="rect">
          <a:avLst/>
        </a:prstGeom>
        <a:noFill/>
        <a:ln>
          <a:noFill/>
        </a:ln>
        <a:effectLst/>
      </dsp:spPr>
      <dsp:style>
        <a:lnRef idx="0">
          <a:scrgbClr r="0" g="0" b="0"/>
        </a:lnRef>
        <a:fillRef idx="0">
          <a:scrgbClr r="0" g="0" b="0"/>
        </a:fillRef>
        <a:effectRef idx="0">
          <a:scrgbClr r="0" g="0" b="0"/>
        </a:effectRef>
        <a:fontRef idx="minor"/>
      </dsp:style>
    </dsp:sp>
    <dsp:sp modelId="{76D6B56D-0D52-4A18-AB76-4373CBCBFACF}">
      <dsp:nvSpPr>
        <dsp:cNvPr id="0" name=""/>
        <dsp:cNvSpPr/>
      </dsp:nvSpPr>
      <dsp:spPr>
        <a:xfrm>
          <a:off x="3319081" y="1541137"/>
          <a:ext cx="1330409" cy="1330409"/>
        </a:xfrm>
        <a:prstGeom prst="donut">
          <a:avLst>
            <a:gd name="adj" fmla="val 20000"/>
          </a:avLst>
        </a:prstGeom>
        <a:solidFill>
          <a:srgbClr val="4C5E78"/>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9CD7F6-473B-481D-82B2-16BF6D92478F}">
      <dsp:nvSpPr>
        <dsp:cNvPr id="0" name=""/>
        <dsp:cNvSpPr/>
      </dsp:nvSpPr>
      <dsp:spPr>
        <a:xfrm rot="19233321">
          <a:off x="4049143" y="521319"/>
          <a:ext cx="1653846" cy="7970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0" rIns="0" bIns="0" numCol="1" spcCol="1270" anchor="ctr" anchorCtr="0">
          <a:noAutofit/>
        </a:bodyPr>
        <a:lstStyle/>
        <a:p>
          <a:pPr marL="0" lvl="0" indent="0" algn="l" defTabSz="622300">
            <a:lnSpc>
              <a:spcPct val="90000"/>
            </a:lnSpc>
            <a:spcBef>
              <a:spcPct val="0"/>
            </a:spcBef>
            <a:spcAft>
              <a:spcPct val="35000"/>
            </a:spcAft>
            <a:buNone/>
          </a:pPr>
          <a:r>
            <a:rPr lang="fr-FR" sz="1400" b="1" kern="1200" dirty="0">
              <a:solidFill>
                <a:schemeClr val="accent2">
                  <a:lumMod val="75000"/>
                </a:schemeClr>
              </a:solidFill>
              <a:latin typeface="Calibri"/>
              <a:ea typeface="+mn-ea"/>
              <a:cs typeface="+mn-cs"/>
            </a:rPr>
            <a:t>19 novembre</a:t>
          </a:r>
        </a:p>
        <a:p>
          <a:pPr marL="0" lvl="0" indent="0" algn="l" defTabSz="622300">
            <a:lnSpc>
              <a:spcPct val="90000"/>
            </a:lnSpc>
            <a:spcBef>
              <a:spcPct val="0"/>
            </a:spcBef>
            <a:spcAft>
              <a:spcPct val="35000"/>
            </a:spcAft>
            <a:buNone/>
          </a:pPr>
          <a:r>
            <a:rPr lang="fr-FR" sz="1400" kern="1200" dirty="0">
              <a:solidFill>
                <a:schemeClr val="accent2">
                  <a:lumMod val="75000"/>
                </a:schemeClr>
              </a:solidFill>
              <a:latin typeface="Calibri"/>
              <a:ea typeface="+mn-ea"/>
              <a:cs typeface="+mn-cs"/>
            </a:rPr>
            <a:t>Date limite de dépôt des dossiers</a:t>
          </a:r>
        </a:p>
      </dsp:txBody>
      <dsp:txXfrm>
        <a:off x="4049143" y="521319"/>
        <a:ext cx="1653846" cy="797026"/>
      </dsp:txXfrm>
    </dsp:sp>
    <dsp:sp modelId="{448DE0A5-CBE1-4591-AC8B-5DC8FA0B3A64}">
      <dsp:nvSpPr>
        <dsp:cNvPr id="0" name=""/>
        <dsp:cNvSpPr/>
      </dsp:nvSpPr>
      <dsp:spPr>
        <a:xfrm>
          <a:off x="4772512" y="1791108"/>
          <a:ext cx="690566" cy="690566"/>
        </a:xfrm>
        <a:prstGeom prst="ellipse">
          <a:avLst/>
        </a:prstGeom>
        <a:solidFill>
          <a:srgbClr val="9F89B9"/>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517C27-D742-440E-BBE1-80DAE285C87D}">
      <dsp:nvSpPr>
        <dsp:cNvPr id="0" name=""/>
        <dsp:cNvSpPr/>
      </dsp:nvSpPr>
      <dsp:spPr>
        <a:xfrm rot="19233321">
          <a:off x="3833932" y="2857591"/>
          <a:ext cx="1430655" cy="6898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5560" bIns="0" numCol="1" spcCol="1270" anchor="ctr" anchorCtr="0">
          <a:noAutofit/>
        </a:bodyPr>
        <a:lstStyle/>
        <a:p>
          <a:pPr marL="0" lvl="0" indent="0" algn="ctr" defTabSz="622300">
            <a:lnSpc>
              <a:spcPct val="90000"/>
            </a:lnSpc>
            <a:spcBef>
              <a:spcPct val="0"/>
            </a:spcBef>
            <a:spcAft>
              <a:spcPct val="35000"/>
            </a:spcAft>
            <a:buNone/>
          </a:pPr>
          <a:r>
            <a:rPr lang="fr-FR" sz="1400" b="1" kern="1200" dirty="0">
              <a:solidFill>
                <a:sysClr val="windowText" lastClr="000000">
                  <a:hueOff val="0"/>
                  <a:satOff val="0"/>
                  <a:lumOff val="0"/>
                  <a:alphaOff val="0"/>
                </a:sysClr>
              </a:solidFill>
              <a:latin typeface="Calibri"/>
              <a:ea typeface="+mn-ea"/>
              <a:cs typeface="+mn-cs"/>
            </a:rPr>
            <a:t> 9 décembre</a:t>
          </a:r>
          <a:endParaRPr lang="en-001" sz="1400" b="1" kern="1200" dirty="0">
            <a:solidFill>
              <a:sysClr val="windowText" lastClr="000000">
                <a:hueOff val="0"/>
                <a:satOff val="0"/>
                <a:lumOff val="0"/>
                <a:alphaOff val="0"/>
              </a:sysClr>
            </a:solidFill>
            <a:latin typeface="Calibri"/>
            <a:ea typeface="+mn-ea"/>
            <a:cs typeface="+mn-cs"/>
          </a:endParaRPr>
        </a:p>
        <a:p>
          <a:pPr marL="0" lvl="0" indent="0" algn="ctr" defTabSz="622300">
            <a:lnSpc>
              <a:spcPct val="90000"/>
            </a:lnSpc>
            <a:spcBef>
              <a:spcPct val="0"/>
            </a:spcBef>
            <a:spcAft>
              <a:spcPct val="35000"/>
            </a:spcAft>
            <a:buNone/>
          </a:pPr>
          <a:r>
            <a:rPr lang="fr-FR" sz="1400" kern="1200" dirty="0">
              <a:solidFill>
                <a:sysClr val="windowText" lastClr="000000">
                  <a:hueOff val="0"/>
                  <a:satOff val="0"/>
                  <a:lumOff val="0"/>
                  <a:alphaOff val="0"/>
                </a:sysClr>
              </a:solidFill>
              <a:latin typeface="Calibri"/>
              <a:ea typeface="+mn-ea"/>
              <a:cs typeface="+mn-cs"/>
            </a:rPr>
            <a:t>Annonce des candidats présélectionnés</a:t>
          </a:r>
        </a:p>
      </dsp:txBody>
      <dsp:txXfrm>
        <a:off x="3833932" y="2857591"/>
        <a:ext cx="1430655" cy="689808"/>
      </dsp:txXfrm>
    </dsp:sp>
    <dsp:sp modelId="{601EAE47-3A11-4A9E-9725-51E120F6FB8E}">
      <dsp:nvSpPr>
        <dsp:cNvPr id="0" name=""/>
        <dsp:cNvSpPr/>
      </dsp:nvSpPr>
      <dsp:spPr>
        <a:xfrm rot="17700000">
          <a:off x="4920571" y="965394"/>
          <a:ext cx="1430655" cy="689808"/>
        </a:xfrm>
        <a:prstGeom prst="rect">
          <a:avLst/>
        </a:prstGeom>
        <a:noFill/>
        <a:ln>
          <a:noFill/>
        </a:ln>
        <a:effectLst/>
      </dsp:spPr>
      <dsp:style>
        <a:lnRef idx="0">
          <a:scrgbClr r="0" g="0" b="0"/>
        </a:lnRef>
        <a:fillRef idx="0">
          <a:scrgbClr r="0" g="0" b="0"/>
        </a:fillRef>
        <a:effectRef idx="0">
          <a:scrgbClr r="0" g="0" b="0"/>
        </a:effectRef>
        <a:fontRef idx="minor"/>
      </dsp:style>
    </dsp:sp>
    <dsp:sp modelId="{7F64EA52-A1D8-43B5-92B7-50C1E88889A8}">
      <dsp:nvSpPr>
        <dsp:cNvPr id="0" name=""/>
        <dsp:cNvSpPr/>
      </dsp:nvSpPr>
      <dsp:spPr>
        <a:xfrm>
          <a:off x="5632199" y="1791108"/>
          <a:ext cx="690566" cy="690566"/>
        </a:xfrm>
        <a:prstGeom prst="ellipse">
          <a:avLst/>
        </a:prstGeom>
        <a:solidFill>
          <a:srgbClr val="99D0DF"/>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387885-07C5-4903-834D-3BD993EF12E3}">
      <dsp:nvSpPr>
        <dsp:cNvPr id="0" name=""/>
        <dsp:cNvSpPr/>
      </dsp:nvSpPr>
      <dsp:spPr>
        <a:xfrm rot="19233321">
          <a:off x="5070615" y="2886956"/>
          <a:ext cx="1430655" cy="6898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5560" bIns="0" numCol="1" spcCol="1270" anchor="ctr" anchorCtr="0">
          <a:noAutofit/>
        </a:bodyPr>
        <a:lstStyle/>
        <a:p>
          <a:pPr marL="0" lvl="0" indent="0" algn="r" defTabSz="622300">
            <a:lnSpc>
              <a:spcPct val="90000"/>
            </a:lnSpc>
            <a:spcBef>
              <a:spcPct val="0"/>
            </a:spcBef>
            <a:spcAft>
              <a:spcPct val="35000"/>
            </a:spcAft>
            <a:buNone/>
          </a:pPr>
          <a:r>
            <a:rPr lang="fr-FR" sz="1400" b="1" kern="1200" dirty="0">
              <a:solidFill>
                <a:sysClr val="windowText" lastClr="000000">
                  <a:hueOff val="0"/>
                  <a:satOff val="0"/>
                  <a:lumOff val="0"/>
                  <a:alphaOff val="0"/>
                </a:sysClr>
              </a:solidFill>
              <a:latin typeface="Calibri"/>
              <a:ea typeface="+mn-ea"/>
              <a:cs typeface="+mn-cs"/>
            </a:rPr>
            <a:t>9 janvier 2026</a:t>
          </a:r>
        </a:p>
        <a:p>
          <a:pPr marL="0" lvl="0" indent="0" algn="r" defTabSz="622300">
            <a:lnSpc>
              <a:spcPct val="90000"/>
            </a:lnSpc>
            <a:spcBef>
              <a:spcPct val="0"/>
            </a:spcBef>
            <a:spcAft>
              <a:spcPct val="35000"/>
            </a:spcAft>
            <a:buNone/>
          </a:pPr>
          <a:r>
            <a:rPr lang="fr-FR" sz="1400" kern="1200" dirty="0">
              <a:solidFill>
                <a:sysClr val="windowText" lastClr="000000">
                  <a:hueOff val="0"/>
                  <a:satOff val="0"/>
                  <a:lumOff val="0"/>
                  <a:alphaOff val="0"/>
                </a:sysClr>
              </a:solidFill>
              <a:latin typeface="Calibri"/>
              <a:ea typeface="+mn-ea"/>
              <a:cs typeface="+mn-cs"/>
            </a:rPr>
            <a:t>Audition des candidats </a:t>
          </a:r>
          <a:r>
            <a:rPr lang="fr-FR" sz="1400" kern="1200" dirty="0" err="1">
              <a:solidFill>
                <a:sysClr val="windowText" lastClr="000000">
                  <a:hueOff val="0"/>
                  <a:satOff val="0"/>
                  <a:lumOff val="0"/>
                  <a:alphaOff val="0"/>
                </a:sysClr>
              </a:solidFill>
              <a:latin typeface="Calibri"/>
              <a:ea typeface="+mn-ea"/>
              <a:cs typeface="+mn-cs"/>
            </a:rPr>
            <a:t>pré-sélectionnés</a:t>
          </a:r>
          <a:endParaRPr lang="fr-FR" sz="1400" kern="1200" dirty="0">
            <a:solidFill>
              <a:sysClr val="windowText" lastClr="000000">
                <a:hueOff val="0"/>
                <a:satOff val="0"/>
                <a:lumOff val="0"/>
                <a:alphaOff val="0"/>
              </a:sysClr>
            </a:solidFill>
            <a:latin typeface="Calibri"/>
            <a:ea typeface="+mn-ea"/>
            <a:cs typeface="+mn-cs"/>
          </a:endParaRPr>
        </a:p>
      </dsp:txBody>
      <dsp:txXfrm>
        <a:off x="5070615" y="2886956"/>
        <a:ext cx="1430655" cy="689808"/>
      </dsp:txXfrm>
    </dsp:sp>
    <dsp:sp modelId="{AB1102F0-FD39-4E9B-B4D2-331FC1394456}">
      <dsp:nvSpPr>
        <dsp:cNvPr id="0" name=""/>
        <dsp:cNvSpPr/>
      </dsp:nvSpPr>
      <dsp:spPr>
        <a:xfrm rot="17700000">
          <a:off x="5711242" y="965394"/>
          <a:ext cx="1430655" cy="689808"/>
        </a:xfrm>
        <a:prstGeom prst="rect">
          <a:avLst/>
        </a:prstGeom>
        <a:noFill/>
        <a:ln>
          <a:noFill/>
        </a:ln>
        <a:effectLst/>
      </dsp:spPr>
      <dsp:style>
        <a:lnRef idx="0">
          <a:scrgbClr r="0" g="0" b="0"/>
        </a:lnRef>
        <a:fillRef idx="0">
          <a:scrgbClr r="0" g="0" b="0"/>
        </a:fillRef>
        <a:effectRef idx="0">
          <a:scrgbClr r="0" g="0" b="0"/>
        </a:effectRef>
        <a:fontRef idx="minor"/>
      </dsp:style>
    </dsp:sp>
    <dsp:sp modelId="{72F116D5-2C6D-4955-9C79-DD508073BBD5}">
      <dsp:nvSpPr>
        <dsp:cNvPr id="0" name=""/>
        <dsp:cNvSpPr/>
      </dsp:nvSpPr>
      <dsp:spPr>
        <a:xfrm>
          <a:off x="6424227" y="1605875"/>
          <a:ext cx="1330409" cy="1330409"/>
        </a:xfrm>
        <a:prstGeom prst="donut">
          <a:avLst>
            <a:gd name="adj" fmla="val 20000"/>
          </a:avLst>
        </a:prstGeom>
        <a:solidFill>
          <a:srgbClr val="4C5E78"/>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E03D20-CC41-42E8-A786-DE393F55E0AD}">
      <dsp:nvSpPr>
        <dsp:cNvPr id="0" name=""/>
        <dsp:cNvSpPr/>
      </dsp:nvSpPr>
      <dsp:spPr>
        <a:xfrm rot="19233321">
          <a:off x="6977513" y="521319"/>
          <a:ext cx="1653846" cy="7970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0" rIns="0" bIns="0" numCol="1" spcCol="1270" anchor="ctr" anchorCtr="0">
          <a:noAutofit/>
        </a:bodyPr>
        <a:lstStyle/>
        <a:p>
          <a:pPr marL="0" lvl="0" indent="0" algn="l" defTabSz="622300">
            <a:lnSpc>
              <a:spcPct val="90000"/>
            </a:lnSpc>
            <a:spcBef>
              <a:spcPct val="0"/>
            </a:spcBef>
            <a:spcAft>
              <a:spcPct val="35000"/>
            </a:spcAft>
            <a:buNone/>
          </a:pPr>
          <a:r>
            <a:rPr lang="fr-FR" sz="1400" b="1" kern="1200" dirty="0">
              <a:solidFill>
                <a:sysClr val="windowText" lastClr="000000">
                  <a:hueOff val="0"/>
                  <a:satOff val="0"/>
                  <a:lumOff val="0"/>
                  <a:alphaOff val="0"/>
                </a:sysClr>
              </a:solidFill>
              <a:latin typeface="Calibri"/>
              <a:ea typeface="+mn-ea"/>
              <a:cs typeface="+mn-cs"/>
            </a:rPr>
            <a:t>Janvier 2026</a:t>
          </a:r>
        </a:p>
        <a:p>
          <a:pPr marL="0" lvl="0" indent="0" algn="l" defTabSz="622300">
            <a:lnSpc>
              <a:spcPct val="90000"/>
            </a:lnSpc>
            <a:spcBef>
              <a:spcPct val="0"/>
            </a:spcBef>
            <a:spcAft>
              <a:spcPct val="35000"/>
            </a:spcAft>
            <a:buNone/>
          </a:pPr>
          <a:r>
            <a:rPr lang="fr-FR" sz="1400" kern="1200" dirty="0">
              <a:solidFill>
                <a:sysClr val="windowText" lastClr="000000">
                  <a:hueOff val="0"/>
                  <a:satOff val="0"/>
                  <a:lumOff val="0"/>
                  <a:alphaOff val="0"/>
                </a:sysClr>
              </a:solidFill>
              <a:latin typeface="Calibri"/>
              <a:ea typeface="+mn-ea"/>
              <a:cs typeface="+mn-cs"/>
            </a:rPr>
            <a:t>Annonce des lauréats</a:t>
          </a:r>
        </a:p>
      </dsp:txBody>
      <dsp:txXfrm>
        <a:off x="6977513" y="521319"/>
        <a:ext cx="1653846" cy="797026"/>
      </dsp:txXfrm>
    </dsp:sp>
    <dsp:sp modelId="{BDE1B6FC-1F2A-45D0-A1A6-6D1DD09250CC}">
      <dsp:nvSpPr>
        <dsp:cNvPr id="0" name=""/>
        <dsp:cNvSpPr/>
      </dsp:nvSpPr>
      <dsp:spPr>
        <a:xfrm>
          <a:off x="7854954" y="1605875"/>
          <a:ext cx="1330409" cy="1330409"/>
        </a:xfrm>
        <a:prstGeom prst="donut">
          <a:avLst>
            <a:gd name="adj" fmla="val 20000"/>
          </a:avLst>
        </a:prstGeom>
        <a:solidFill>
          <a:srgbClr val="4C5E78"/>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EB5784-9D58-4510-8F85-D8C37D65B725}">
      <dsp:nvSpPr>
        <dsp:cNvPr id="0" name=""/>
        <dsp:cNvSpPr/>
      </dsp:nvSpPr>
      <dsp:spPr>
        <a:xfrm rot="19233321">
          <a:off x="8818995" y="685103"/>
          <a:ext cx="1653846" cy="7970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0" rIns="0" bIns="0" numCol="1" spcCol="1270" anchor="ctr" anchorCtr="0">
          <a:noAutofit/>
        </a:bodyPr>
        <a:lstStyle/>
        <a:p>
          <a:pPr marL="0" lvl="0" indent="0" algn="l" defTabSz="622300">
            <a:lnSpc>
              <a:spcPct val="90000"/>
            </a:lnSpc>
            <a:spcBef>
              <a:spcPct val="0"/>
            </a:spcBef>
            <a:spcAft>
              <a:spcPct val="35000"/>
            </a:spcAft>
            <a:buNone/>
          </a:pPr>
          <a:r>
            <a:rPr lang="fr-FR" sz="1400" b="1" kern="1200" dirty="0">
              <a:solidFill>
                <a:sysClr val="windowText" lastClr="000000">
                  <a:hueOff val="0"/>
                  <a:satOff val="0"/>
                  <a:lumOff val="0"/>
                  <a:alphaOff val="0"/>
                </a:sysClr>
              </a:solidFill>
              <a:latin typeface="Calibri"/>
              <a:ea typeface="+mn-ea"/>
              <a:cs typeface="+mn-cs"/>
            </a:rPr>
            <a:t>19-20 mai 2026</a:t>
          </a:r>
        </a:p>
        <a:p>
          <a:pPr marL="0" lvl="0" indent="0" algn="l" defTabSz="622300">
            <a:lnSpc>
              <a:spcPct val="90000"/>
            </a:lnSpc>
            <a:spcBef>
              <a:spcPct val="0"/>
            </a:spcBef>
            <a:spcAft>
              <a:spcPct val="35000"/>
            </a:spcAft>
            <a:buNone/>
          </a:pPr>
          <a:r>
            <a:rPr lang="fr-FR" sz="1400" kern="1200" dirty="0">
              <a:solidFill>
                <a:sysClr val="windowText" lastClr="000000">
                  <a:hueOff val="0"/>
                  <a:satOff val="0"/>
                  <a:lumOff val="0"/>
                  <a:alphaOff val="0"/>
                </a:sysClr>
              </a:solidFill>
              <a:latin typeface="Calibri"/>
              <a:ea typeface="+mn-ea"/>
              <a:cs typeface="+mn-cs"/>
            </a:rPr>
            <a:t>Présentation des solutions des lauréats durant SEANERGY à Nantes</a:t>
          </a:r>
        </a:p>
      </dsp:txBody>
      <dsp:txXfrm>
        <a:off x="8818995" y="685103"/>
        <a:ext cx="1653846" cy="797026"/>
      </dsp:txXfrm>
    </dsp:sp>
  </dsp:spTree>
</dsp:drawing>
</file>

<file path=ppt/diagrams/layout1.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A45578-D97E-42A8-AA13-80F567B9CF31}" type="datetimeFigureOut">
              <a:rPr lang="fr-FR" smtClean="0"/>
              <a:t>03/10/2025</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37BBF6-9784-4CCD-9717-2CEB893EF312}" type="slidenum">
              <a:rPr lang="fr-FR" smtClean="0"/>
              <a:t>‹N°›</a:t>
            </a:fld>
            <a:endParaRPr lang="fr-FR"/>
          </a:p>
        </p:txBody>
      </p:sp>
    </p:spTree>
    <p:extLst>
      <p:ext uri="{BB962C8B-B14F-4D97-AF65-F5344CB8AC3E}">
        <p14:creationId xmlns:p14="http://schemas.microsoft.com/office/powerpoint/2010/main" val="2601706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4F5932-7C1E-4184-877B-05E3EB8375FC}" type="slidenum">
              <a:rPr kumimoji="0" lang="fr-F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fr-F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94681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76A0A2-1DFE-2651-A745-F9031D31E33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9B0880B-CB52-F04B-8CEC-6C52BF170A4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3FEB806-F33B-0296-82ED-1C8592E54176}"/>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B4F22FD4-FDC9-ECF0-9B67-7D8211A99C83}"/>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4F5932-7C1E-4184-877B-05E3EB8375FC}" type="slidenum">
              <a:rPr kumimoji="0" lang="fr-F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63038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1CA40EA-03DA-B94C-9A0E-A28DB663F067}" type="slidenum">
              <a:rPr kumimoji="0" lang="es-ES" sz="1200" b="1" i="0" u="none" strike="noStrike" kern="1200" cap="none" spc="0" normalizeH="0" baseline="0" noProof="0" smtClean="0">
                <a:ln>
                  <a:noFill/>
                </a:ln>
                <a:solidFill>
                  <a:prstClr val="black"/>
                </a:solidFill>
                <a:effectLst/>
                <a:uLnTx/>
                <a:uFillTx/>
                <a:latin typeface="IberPangea Text" panose="020B0404000000000000"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s-ES" sz="1200" b="1" i="0" u="none" strike="noStrike" kern="1200" cap="none" spc="0" normalizeH="0" baseline="0" noProof="0">
              <a:ln>
                <a:noFill/>
              </a:ln>
              <a:solidFill>
                <a:prstClr val="black"/>
              </a:solidFill>
              <a:effectLst/>
              <a:uLnTx/>
              <a:uFillTx/>
              <a:latin typeface="IberPangea Text" panose="020B0404000000000000" pitchFamily="34" charset="0"/>
              <a:ea typeface="+mn-ea"/>
              <a:cs typeface="+mn-cs"/>
            </a:endParaRPr>
          </a:p>
        </p:txBody>
      </p:sp>
    </p:spTree>
    <p:extLst>
      <p:ext uri="{BB962C8B-B14F-4D97-AF65-F5344CB8AC3E}">
        <p14:creationId xmlns:p14="http://schemas.microsoft.com/office/powerpoint/2010/main" val="1937640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2A4256-64E1-207D-73DD-93217A32B3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D065A9-AC0E-7142-911E-066CDC1095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8AC651-5E59-25CE-2B93-93401D4D36E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68F4C15-A546-8A08-2AED-4E57FB19702E}"/>
              </a:ext>
            </a:extLst>
          </p:cNvPr>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1CA40EA-03DA-B94C-9A0E-A28DB663F067}" type="slidenum">
              <a:rPr kumimoji="0" lang="es-ES" sz="1200" b="1" i="0" u="none" strike="noStrike" kern="1200" cap="none" spc="0" normalizeH="0" baseline="0" noProof="0" smtClean="0">
                <a:ln>
                  <a:noFill/>
                </a:ln>
                <a:solidFill>
                  <a:prstClr val="black"/>
                </a:solidFill>
                <a:effectLst/>
                <a:uLnTx/>
                <a:uFillTx/>
                <a:latin typeface="IberPangea Text" panose="020B0404000000000000"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s-ES" sz="1200" b="1" i="0" u="none" strike="noStrike" kern="1200" cap="none" spc="0" normalizeH="0" baseline="0" noProof="0">
              <a:ln>
                <a:noFill/>
              </a:ln>
              <a:solidFill>
                <a:prstClr val="black"/>
              </a:solidFill>
              <a:effectLst/>
              <a:uLnTx/>
              <a:uFillTx/>
              <a:latin typeface="IberPangea Text" panose="020B0404000000000000" pitchFamily="34" charset="0"/>
              <a:ea typeface="+mn-ea"/>
              <a:cs typeface="+mn-cs"/>
            </a:endParaRPr>
          </a:p>
        </p:txBody>
      </p:sp>
    </p:spTree>
    <p:extLst>
      <p:ext uri="{BB962C8B-B14F-4D97-AF65-F5344CB8AC3E}">
        <p14:creationId xmlns:p14="http://schemas.microsoft.com/office/powerpoint/2010/main" val="3869450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77257-121F-76E1-C0EE-C771E2DFD4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92B9AA-539F-62E3-1C81-C204991C65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17D365-5AA7-3814-931F-5DB63A05FE9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BC12BB6-DFF9-EA32-A1B3-5330E8912943}"/>
              </a:ext>
            </a:extLst>
          </p:cNvPr>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1CA40EA-03DA-B94C-9A0E-A28DB663F067}" type="slidenum">
              <a:rPr kumimoji="0" lang="es-ES" sz="1200" b="1" i="0" u="none" strike="noStrike" kern="1200" cap="none" spc="0" normalizeH="0" baseline="0" noProof="0" smtClean="0">
                <a:ln>
                  <a:noFill/>
                </a:ln>
                <a:solidFill>
                  <a:prstClr val="black"/>
                </a:solidFill>
                <a:effectLst/>
                <a:uLnTx/>
                <a:uFillTx/>
                <a:latin typeface="IberPangea Text" panose="020B0404000000000000"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s-ES" sz="1200" b="1" i="0" u="none" strike="noStrike" kern="1200" cap="none" spc="0" normalizeH="0" baseline="0" noProof="0">
              <a:ln>
                <a:noFill/>
              </a:ln>
              <a:solidFill>
                <a:prstClr val="black"/>
              </a:solidFill>
              <a:effectLst/>
              <a:uLnTx/>
              <a:uFillTx/>
              <a:latin typeface="IberPangea Text" panose="020B0404000000000000" pitchFamily="34" charset="0"/>
              <a:ea typeface="+mn-ea"/>
              <a:cs typeface="+mn-cs"/>
            </a:endParaRPr>
          </a:p>
        </p:txBody>
      </p:sp>
    </p:spTree>
    <p:extLst>
      <p:ext uri="{BB962C8B-B14F-4D97-AF65-F5344CB8AC3E}">
        <p14:creationId xmlns:p14="http://schemas.microsoft.com/office/powerpoint/2010/main" val="1225803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C5A239-C63E-2E6D-3337-A6E337C54C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406870-4FD7-3B6A-1DBF-78A398E911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C1454F-D9AD-23E9-F990-38647952315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B2A4408-BF57-1CB2-FE93-8D338D8E34D6}"/>
              </a:ext>
            </a:extLst>
          </p:cNvPr>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1CA40EA-03DA-B94C-9A0E-A28DB663F067}" type="slidenum">
              <a:rPr kumimoji="0" lang="es-ES" sz="1200" b="1" i="0" u="none" strike="noStrike" kern="1200" cap="none" spc="0" normalizeH="0" baseline="0" noProof="0" smtClean="0">
                <a:ln>
                  <a:noFill/>
                </a:ln>
                <a:solidFill>
                  <a:prstClr val="black"/>
                </a:solidFill>
                <a:effectLst/>
                <a:uLnTx/>
                <a:uFillTx/>
                <a:latin typeface="IberPangea Text" panose="020B0404000000000000"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s-ES" sz="1200" b="1" i="0" u="none" strike="noStrike" kern="1200" cap="none" spc="0" normalizeH="0" baseline="0" noProof="0">
              <a:ln>
                <a:noFill/>
              </a:ln>
              <a:solidFill>
                <a:prstClr val="black"/>
              </a:solidFill>
              <a:effectLst/>
              <a:uLnTx/>
              <a:uFillTx/>
              <a:latin typeface="IberPangea Text" panose="020B0404000000000000" pitchFamily="34" charset="0"/>
              <a:ea typeface="+mn-ea"/>
              <a:cs typeface="+mn-cs"/>
            </a:endParaRPr>
          </a:p>
        </p:txBody>
      </p:sp>
    </p:spTree>
    <p:extLst>
      <p:ext uri="{BB962C8B-B14F-4D97-AF65-F5344CB8AC3E}">
        <p14:creationId xmlns:p14="http://schemas.microsoft.com/office/powerpoint/2010/main" val="1473420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7659E-8E40-A1BA-FA89-C095AD82AB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FR"/>
          </a:p>
        </p:txBody>
      </p:sp>
      <p:sp>
        <p:nvSpPr>
          <p:cNvPr id="3" name="Subtitle 2">
            <a:extLst>
              <a:ext uri="{FF2B5EF4-FFF2-40B4-BE49-F238E27FC236}">
                <a16:creationId xmlns:a16="http://schemas.microsoft.com/office/drawing/2014/main" id="{9FEBF196-760A-8E3F-F5E2-B1330D6345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Date Placeholder 3">
            <a:extLst>
              <a:ext uri="{FF2B5EF4-FFF2-40B4-BE49-F238E27FC236}">
                <a16:creationId xmlns:a16="http://schemas.microsoft.com/office/drawing/2014/main" id="{AC2226CD-974B-F016-5089-C5F99F0640DD}"/>
              </a:ext>
            </a:extLst>
          </p:cNvPr>
          <p:cNvSpPr>
            <a:spLocks noGrp="1"/>
          </p:cNvSpPr>
          <p:nvPr>
            <p:ph type="dt" sz="half" idx="10"/>
          </p:nvPr>
        </p:nvSpPr>
        <p:spPr/>
        <p:txBody>
          <a:bodyPr/>
          <a:lstStyle/>
          <a:p>
            <a:fld id="{3A8674F0-2C72-4C4A-99A2-32689EB57AD7}" type="datetimeFigureOut">
              <a:rPr lang="fr-FR" smtClean="0"/>
              <a:t>03/10/2025</a:t>
            </a:fld>
            <a:endParaRPr lang="fr-FR"/>
          </a:p>
        </p:txBody>
      </p:sp>
      <p:sp>
        <p:nvSpPr>
          <p:cNvPr id="5" name="Footer Placeholder 4">
            <a:extLst>
              <a:ext uri="{FF2B5EF4-FFF2-40B4-BE49-F238E27FC236}">
                <a16:creationId xmlns:a16="http://schemas.microsoft.com/office/drawing/2014/main" id="{5F710008-AEF8-81B9-B49B-A0B4FB91F2D3}"/>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C6422B40-ED8A-207C-F5B6-0E6BC7C8495A}"/>
              </a:ext>
            </a:extLst>
          </p:cNvPr>
          <p:cNvSpPr>
            <a:spLocks noGrp="1"/>
          </p:cNvSpPr>
          <p:nvPr>
            <p:ph type="sldNum" sz="quarter" idx="12"/>
          </p:nvPr>
        </p:nvSpPr>
        <p:spPr/>
        <p:txBody>
          <a:bodyPr/>
          <a:lstStyle/>
          <a:p>
            <a:fld id="{A90BEE5C-669A-4A78-84D7-8BC9B124BB3B}" type="slidenum">
              <a:rPr lang="fr-FR" smtClean="0"/>
              <a:t>‹N°›</a:t>
            </a:fld>
            <a:endParaRPr lang="fr-FR"/>
          </a:p>
        </p:txBody>
      </p:sp>
    </p:spTree>
    <p:extLst>
      <p:ext uri="{BB962C8B-B14F-4D97-AF65-F5344CB8AC3E}">
        <p14:creationId xmlns:p14="http://schemas.microsoft.com/office/powerpoint/2010/main" val="4076614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AE992-E55C-3B3E-4025-9BFF9455B3E5}"/>
              </a:ext>
            </a:extLst>
          </p:cNvPr>
          <p:cNvSpPr>
            <a:spLocks noGrp="1"/>
          </p:cNvSpPr>
          <p:nvPr>
            <p:ph type="title"/>
          </p:nvPr>
        </p:nvSpPr>
        <p:spPr/>
        <p:txBody>
          <a:bodyPr/>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624C874C-BD53-A450-D47A-C906C4FB94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DD73EEDE-4B94-E9BC-2A56-6BE0ED707CB5}"/>
              </a:ext>
            </a:extLst>
          </p:cNvPr>
          <p:cNvSpPr>
            <a:spLocks noGrp="1"/>
          </p:cNvSpPr>
          <p:nvPr>
            <p:ph type="dt" sz="half" idx="10"/>
          </p:nvPr>
        </p:nvSpPr>
        <p:spPr/>
        <p:txBody>
          <a:bodyPr/>
          <a:lstStyle/>
          <a:p>
            <a:fld id="{3A8674F0-2C72-4C4A-99A2-32689EB57AD7}" type="datetimeFigureOut">
              <a:rPr lang="fr-FR" smtClean="0"/>
              <a:t>03/10/2025</a:t>
            </a:fld>
            <a:endParaRPr lang="fr-FR"/>
          </a:p>
        </p:txBody>
      </p:sp>
      <p:sp>
        <p:nvSpPr>
          <p:cNvPr id="5" name="Footer Placeholder 4">
            <a:extLst>
              <a:ext uri="{FF2B5EF4-FFF2-40B4-BE49-F238E27FC236}">
                <a16:creationId xmlns:a16="http://schemas.microsoft.com/office/drawing/2014/main" id="{0C9E33A7-2567-8FC5-6DEF-0E414087FC15}"/>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B79CA805-CFED-F47B-69ED-BE7C202544DF}"/>
              </a:ext>
            </a:extLst>
          </p:cNvPr>
          <p:cNvSpPr>
            <a:spLocks noGrp="1"/>
          </p:cNvSpPr>
          <p:nvPr>
            <p:ph type="sldNum" sz="quarter" idx="12"/>
          </p:nvPr>
        </p:nvSpPr>
        <p:spPr/>
        <p:txBody>
          <a:bodyPr/>
          <a:lstStyle/>
          <a:p>
            <a:fld id="{A90BEE5C-669A-4A78-84D7-8BC9B124BB3B}" type="slidenum">
              <a:rPr lang="fr-FR" smtClean="0"/>
              <a:t>‹N°›</a:t>
            </a:fld>
            <a:endParaRPr lang="fr-FR"/>
          </a:p>
        </p:txBody>
      </p:sp>
    </p:spTree>
    <p:extLst>
      <p:ext uri="{BB962C8B-B14F-4D97-AF65-F5344CB8AC3E}">
        <p14:creationId xmlns:p14="http://schemas.microsoft.com/office/powerpoint/2010/main" val="2503910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4BD61A-A8AA-1CFF-4E2C-86F020069AE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FCFC9A03-878B-34FC-97EA-62BAD2A5840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AB846EE9-8B19-CAF1-1475-EBD2C640C3B3}"/>
              </a:ext>
            </a:extLst>
          </p:cNvPr>
          <p:cNvSpPr>
            <a:spLocks noGrp="1"/>
          </p:cNvSpPr>
          <p:nvPr>
            <p:ph type="dt" sz="half" idx="10"/>
          </p:nvPr>
        </p:nvSpPr>
        <p:spPr/>
        <p:txBody>
          <a:bodyPr/>
          <a:lstStyle/>
          <a:p>
            <a:fld id="{3A8674F0-2C72-4C4A-99A2-32689EB57AD7}" type="datetimeFigureOut">
              <a:rPr lang="fr-FR" smtClean="0"/>
              <a:t>03/10/2025</a:t>
            </a:fld>
            <a:endParaRPr lang="fr-FR"/>
          </a:p>
        </p:txBody>
      </p:sp>
      <p:sp>
        <p:nvSpPr>
          <p:cNvPr id="5" name="Footer Placeholder 4">
            <a:extLst>
              <a:ext uri="{FF2B5EF4-FFF2-40B4-BE49-F238E27FC236}">
                <a16:creationId xmlns:a16="http://schemas.microsoft.com/office/drawing/2014/main" id="{484C6F66-FD77-AFD0-EA80-A0640D8D7897}"/>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42AF896B-D966-FBBE-5996-310DC589A0C9}"/>
              </a:ext>
            </a:extLst>
          </p:cNvPr>
          <p:cNvSpPr>
            <a:spLocks noGrp="1"/>
          </p:cNvSpPr>
          <p:nvPr>
            <p:ph type="sldNum" sz="quarter" idx="12"/>
          </p:nvPr>
        </p:nvSpPr>
        <p:spPr/>
        <p:txBody>
          <a:bodyPr/>
          <a:lstStyle/>
          <a:p>
            <a:fld id="{A90BEE5C-669A-4A78-84D7-8BC9B124BB3B}" type="slidenum">
              <a:rPr lang="fr-FR" smtClean="0"/>
              <a:t>‹N°›</a:t>
            </a:fld>
            <a:endParaRPr lang="fr-FR"/>
          </a:p>
        </p:txBody>
      </p:sp>
    </p:spTree>
    <p:extLst>
      <p:ext uri="{BB962C8B-B14F-4D97-AF65-F5344CB8AC3E}">
        <p14:creationId xmlns:p14="http://schemas.microsoft.com/office/powerpoint/2010/main" val="40917193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ortada Inform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7B74A17-7A45-404C-BCD5-DB3D201A1C4D}"/>
              </a:ext>
            </a:extLst>
          </p:cNvPr>
          <p:cNvSpPr/>
          <p:nvPr userDrawn="1"/>
        </p:nvSpPr>
        <p:spPr>
          <a:xfrm>
            <a:off x="9179169" y="0"/>
            <a:ext cx="3012831" cy="1406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Rectangle 11">
            <a:extLst>
              <a:ext uri="{FF2B5EF4-FFF2-40B4-BE49-F238E27FC236}">
                <a16:creationId xmlns:a16="http://schemas.microsoft.com/office/drawing/2014/main" id="{42CE6D37-3709-4FF8-957D-B581B3FD7749}"/>
              </a:ext>
            </a:extLst>
          </p:cNvPr>
          <p:cNvSpPr/>
          <p:nvPr userDrawn="1"/>
        </p:nvSpPr>
        <p:spPr>
          <a:xfrm>
            <a:off x="1" y="6332660"/>
            <a:ext cx="1126901" cy="525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cxnSp>
        <p:nvCxnSpPr>
          <p:cNvPr id="18" name="Conector recto 17">
            <a:extLst>
              <a:ext uri="{FF2B5EF4-FFF2-40B4-BE49-F238E27FC236}">
                <a16:creationId xmlns:a16="http://schemas.microsoft.com/office/drawing/2014/main" id="{930D2A30-A6AB-00B9-D16F-BF08084A86E2}"/>
              </a:ext>
            </a:extLst>
          </p:cNvPr>
          <p:cNvCxnSpPr>
            <a:cxnSpLocks/>
          </p:cNvCxnSpPr>
          <p:nvPr userDrawn="1"/>
        </p:nvCxnSpPr>
        <p:spPr>
          <a:xfrm>
            <a:off x="395847" y="2312570"/>
            <a:ext cx="1138893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1" name="Grupo 10">
            <a:extLst>
              <a:ext uri="{FF2B5EF4-FFF2-40B4-BE49-F238E27FC236}">
                <a16:creationId xmlns:a16="http://schemas.microsoft.com/office/drawing/2014/main" id="{98EAE7D7-904F-C3D7-2941-D6582DFF355A}"/>
              </a:ext>
            </a:extLst>
          </p:cNvPr>
          <p:cNvGrpSpPr/>
          <p:nvPr userDrawn="1"/>
        </p:nvGrpSpPr>
        <p:grpSpPr>
          <a:xfrm>
            <a:off x="417449" y="1560340"/>
            <a:ext cx="1796124" cy="443328"/>
            <a:chOff x="834843" y="1136199"/>
            <a:chExt cx="3592014" cy="886655"/>
          </a:xfrm>
        </p:grpSpPr>
        <p:sp>
          <p:nvSpPr>
            <p:cNvPr id="19" name="Forma libre 18">
              <a:extLst>
                <a:ext uri="{FF2B5EF4-FFF2-40B4-BE49-F238E27FC236}">
                  <a16:creationId xmlns:a16="http://schemas.microsoft.com/office/drawing/2014/main" id="{8128788B-3C7B-9817-9D6E-4AFCD2E18C8B}"/>
                </a:ext>
              </a:extLst>
            </p:cNvPr>
            <p:cNvSpPr/>
            <p:nvPr/>
          </p:nvSpPr>
          <p:spPr>
            <a:xfrm>
              <a:off x="1976565" y="1344231"/>
              <a:ext cx="69277" cy="470840"/>
            </a:xfrm>
            <a:custGeom>
              <a:avLst/>
              <a:gdLst>
                <a:gd name="connsiteX0" fmla="*/ 0 w 69277"/>
                <a:gd name="connsiteY0" fmla="*/ 0 h 470840"/>
                <a:gd name="connsiteX1" fmla="*/ 69277 w 69277"/>
                <a:gd name="connsiteY1" fmla="*/ 0 h 470840"/>
                <a:gd name="connsiteX2" fmla="*/ 69277 w 69277"/>
                <a:gd name="connsiteY2" fmla="*/ 470841 h 470840"/>
                <a:gd name="connsiteX3" fmla="*/ 0 w 69277"/>
                <a:gd name="connsiteY3" fmla="*/ 470841 h 470840"/>
              </a:gdLst>
              <a:ahLst/>
              <a:cxnLst>
                <a:cxn ang="0">
                  <a:pos x="connsiteX0" y="connsiteY0"/>
                </a:cxn>
                <a:cxn ang="0">
                  <a:pos x="connsiteX1" y="connsiteY1"/>
                </a:cxn>
                <a:cxn ang="0">
                  <a:pos x="connsiteX2" y="connsiteY2"/>
                </a:cxn>
                <a:cxn ang="0">
                  <a:pos x="connsiteX3" y="connsiteY3"/>
                </a:cxn>
              </a:cxnLst>
              <a:rect l="l" t="t" r="r" b="b"/>
              <a:pathLst>
                <a:path w="69277" h="470840">
                  <a:moveTo>
                    <a:pt x="0" y="0"/>
                  </a:moveTo>
                  <a:lnTo>
                    <a:pt x="69277" y="0"/>
                  </a:lnTo>
                  <a:lnTo>
                    <a:pt x="69277" y="470841"/>
                  </a:lnTo>
                  <a:lnTo>
                    <a:pt x="0" y="470841"/>
                  </a:lnTo>
                  <a:close/>
                </a:path>
              </a:pathLst>
            </a:custGeom>
            <a:solidFill>
              <a:srgbClr val="00A443"/>
            </a:solidFill>
            <a:ln w="3547" cap="flat">
              <a:noFill/>
              <a:prstDash val="solid"/>
              <a:miter/>
            </a:ln>
          </p:spPr>
          <p:txBody>
            <a:bodyPr rtlCol="0" anchor="ctr"/>
            <a:lstStyle/>
            <a:p>
              <a:endParaRPr lang="en-GB" sz="900" b="0" i="0">
                <a:latin typeface="IberPangea Text Light" panose="020B0404000000000000" pitchFamily="34" charset="0"/>
              </a:endParaRPr>
            </a:p>
          </p:txBody>
        </p:sp>
        <p:sp>
          <p:nvSpPr>
            <p:cNvPr id="20" name="Forma libre 19">
              <a:extLst>
                <a:ext uri="{FF2B5EF4-FFF2-40B4-BE49-F238E27FC236}">
                  <a16:creationId xmlns:a16="http://schemas.microsoft.com/office/drawing/2014/main" id="{68CD60D6-E9AB-D182-AC35-A27F832B91F7}"/>
                </a:ext>
              </a:extLst>
            </p:cNvPr>
            <p:cNvSpPr/>
            <p:nvPr/>
          </p:nvSpPr>
          <p:spPr>
            <a:xfrm>
              <a:off x="2107666" y="1344231"/>
              <a:ext cx="338270" cy="477594"/>
            </a:xfrm>
            <a:custGeom>
              <a:avLst/>
              <a:gdLst>
                <a:gd name="connsiteX0" fmla="*/ 261244 w 338270"/>
                <a:gd name="connsiteY0" fmla="*/ 144983 h 477594"/>
                <a:gd name="connsiteX1" fmla="*/ 181568 w 338270"/>
                <a:gd name="connsiteY1" fmla="*/ 122441 h 477594"/>
                <a:gd name="connsiteX2" fmla="*/ 116337 w 338270"/>
                <a:gd name="connsiteY2" fmla="*/ 138238 h 477594"/>
                <a:gd name="connsiteX3" fmla="*/ 72294 w 338270"/>
                <a:gd name="connsiteY3" fmla="*/ 179951 h 477594"/>
                <a:gd name="connsiteX4" fmla="*/ 65905 w 338270"/>
                <a:gd name="connsiteY4" fmla="*/ 190424 h 477594"/>
                <a:gd name="connsiteX5" fmla="*/ 65905 w 338270"/>
                <a:gd name="connsiteY5" fmla="*/ 0 h 477594"/>
                <a:gd name="connsiteX6" fmla="*/ 0 w 338270"/>
                <a:gd name="connsiteY6" fmla="*/ 0 h 477594"/>
                <a:gd name="connsiteX7" fmla="*/ 0 w 338270"/>
                <a:gd name="connsiteY7" fmla="*/ 470876 h 477594"/>
                <a:gd name="connsiteX8" fmla="*/ 65905 w 338270"/>
                <a:gd name="connsiteY8" fmla="*/ 470876 h 477594"/>
                <a:gd name="connsiteX9" fmla="*/ 65905 w 338270"/>
                <a:gd name="connsiteY9" fmla="*/ 409993 h 477594"/>
                <a:gd name="connsiteX10" fmla="*/ 71974 w 338270"/>
                <a:gd name="connsiteY10" fmla="*/ 420075 h 477594"/>
                <a:gd name="connsiteX11" fmla="*/ 116018 w 338270"/>
                <a:gd name="connsiteY11" fmla="*/ 461788 h 477594"/>
                <a:gd name="connsiteX12" fmla="*/ 181568 w 338270"/>
                <a:gd name="connsiteY12" fmla="*/ 477586 h 477594"/>
                <a:gd name="connsiteX13" fmla="*/ 243428 w 338270"/>
                <a:gd name="connsiteY13" fmla="*/ 464486 h 477594"/>
                <a:gd name="connsiteX14" fmla="*/ 292866 w 338270"/>
                <a:gd name="connsiteY14" fmla="*/ 427814 h 477594"/>
                <a:gd name="connsiteX15" fmla="*/ 326156 w 338270"/>
                <a:gd name="connsiteY15" fmla="*/ 371653 h 477594"/>
                <a:gd name="connsiteX16" fmla="*/ 338258 w 338270"/>
                <a:gd name="connsiteY16" fmla="*/ 300013 h 477594"/>
                <a:gd name="connsiteX17" fmla="*/ 317425 w 338270"/>
                <a:gd name="connsiteY17" fmla="*/ 207712 h 477594"/>
                <a:gd name="connsiteX18" fmla="*/ 261244 w 338270"/>
                <a:gd name="connsiteY18" fmla="*/ 144983 h 477594"/>
                <a:gd name="connsiteX19" fmla="*/ 263267 w 338270"/>
                <a:gd name="connsiteY19" fmla="*/ 349465 h 477594"/>
                <a:gd name="connsiteX20" fmla="*/ 241653 w 338270"/>
                <a:gd name="connsiteY20" fmla="*/ 386776 h 477594"/>
                <a:gd name="connsiteX21" fmla="*/ 209038 w 338270"/>
                <a:gd name="connsiteY21" fmla="*/ 410313 h 477594"/>
                <a:gd name="connsiteX22" fmla="*/ 167337 w 338270"/>
                <a:gd name="connsiteY22" fmla="*/ 418407 h 477594"/>
                <a:gd name="connsiteX23" fmla="*/ 93375 w 338270"/>
                <a:gd name="connsiteY23" fmla="*/ 387131 h 477594"/>
                <a:gd name="connsiteX24" fmla="*/ 64450 w 338270"/>
                <a:gd name="connsiteY24" fmla="*/ 300013 h 477594"/>
                <a:gd name="connsiteX25" fmla="*/ 72187 w 338270"/>
                <a:gd name="connsiteY25" fmla="*/ 250313 h 477594"/>
                <a:gd name="connsiteX26" fmla="*/ 93694 w 338270"/>
                <a:gd name="connsiteY26" fmla="*/ 213321 h 477594"/>
                <a:gd name="connsiteX27" fmla="*/ 126310 w 338270"/>
                <a:gd name="connsiteY27" fmla="*/ 190104 h 477594"/>
                <a:gd name="connsiteX28" fmla="*/ 167337 w 338270"/>
                <a:gd name="connsiteY28" fmla="*/ 182365 h 477594"/>
                <a:gd name="connsiteX29" fmla="*/ 241866 w 338270"/>
                <a:gd name="connsiteY29" fmla="*/ 213321 h 477594"/>
                <a:gd name="connsiteX30" fmla="*/ 270791 w 338270"/>
                <a:gd name="connsiteY30" fmla="*/ 300084 h 477594"/>
                <a:gd name="connsiteX31" fmla="*/ 263267 w 338270"/>
                <a:gd name="connsiteY31" fmla="*/ 349465 h 47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38270" h="477594">
                  <a:moveTo>
                    <a:pt x="261244" y="144983"/>
                  </a:moveTo>
                  <a:cubicBezTo>
                    <a:pt x="237441" y="129878"/>
                    <a:pt x="209755" y="122047"/>
                    <a:pt x="181568" y="122441"/>
                  </a:cubicBezTo>
                  <a:cubicBezTo>
                    <a:pt x="156015" y="122441"/>
                    <a:pt x="134270" y="127705"/>
                    <a:pt x="116337" y="138238"/>
                  </a:cubicBezTo>
                  <a:cubicBezTo>
                    <a:pt x="98642" y="148565"/>
                    <a:pt x="83569" y="162840"/>
                    <a:pt x="72294" y="179951"/>
                  </a:cubicBezTo>
                  <a:cubicBezTo>
                    <a:pt x="70058" y="183501"/>
                    <a:pt x="67928" y="186874"/>
                    <a:pt x="65905" y="190424"/>
                  </a:cubicBezTo>
                  <a:lnTo>
                    <a:pt x="65905" y="0"/>
                  </a:lnTo>
                  <a:lnTo>
                    <a:pt x="0" y="0"/>
                  </a:lnTo>
                  <a:lnTo>
                    <a:pt x="0" y="470876"/>
                  </a:lnTo>
                  <a:lnTo>
                    <a:pt x="65905" y="470876"/>
                  </a:lnTo>
                  <a:lnTo>
                    <a:pt x="65905" y="409993"/>
                  </a:lnTo>
                  <a:cubicBezTo>
                    <a:pt x="67822" y="413543"/>
                    <a:pt x="69845" y="416809"/>
                    <a:pt x="71974" y="420075"/>
                  </a:cubicBezTo>
                  <a:cubicBezTo>
                    <a:pt x="83108" y="437304"/>
                    <a:pt x="98212" y="451607"/>
                    <a:pt x="116018" y="461788"/>
                  </a:cubicBezTo>
                  <a:cubicBezTo>
                    <a:pt x="134143" y="472321"/>
                    <a:pt x="155990" y="477586"/>
                    <a:pt x="181568" y="477586"/>
                  </a:cubicBezTo>
                  <a:cubicBezTo>
                    <a:pt x="202901" y="477820"/>
                    <a:pt x="224022" y="473347"/>
                    <a:pt x="243428" y="464486"/>
                  </a:cubicBezTo>
                  <a:cubicBezTo>
                    <a:pt x="262227" y="455746"/>
                    <a:pt x="279046" y="443271"/>
                    <a:pt x="292866" y="427814"/>
                  </a:cubicBezTo>
                  <a:cubicBezTo>
                    <a:pt x="307438" y="411388"/>
                    <a:pt x="318738" y="392325"/>
                    <a:pt x="326156" y="371653"/>
                  </a:cubicBezTo>
                  <a:cubicBezTo>
                    <a:pt x="334428" y="348684"/>
                    <a:pt x="338528" y="324423"/>
                    <a:pt x="338258" y="300013"/>
                  </a:cubicBezTo>
                  <a:cubicBezTo>
                    <a:pt x="338258" y="265035"/>
                    <a:pt x="331312" y="234267"/>
                    <a:pt x="317425" y="207712"/>
                  </a:cubicBezTo>
                  <a:cubicBezTo>
                    <a:pt x="304634" y="182159"/>
                    <a:pt x="285235" y="160500"/>
                    <a:pt x="261244" y="144983"/>
                  </a:cubicBezTo>
                  <a:close/>
                  <a:moveTo>
                    <a:pt x="263267" y="349465"/>
                  </a:moveTo>
                  <a:cubicBezTo>
                    <a:pt x="258575" y="363200"/>
                    <a:pt x="251232" y="375877"/>
                    <a:pt x="241653" y="386776"/>
                  </a:cubicBezTo>
                  <a:cubicBezTo>
                    <a:pt x="232674" y="396957"/>
                    <a:pt x="221530" y="404998"/>
                    <a:pt x="209038" y="410313"/>
                  </a:cubicBezTo>
                  <a:cubicBezTo>
                    <a:pt x="195839" y="415837"/>
                    <a:pt x="181643" y="418591"/>
                    <a:pt x="167337" y="418407"/>
                  </a:cubicBezTo>
                  <a:cubicBezTo>
                    <a:pt x="137312" y="418407"/>
                    <a:pt x="112657" y="407980"/>
                    <a:pt x="93375" y="387131"/>
                  </a:cubicBezTo>
                  <a:cubicBezTo>
                    <a:pt x="74093" y="366282"/>
                    <a:pt x="64450" y="337242"/>
                    <a:pt x="64450" y="300013"/>
                  </a:cubicBezTo>
                  <a:cubicBezTo>
                    <a:pt x="64159" y="283126"/>
                    <a:pt x="66775" y="266313"/>
                    <a:pt x="72187" y="250313"/>
                  </a:cubicBezTo>
                  <a:cubicBezTo>
                    <a:pt x="76904" y="236709"/>
                    <a:pt x="84208" y="224149"/>
                    <a:pt x="93694" y="213321"/>
                  </a:cubicBezTo>
                  <a:cubicBezTo>
                    <a:pt x="102638" y="203175"/>
                    <a:pt x="113796" y="195230"/>
                    <a:pt x="126310" y="190104"/>
                  </a:cubicBezTo>
                  <a:cubicBezTo>
                    <a:pt x="139345" y="184861"/>
                    <a:pt x="153286" y="182230"/>
                    <a:pt x="167337" y="182365"/>
                  </a:cubicBezTo>
                  <a:cubicBezTo>
                    <a:pt x="197834" y="182365"/>
                    <a:pt x="222677" y="192685"/>
                    <a:pt x="241866" y="213321"/>
                  </a:cubicBezTo>
                  <a:cubicBezTo>
                    <a:pt x="261056" y="233958"/>
                    <a:pt x="270695" y="262880"/>
                    <a:pt x="270791" y="300084"/>
                  </a:cubicBezTo>
                  <a:cubicBezTo>
                    <a:pt x="271100" y="316851"/>
                    <a:pt x="268555" y="333550"/>
                    <a:pt x="263267" y="349465"/>
                  </a:cubicBezTo>
                  <a:close/>
                </a:path>
              </a:pathLst>
            </a:custGeom>
            <a:solidFill>
              <a:srgbClr val="00A443"/>
            </a:solidFill>
            <a:ln w="3547" cap="flat">
              <a:noFill/>
              <a:prstDash val="solid"/>
              <a:miter/>
            </a:ln>
          </p:spPr>
          <p:txBody>
            <a:bodyPr rtlCol="0" anchor="ctr"/>
            <a:lstStyle/>
            <a:p>
              <a:endParaRPr lang="en-GB" sz="900" b="0" i="0">
                <a:latin typeface="IberPangea Text Light" panose="020B0404000000000000" pitchFamily="34" charset="0"/>
              </a:endParaRPr>
            </a:p>
          </p:txBody>
        </p:sp>
        <p:sp>
          <p:nvSpPr>
            <p:cNvPr id="21" name="Forma libre 20">
              <a:extLst>
                <a:ext uri="{FF2B5EF4-FFF2-40B4-BE49-F238E27FC236}">
                  <a16:creationId xmlns:a16="http://schemas.microsoft.com/office/drawing/2014/main" id="{F5D33F51-837B-DF7C-B535-9942055B1A9A}"/>
                </a:ext>
              </a:extLst>
            </p:cNvPr>
            <p:cNvSpPr/>
            <p:nvPr/>
          </p:nvSpPr>
          <p:spPr>
            <a:xfrm>
              <a:off x="2474474" y="1466649"/>
              <a:ext cx="322129" cy="355875"/>
            </a:xfrm>
            <a:custGeom>
              <a:avLst/>
              <a:gdLst>
                <a:gd name="connsiteX0" fmla="*/ 245470 w 322129"/>
                <a:gd name="connsiteY0" fmla="*/ 21891 h 355875"/>
                <a:gd name="connsiteX1" fmla="*/ 164091 w 322129"/>
                <a:gd name="connsiteY1" fmla="*/ 23 h 355875"/>
                <a:gd name="connsiteX2" fmla="*/ 97866 w 322129"/>
                <a:gd name="connsiteY2" fmla="*/ 12448 h 355875"/>
                <a:gd name="connsiteX3" fmla="*/ 45767 w 322129"/>
                <a:gd name="connsiteY3" fmla="*/ 48552 h 355875"/>
                <a:gd name="connsiteX4" fmla="*/ 11803 w 322129"/>
                <a:gd name="connsiteY4" fmla="*/ 104713 h 355875"/>
                <a:gd name="connsiteX5" fmla="*/ 20 w 322129"/>
                <a:gd name="connsiteY5" fmla="*/ 177702 h 355875"/>
                <a:gd name="connsiteX6" fmla="*/ 21527 w 322129"/>
                <a:gd name="connsiteY6" fmla="*/ 270855 h 355875"/>
                <a:gd name="connsiteX7" fmla="*/ 80689 w 322129"/>
                <a:gd name="connsiteY7" fmla="*/ 333300 h 355875"/>
                <a:gd name="connsiteX8" fmla="*/ 167427 w 322129"/>
                <a:gd name="connsiteY8" fmla="*/ 355842 h 355875"/>
                <a:gd name="connsiteX9" fmla="*/ 224922 w 322129"/>
                <a:gd name="connsiteY9" fmla="*/ 347429 h 355875"/>
                <a:gd name="connsiteX10" fmla="*/ 276028 w 322129"/>
                <a:gd name="connsiteY10" fmla="*/ 319880 h 355875"/>
                <a:gd name="connsiteX11" fmla="*/ 316061 w 322129"/>
                <a:gd name="connsiteY11" fmla="*/ 270429 h 355875"/>
                <a:gd name="connsiteX12" fmla="*/ 264955 w 322129"/>
                <a:gd name="connsiteY12" fmla="*/ 238798 h 355875"/>
                <a:gd name="connsiteX13" fmla="*/ 239402 w 322129"/>
                <a:gd name="connsiteY13" fmla="*/ 272772 h 355875"/>
                <a:gd name="connsiteX14" fmla="*/ 206431 w 322129"/>
                <a:gd name="connsiteY14" fmla="*/ 291622 h 355875"/>
                <a:gd name="connsiteX15" fmla="*/ 167392 w 322129"/>
                <a:gd name="connsiteY15" fmla="*/ 297338 h 355875"/>
                <a:gd name="connsiteX16" fmla="*/ 115612 w 322129"/>
                <a:gd name="connsiteY16" fmla="*/ 283883 h 355875"/>
                <a:gd name="connsiteX17" fmla="*/ 79695 w 322129"/>
                <a:gd name="connsiteY17" fmla="*/ 243803 h 355875"/>
                <a:gd name="connsiteX18" fmla="*/ 67167 w 322129"/>
                <a:gd name="connsiteY18" fmla="*/ 193038 h 355875"/>
                <a:gd name="connsiteX19" fmla="*/ 321455 w 322129"/>
                <a:gd name="connsiteY19" fmla="*/ 193038 h 355875"/>
                <a:gd name="connsiteX20" fmla="*/ 322130 w 322129"/>
                <a:gd name="connsiteY20" fmla="*/ 183630 h 355875"/>
                <a:gd name="connsiteX21" fmla="*/ 322130 w 322129"/>
                <a:gd name="connsiteY21" fmla="*/ 174862 h 355875"/>
                <a:gd name="connsiteX22" fmla="*/ 301616 w 322129"/>
                <a:gd name="connsiteY22" fmla="*/ 83058 h 355875"/>
                <a:gd name="connsiteX23" fmla="*/ 245470 w 322129"/>
                <a:gd name="connsiteY23" fmla="*/ 21891 h 355875"/>
                <a:gd name="connsiteX24" fmla="*/ 92472 w 322129"/>
                <a:gd name="connsiteY24" fmla="*/ 87140 h 355875"/>
                <a:gd name="connsiteX25" fmla="*/ 123100 w 322129"/>
                <a:gd name="connsiteY25" fmla="*/ 63568 h 355875"/>
                <a:gd name="connsiteX26" fmla="*/ 163417 w 322129"/>
                <a:gd name="connsiteY26" fmla="*/ 55865 h 355875"/>
                <a:gd name="connsiteX27" fmla="*/ 229748 w 322129"/>
                <a:gd name="connsiteY27" fmla="*/ 85436 h 355875"/>
                <a:gd name="connsiteX28" fmla="*/ 253491 w 322129"/>
                <a:gd name="connsiteY28" fmla="*/ 143976 h 355875"/>
                <a:gd name="connsiteX29" fmla="*/ 69119 w 322129"/>
                <a:gd name="connsiteY29" fmla="*/ 143976 h 355875"/>
                <a:gd name="connsiteX30" fmla="*/ 73307 w 322129"/>
                <a:gd name="connsiteY30" fmla="*/ 125481 h 355875"/>
                <a:gd name="connsiteX31" fmla="*/ 92472 w 322129"/>
                <a:gd name="connsiteY31" fmla="*/ 87140 h 35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2129" h="355875">
                  <a:moveTo>
                    <a:pt x="245470" y="21891"/>
                  </a:moveTo>
                  <a:cubicBezTo>
                    <a:pt x="220932" y="7105"/>
                    <a:pt x="192732" y="-471"/>
                    <a:pt x="164091" y="23"/>
                  </a:cubicBezTo>
                  <a:cubicBezTo>
                    <a:pt x="141413" y="-261"/>
                    <a:pt x="118902" y="3963"/>
                    <a:pt x="97866" y="12448"/>
                  </a:cubicBezTo>
                  <a:cubicBezTo>
                    <a:pt x="78127" y="20631"/>
                    <a:pt x="60360" y="32939"/>
                    <a:pt x="45767" y="48552"/>
                  </a:cubicBezTo>
                  <a:cubicBezTo>
                    <a:pt x="30680" y="64718"/>
                    <a:pt x="19117" y="83842"/>
                    <a:pt x="11803" y="104713"/>
                  </a:cubicBezTo>
                  <a:cubicBezTo>
                    <a:pt x="3672" y="128175"/>
                    <a:pt x="-318" y="152873"/>
                    <a:pt x="20" y="177702"/>
                  </a:cubicBezTo>
                  <a:cubicBezTo>
                    <a:pt x="20" y="213202"/>
                    <a:pt x="7189" y="244254"/>
                    <a:pt x="21527" y="270855"/>
                  </a:cubicBezTo>
                  <a:cubicBezTo>
                    <a:pt x="35141" y="296709"/>
                    <a:pt x="55608" y="318315"/>
                    <a:pt x="80689" y="333300"/>
                  </a:cubicBezTo>
                  <a:cubicBezTo>
                    <a:pt x="106977" y="348657"/>
                    <a:pt x="136991" y="356456"/>
                    <a:pt x="167427" y="355842"/>
                  </a:cubicBezTo>
                  <a:cubicBezTo>
                    <a:pt x="186901" y="355881"/>
                    <a:pt x="206275" y="353045"/>
                    <a:pt x="224922" y="347429"/>
                  </a:cubicBezTo>
                  <a:cubicBezTo>
                    <a:pt x="243639" y="341784"/>
                    <a:pt x="261022" y="332416"/>
                    <a:pt x="276028" y="319880"/>
                  </a:cubicBezTo>
                  <a:cubicBezTo>
                    <a:pt x="292349" y="306050"/>
                    <a:pt x="305928" y="289276"/>
                    <a:pt x="316061" y="270429"/>
                  </a:cubicBezTo>
                  <a:lnTo>
                    <a:pt x="264955" y="238798"/>
                  </a:lnTo>
                  <a:cubicBezTo>
                    <a:pt x="258598" y="251596"/>
                    <a:pt x="249935" y="263115"/>
                    <a:pt x="239402" y="272772"/>
                  </a:cubicBezTo>
                  <a:cubicBezTo>
                    <a:pt x="229876" y="281327"/>
                    <a:pt x="218636" y="287753"/>
                    <a:pt x="206431" y="291622"/>
                  </a:cubicBezTo>
                  <a:cubicBezTo>
                    <a:pt x="193786" y="295506"/>
                    <a:pt x="180619" y="297434"/>
                    <a:pt x="167392" y="297338"/>
                  </a:cubicBezTo>
                  <a:cubicBezTo>
                    <a:pt x="149231" y="297636"/>
                    <a:pt x="131330" y="292985"/>
                    <a:pt x="115612" y="283883"/>
                  </a:cubicBezTo>
                  <a:cubicBezTo>
                    <a:pt x="99932" y="274380"/>
                    <a:pt x="87432" y="260428"/>
                    <a:pt x="79695" y="243803"/>
                  </a:cubicBezTo>
                  <a:cubicBezTo>
                    <a:pt x="72289" y="227846"/>
                    <a:pt x="68037" y="210610"/>
                    <a:pt x="67167" y="193038"/>
                  </a:cubicBezTo>
                  <a:lnTo>
                    <a:pt x="321455" y="193038"/>
                  </a:lnTo>
                  <a:cubicBezTo>
                    <a:pt x="321909" y="189921"/>
                    <a:pt x="322133" y="186779"/>
                    <a:pt x="322130" y="183630"/>
                  </a:cubicBezTo>
                  <a:lnTo>
                    <a:pt x="322130" y="174862"/>
                  </a:lnTo>
                  <a:cubicBezTo>
                    <a:pt x="322130" y="139883"/>
                    <a:pt x="315291" y="109282"/>
                    <a:pt x="301616" y="83058"/>
                  </a:cubicBezTo>
                  <a:cubicBezTo>
                    <a:pt x="288900" y="57878"/>
                    <a:pt x="269469" y="36709"/>
                    <a:pt x="245470" y="21891"/>
                  </a:cubicBezTo>
                  <a:close/>
                  <a:moveTo>
                    <a:pt x="92472" y="87140"/>
                  </a:moveTo>
                  <a:cubicBezTo>
                    <a:pt x="100507" y="76803"/>
                    <a:pt x="111051" y="68687"/>
                    <a:pt x="123100" y="63568"/>
                  </a:cubicBezTo>
                  <a:cubicBezTo>
                    <a:pt x="135880" y="58296"/>
                    <a:pt x="149593" y="55677"/>
                    <a:pt x="163417" y="55865"/>
                  </a:cubicBezTo>
                  <a:cubicBezTo>
                    <a:pt x="188860" y="55176"/>
                    <a:pt x="213249" y="66046"/>
                    <a:pt x="229748" y="85436"/>
                  </a:cubicBezTo>
                  <a:cubicBezTo>
                    <a:pt x="242074" y="99637"/>
                    <a:pt x="249988" y="119151"/>
                    <a:pt x="253491" y="143976"/>
                  </a:cubicBezTo>
                  <a:lnTo>
                    <a:pt x="69119" y="143976"/>
                  </a:lnTo>
                  <a:cubicBezTo>
                    <a:pt x="70131" y="137728"/>
                    <a:pt x="71529" y="131551"/>
                    <a:pt x="73307" y="125481"/>
                  </a:cubicBezTo>
                  <a:cubicBezTo>
                    <a:pt x="77236" y="111611"/>
                    <a:pt x="83738" y="98607"/>
                    <a:pt x="92472" y="87140"/>
                  </a:cubicBezTo>
                  <a:close/>
                </a:path>
              </a:pathLst>
            </a:custGeom>
            <a:solidFill>
              <a:srgbClr val="00A443"/>
            </a:solidFill>
            <a:ln w="3547" cap="flat">
              <a:noFill/>
              <a:prstDash val="solid"/>
              <a:miter/>
            </a:ln>
          </p:spPr>
          <p:txBody>
            <a:bodyPr rtlCol="0" anchor="ctr"/>
            <a:lstStyle/>
            <a:p>
              <a:endParaRPr lang="en-GB" sz="900" b="0" i="0">
                <a:latin typeface="IberPangea Text Light" panose="020B0404000000000000" pitchFamily="34" charset="0"/>
              </a:endParaRPr>
            </a:p>
          </p:txBody>
        </p:sp>
        <p:sp>
          <p:nvSpPr>
            <p:cNvPr id="22" name="Forma libre 21">
              <a:extLst>
                <a:ext uri="{FF2B5EF4-FFF2-40B4-BE49-F238E27FC236}">
                  <a16:creationId xmlns:a16="http://schemas.microsoft.com/office/drawing/2014/main" id="{E0F8BA87-8B91-D4D5-6A68-83F2C2614F1F}"/>
                </a:ext>
              </a:extLst>
            </p:cNvPr>
            <p:cNvSpPr/>
            <p:nvPr/>
          </p:nvSpPr>
          <p:spPr>
            <a:xfrm>
              <a:off x="2839086" y="1466660"/>
              <a:ext cx="178090" cy="348447"/>
            </a:xfrm>
            <a:custGeom>
              <a:avLst/>
              <a:gdLst>
                <a:gd name="connsiteX0" fmla="*/ 178090 w 178090"/>
                <a:gd name="connsiteY0" fmla="*/ 11 h 348447"/>
                <a:gd name="connsiteX1" fmla="*/ 158571 w 178090"/>
                <a:gd name="connsiteY1" fmla="*/ 11 h 348447"/>
                <a:gd name="connsiteX2" fmla="*/ 104448 w 178090"/>
                <a:gd name="connsiteY2" fmla="*/ 15490 h 348447"/>
                <a:gd name="connsiteX3" fmla="*/ 65764 w 178090"/>
                <a:gd name="connsiteY3" fmla="*/ 62741 h 348447"/>
                <a:gd name="connsiteX4" fmla="*/ 65764 w 178090"/>
                <a:gd name="connsiteY4" fmla="*/ 6721 h 348447"/>
                <a:gd name="connsiteX5" fmla="*/ 0 w 178090"/>
                <a:gd name="connsiteY5" fmla="*/ 6721 h 348447"/>
                <a:gd name="connsiteX6" fmla="*/ 0 w 178090"/>
                <a:gd name="connsiteY6" fmla="*/ 348447 h 348447"/>
                <a:gd name="connsiteX7" fmla="*/ 65870 w 178090"/>
                <a:gd name="connsiteY7" fmla="*/ 348447 h 348447"/>
                <a:gd name="connsiteX8" fmla="*/ 65870 w 178090"/>
                <a:gd name="connsiteY8" fmla="*/ 166153 h 348447"/>
                <a:gd name="connsiteX9" fmla="*/ 88087 w 178090"/>
                <a:gd name="connsiteY9" fmla="*/ 96182 h 348447"/>
                <a:gd name="connsiteX10" fmla="*/ 144445 w 178090"/>
                <a:gd name="connsiteY10" fmla="*/ 69841 h 348447"/>
                <a:gd name="connsiteX11" fmla="*/ 178090 w 178090"/>
                <a:gd name="connsiteY11" fmla="*/ 69841 h 34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090" h="348447">
                  <a:moveTo>
                    <a:pt x="178090" y="11"/>
                  </a:moveTo>
                  <a:lnTo>
                    <a:pt x="158571" y="11"/>
                  </a:lnTo>
                  <a:cubicBezTo>
                    <a:pt x="139399" y="-283"/>
                    <a:pt x="120568" y="5102"/>
                    <a:pt x="104448" y="15490"/>
                  </a:cubicBezTo>
                  <a:cubicBezTo>
                    <a:pt x="88523" y="25689"/>
                    <a:pt x="75630" y="41440"/>
                    <a:pt x="65764" y="62741"/>
                  </a:cubicBezTo>
                  <a:lnTo>
                    <a:pt x="65764" y="6721"/>
                  </a:lnTo>
                  <a:lnTo>
                    <a:pt x="0" y="6721"/>
                  </a:lnTo>
                  <a:lnTo>
                    <a:pt x="0" y="348447"/>
                  </a:lnTo>
                  <a:lnTo>
                    <a:pt x="65870" y="348447"/>
                  </a:lnTo>
                  <a:lnTo>
                    <a:pt x="65870" y="166153"/>
                  </a:lnTo>
                  <a:cubicBezTo>
                    <a:pt x="65870" y="137018"/>
                    <a:pt x="73277" y="113694"/>
                    <a:pt x="88087" y="96182"/>
                  </a:cubicBezTo>
                  <a:cubicBezTo>
                    <a:pt x="101822" y="79195"/>
                    <a:pt x="122608" y="69482"/>
                    <a:pt x="144445" y="69841"/>
                  </a:cubicBezTo>
                  <a:lnTo>
                    <a:pt x="178090" y="69841"/>
                  </a:lnTo>
                  <a:close/>
                </a:path>
              </a:pathLst>
            </a:custGeom>
            <a:solidFill>
              <a:srgbClr val="00A443"/>
            </a:solidFill>
            <a:ln w="3547" cap="flat">
              <a:noFill/>
              <a:prstDash val="solid"/>
              <a:miter/>
            </a:ln>
          </p:spPr>
          <p:txBody>
            <a:bodyPr rtlCol="0" anchor="ctr"/>
            <a:lstStyle/>
            <a:p>
              <a:endParaRPr lang="en-GB" sz="900" b="0" i="0">
                <a:latin typeface="IberPangea Text Light" panose="020B0404000000000000" pitchFamily="34" charset="0"/>
              </a:endParaRPr>
            </a:p>
          </p:txBody>
        </p:sp>
        <p:sp>
          <p:nvSpPr>
            <p:cNvPr id="23" name="Forma libre 22">
              <a:extLst>
                <a:ext uri="{FF2B5EF4-FFF2-40B4-BE49-F238E27FC236}">
                  <a16:creationId xmlns:a16="http://schemas.microsoft.com/office/drawing/2014/main" id="{1D95DE9A-14A2-FE11-E315-FB1D154E18FE}"/>
                </a:ext>
              </a:extLst>
            </p:cNvPr>
            <p:cNvSpPr/>
            <p:nvPr/>
          </p:nvSpPr>
          <p:spPr>
            <a:xfrm>
              <a:off x="3017228" y="1344231"/>
              <a:ext cx="337425" cy="477491"/>
            </a:xfrm>
            <a:custGeom>
              <a:avLst/>
              <a:gdLst>
                <a:gd name="connsiteX0" fmla="*/ 271591 w 337425"/>
                <a:gd name="connsiteY0" fmla="*/ 190424 h 477491"/>
                <a:gd name="connsiteX1" fmla="*/ 265203 w 337425"/>
                <a:gd name="connsiteY1" fmla="*/ 179951 h 477491"/>
                <a:gd name="connsiteX2" fmla="*/ 221159 w 337425"/>
                <a:gd name="connsiteY2" fmla="*/ 138238 h 477491"/>
                <a:gd name="connsiteX3" fmla="*/ 156602 w 337425"/>
                <a:gd name="connsiteY3" fmla="*/ 122441 h 477491"/>
                <a:gd name="connsiteX4" fmla="*/ 94423 w 337425"/>
                <a:gd name="connsiteY4" fmla="*/ 135221 h 477491"/>
                <a:gd name="connsiteX5" fmla="*/ 44737 w 337425"/>
                <a:gd name="connsiteY5" fmla="*/ 171893 h 477491"/>
                <a:gd name="connsiteX6" fmla="*/ 11767 w 337425"/>
                <a:gd name="connsiteY6" fmla="*/ 228054 h 477491"/>
                <a:gd name="connsiteX7" fmla="*/ 19 w 337425"/>
                <a:gd name="connsiteY7" fmla="*/ 300013 h 477491"/>
                <a:gd name="connsiteX8" fmla="*/ 20497 w 337425"/>
                <a:gd name="connsiteY8" fmla="*/ 392491 h 477491"/>
                <a:gd name="connsiteX9" fmla="*/ 76607 w 337425"/>
                <a:gd name="connsiteY9" fmla="*/ 454972 h 477491"/>
                <a:gd name="connsiteX10" fmla="*/ 156602 w 337425"/>
                <a:gd name="connsiteY10" fmla="*/ 477479 h 477491"/>
                <a:gd name="connsiteX11" fmla="*/ 221514 w 337425"/>
                <a:gd name="connsiteY11" fmla="*/ 461682 h 477491"/>
                <a:gd name="connsiteX12" fmla="*/ 265487 w 337425"/>
                <a:gd name="connsiteY12" fmla="*/ 420075 h 477491"/>
                <a:gd name="connsiteX13" fmla="*/ 271520 w 337425"/>
                <a:gd name="connsiteY13" fmla="*/ 409993 h 477491"/>
                <a:gd name="connsiteX14" fmla="*/ 271520 w 337425"/>
                <a:gd name="connsiteY14" fmla="*/ 470876 h 477491"/>
                <a:gd name="connsiteX15" fmla="*/ 337425 w 337425"/>
                <a:gd name="connsiteY15" fmla="*/ 470876 h 477491"/>
                <a:gd name="connsiteX16" fmla="*/ 337425 w 337425"/>
                <a:gd name="connsiteY16" fmla="*/ 0 h 477491"/>
                <a:gd name="connsiteX17" fmla="*/ 271591 w 337425"/>
                <a:gd name="connsiteY17" fmla="*/ 0 h 477491"/>
                <a:gd name="connsiteX18" fmla="*/ 244370 w 337425"/>
                <a:gd name="connsiteY18" fmla="*/ 386776 h 477491"/>
                <a:gd name="connsiteX19" fmla="*/ 211435 w 337425"/>
                <a:gd name="connsiteY19" fmla="*/ 410313 h 477491"/>
                <a:gd name="connsiteX20" fmla="*/ 170053 w 337425"/>
                <a:gd name="connsiteY20" fmla="*/ 418407 h 477491"/>
                <a:gd name="connsiteX21" fmla="*/ 95524 w 337425"/>
                <a:gd name="connsiteY21" fmla="*/ 387131 h 477491"/>
                <a:gd name="connsiteX22" fmla="*/ 66599 w 337425"/>
                <a:gd name="connsiteY22" fmla="*/ 300013 h 477491"/>
                <a:gd name="connsiteX23" fmla="*/ 74336 w 337425"/>
                <a:gd name="connsiteY23" fmla="*/ 250313 h 477491"/>
                <a:gd name="connsiteX24" fmla="*/ 95879 w 337425"/>
                <a:gd name="connsiteY24" fmla="*/ 213321 h 477491"/>
                <a:gd name="connsiteX25" fmla="*/ 128494 w 337425"/>
                <a:gd name="connsiteY25" fmla="*/ 190104 h 477491"/>
                <a:gd name="connsiteX26" fmla="*/ 170160 w 337425"/>
                <a:gd name="connsiteY26" fmla="*/ 182365 h 477491"/>
                <a:gd name="connsiteX27" fmla="*/ 244157 w 337425"/>
                <a:gd name="connsiteY27" fmla="*/ 213321 h 477491"/>
                <a:gd name="connsiteX28" fmla="*/ 273046 w 337425"/>
                <a:gd name="connsiteY28" fmla="*/ 300084 h 477491"/>
                <a:gd name="connsiteX29" fmla="*/ 265487 w 337425"/>
                <a:gd name="connsiteY29" fmla="*/ 349465 h 477491"/>
                <a:gd name="connsiteX30" fmla="*/ 244370 w 337425"/>
                <a:gd name="connsiteY30" fmla="*/ 386776 h 47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37425" h="477491">
                  <a:moveTo>
                    <a:pt x="271591" y="190424"/>
                  </a:moveTo>
                  <a:cubicBezTo>
                    <a:pt x="269568" y="186874"/>
                    <a:pt x="267474" y="183324"/>
                    <a:pt x="265203" y="179951"/>
                  </a:cubicBezTo>
                  <a:cubicBezTo>
                    <a:pt x="253927" y="162840"/>
                    <a:pt x="238855" y="148565"/>
                    <a:pt x="221159" y="138238"/>
                  </a:cubicBezTo>
                  <a:cubicBezTo>
                    <a:pt x="203247" y="127684"/>
                    <a:pt x="181730" y="122416"/>
                    <a:pt x="156602" y="122441"/>
                  </a:cubicBezTo>
                  <a:cubicBezTo>
                    <a:pt x="135202" y="122231"/>
                    <a:pt x="114007" y="126587"/>
                    <a:pt x="94423" y="135221"/>
                  </a:cubicBezTo>
                  <a:cubicBezTo>
                    <a:pt x="75418" y="143727"/>
                    <a:pt x="58468" y="156237"/>
                    <a:pt x="44737" y="171893"/>
                  </a:cubicBezTo>
                  <a:cubicBezTo>
                    <a:pt x="30278" y="188347"/>
                    <a:pt x="19088" y="207407"/>
                    <a:pt x="11767" y="228054"/>
                  </a:cubicBezTo>
                  <a:cubicBezTo>
                    <a:pt x="3664" y="251165"/>
                    <a:pt x="-314" y="275525"/>
                    <a:pt x="19" y="300013"/>
                  </a:cubicBezTo>
                  <a:cubicBezTo>
                    <a:pt x="19" y="334992"/>
                    <a:pt x="6844" y="365820"/>
                    <a:pt x="20497" y="392491"/>
                  </a:cubicBezTo>
                  <a:cubicBezTo>
                    <a:pt x="33189" y="418023"/>
                    <a:pt x="52584" y="439622"/>
                    <a:pt x="76607" y="454972"/>
                  </a:cubicBezTo>
                  <a:cubicBezTo>
                    <a:pt x="100546" y="470035"/>
                    <a:pt x="128324" y="477852"/>
                    <a:pt x="156602" y="477479"/>
                  </a:cubicBezTo>
                  <a:cubicBezTo>
                    <a:pt x="181730" y="477479"/>
                    <a:pt x="203368" y="472215"/>
                    <a:pt x="221514" y="461682"/>
                  </a:cubicBezTo>
                  <a:cubicBezTo>
                    <a:pt x="239266" y="451504"/>
                    <a:pt x="254339" y="437240"/>
                    <a:pt x="265487" y="420075"/>
                  </a:cubicBezTo>
                  <a:cubicBezTo>
                    <a:pt x="267616" y="416809"/>
                    <a:pt x="269603" y="413437"/>
                    <a:pt x="271520" y="409993"/>
                  </a:cubicBezTo>
                  <a:lnTo>
                    <a:pt x="271520" y="470876"/>
                  </a:lnTo>
                  <a:lnTo>
                    <a:pt x="337425" y="470876"/>
                  </a:lnTo>
                  <a:lnTo>
                    <a:pt x="337425" y="0"/>
                  </a:lnTo>
                  <a:lnTo>
                    <a:pt x="271591" y="0"/>
                  </a:lnTo>
                  <a:close/>
                  <a:moveTo>
                    <a:pt x="244370" y="386776"/>
                  </a:moveTo>
                  <a:cubicBezTo>
                    <a:pt x="235313" y="397014"/>
                    <a:pt x="224052" y="405062"/>
                    <a:pt x="211435" y="410313"/>
                  </a:cubicBezTo>
                  <a:cubicBezTo>
                    <a:pt x="198328" y="415773"/>
                    <a:pt x="184253" y="418527"/>
                    <a:pt x="170053" y="418407"/>
                  </a:cubicBezTo>
                  <a:cubicBezTo>
                    <a:pt x="139557" y="418407"/>
                    <a:pt x="114713" y="407980"/>
                    <a:pt x="95524" y="387131"/>
                  </a:cubicBezTo>
                  <a:cubicBezTo>
                    <a:pt x="76334" y="366282"/>
                    <a:pt x="66695" y="337242"/>
                    <a:pt x="66599" y="300013"/>
                  </a:cubicBezTo>
                  <a:cubicBezTo>
                    <a:pt x="66308" y="283126"/>
                    <a:pt x="68924" y="266313"/>
                    <a:pt x="74336" y="250313"/>
                  </a:cubicBezTo>
                  <a:cubicBezTo>
                    <a:pt x="79067" y="236709"/>
                    <a:pt x="86381" y="224149"/>
                    <a:pt x="95879" y="213321"/>
                  </a:cubicBezTo>
                  <a:cubicBezTo>
                    <a:pt x="104808" y="203161"/>
                    <a:pt x="115973" y="195213"/>
                    <a:pt x="128494" y="190104"/>
                  </a:cubicBezTo>
                  <a:cubicBezTo>
                    <a:pt x="141743" y="184818"/>
                    <a:pt x="155900" y="182188"/>
                    <a:pt x="170160" y="182365"/>
                  </a:cubicBezTo>
                  <a:cubicBezTo>
                    <a:pt x="200184" y="182365"/>
                    <a:pt x="224850" y="192685"/>
                    <a:pt x="244157" y="213321"/>
                  </a:cubicBezTo>
                  <a:cubicBezTo>
                    <a:pt x="263464" y="233958"/>
                    <a:pt x="273092" y="262880"/>
                    <a:pt x="273046" y="300084"/>
                  </a:cubicBezTo>
                  <a:cubicBezTo>
                    <a:pt x="273231" y="316847"/>
                    <a:pt x="270679" y="333525"/>
                    <a:pt x="265487" y="349465"/>
                  </a:cubicBezTo>
                  <a:cubicBezTo>
                    <a:pt x="261050" y="363204"/>
                    <a:pt x="253863" y="375899"/>
                    <a:pt x="244370" y="386776"/>
                  </a:cubicBezTo>
                  <a:close/>
                </a:path>
              </a:pathLst>
            </a:custGeom>
            <a:solidFill>
              <a:srgbClr val="00A443"/>
            </a:solidFill>
            <a:ln w="3547" cap="flat">
              <a:noFill/>
              <a:prstDash val="solid"/>
              <a:miter/>
            </a:ln>
          </p:spPr>
          <p:txBody>
            <a:bodyPr rtlCol="0" anchor="ctr"/>
            <a:lstStyle/>
            <a:p>
              <a:endParaRPr lang="en-GB" sz="900" b="0" i="0">
                <a:latin typeface="IberPangea Text Light" panose="020B0404000000000000" pitchFamily="34" charset="0"/>
              </a:endParaRPr>
            </a:p>
          </p:txBody>
        </p:sp>
        <p:sp>
          <p:nvSpPr>
            <p:cNvPr id="24" name="Forma libre 23">
              <a:extLst>
                <a:ext uri="{FF2B5EF4-FFF2-40B4-BE49-F238E27FC236}">
                  <a16:creationId xmlns:a16="http://schemas.microsoft.com/office/drawing/2014/main" id="{90EA3798-005B-9989-61F5-B6E1C7DADBD2}"/>
                </a:ext>
              </a:extLst>
            </p:cNvPr>
            <p:cNvSpPr/>
            <p:nvPr/>
          </p:nvSpPr>
          <p:spPr>
            <a:xfrm>
              <a:off x="3416583" y="1466660"/>
              <a:ext cx="178196" cy="348447"/>
            </a:xfrm>
            <a:custGeom>
              <a:avLst/>
              <a:gdLst>
                <a:gd name="connsiteX0" fmla="*/ 178197 w 178196"/>
                <a:gd name="connsiteY0" fmla="*/ 11 h 348447"/>
                <a:gd name="connsiteX1" fmla="*/ 158713 w 178196"/>
                <a:gd name="connsiteY1" fmla="*/ 11 h 348447"/>
                <a:gd name="connsiteX2" fmla="*/ 104590 w 178196"/>
                <a:gd name="connsiteY2" fmla="*/ 15490 h 348447"/>
                <a:gd name="connsiteX3" fmla="*/ 65905 w 178196"/>
                <a:gd name="connsiteY3" fmla="*/ 62741 h 348447"/>
                <a:gd name="connsiteX4" fmla="*/ 65905 w 178196"/>
                <a:gd name="connsiteY4" fmla="*/ 6721 h 348447"/>
                <a:gd name="connsiteX5" fmla="*/ 0 w 178196"/>
                <a:gd name="connsiteY5" fmla="*/ 6721 h 348447"/>
                <a:gd name="connsiteX6" fmla="*/ 0 w 178196"/>
                <a:gd name="connsiteY6" fmla="*/ 348447 h 348447"/>
                <a:gd name="connsiteX7" fmla="*/ 65905 w 178196"/>
                <a:gd name="connsiteY7" fmla="*/ 348447 h 348447"/>
                <a:gd name="connsiteX8" fmla="*/ 65905 w 178196"/>
                <a:gd name="connsiteY8" fmla="*/ 166153 h 348447"/>
                <a:gd name="connsiteX9" fmla="*/ 88087 w 178196"/>
                <a:gd name="connsiteY9" fmla="*/ 96182 h 348447"/>
                <a:gd name="connsiteX10" fmla="*/ 144588 w 178196"/>
                <a:gd name="connsiteY10" fmla="*/ 69841 h 348447"/>
                <a:gd name="connsiteX11" fmla="*/ 178197 w 178196"/>
                <a:gd name="connsiteY11" fmla="*/ 69841 h 34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196" h="348447">
                  <a:moveTo>
                    <a:pt x="178197" y="11"/>
                  </a:moveTo>
                  <a:lnTo>
                    <a:pt x="158713" y="11"/>
                  </a:lnTo>
                  <a:cubicBezTo>
                    <a:pt x="139541" y="-283"/>
                    <a:pt x="120710" y="5102"/>
                    <a:pt x="104590" y="15490"/>
                  </a:cubicBezTo>
                  <a:cubicBezTo>
                    <a:pt x="88665" y="25689"/>
                    <a:pt x="75772" y="41440"/>
                    <a:pt x="65905" y="62741"/>
                  </a:cubicBezTo>
                  <a:lnTo>
                    <a:pt x="65905" y="6721"/>
                  </a:lnTo>
                  <a:lnTo>
                    <a:pt x="0" y="6721"/>
                  </a:lnTo>
                  <a:lnTo>
                    <a:pt x="0" y="348447"/>
                  </a:lnTo>
                  <a:lnTo>
                    <a:pt x="65905" y="348447"/>
                  </a:lnTo>
                  <a:lnTo>
                    <a:pt x="65905" y="166153"/>
                  </a:lnTo>
                  <a:cubicBezTo>
                    <a:pt x="65905" y="137018"/>
                    <a:pt x="73298" y="113694"/>
                    <a:pt x="88087" y="96182"/>
                  </a:cubicBezTo>
                  <a:cubicBezTo>
                    <a:pt x="101854" y="79156"/>
                    <a:pt x="122701" y="69436"/>
                    <a:pt x="144588" y="69841"/>
                  </a:cubicBezTo>
                  <a:lnTo>
                    <a:pt x="178197" y="69841"/>
                  </a:lnTo>
                  <a:close/>
                </a:path>
              </a:pathLst>
            </a:custGeom>
            <a:solidFill>
              <a:srgbClr val="00A443"/>
            </a:solidFill>
            <a:ln w="3547" cap="flat">
              <a:noFill/>
              <a:prstDash val="solid"/>
              <a:miter/>
            </a:ln>
          </p:spPr>
          <p:txBody>
            <a:bodyPr rtlCol="0" anchor="ctr"/>
            <a:lstStyle/>
            <a:p>
              <a:endParaRPr lang="en-GB" sz="900" b="0" i="0">
                <a:latin typeface="IberPangea Text Light" panose="020B0404000000000000" pitchFamily="34" charset="0"/>
              </a:endParaRPr>
            </a:p>
          </p:txBody>
        </p:sp>
        <p:sp>
          <p:nvSpPr>
            <p:cNvPr id="25" name="Forma libre 24">
              <a:extLst>
                <a:ext uri="{FF2B5EF4-FFF2-40B4-BE49-F238E27FC236}">
                  <a16:creationId xmlns:a16="http://schemas.microsoft.com/office/drawing/2014/main" id="{91419705-1F5D-1C46-8950-6B402A5C1548}"/>
                </a:ext>
              </a:extLst>
            </p:cNvPr>
            <p:cNvSpPr/>
            <p:nvPr/>
          </p:nvSpPr>
          <p:spPr>
            <a:xfrm>
              <a:off x="3594768" y="1466639"/>
              <a:ext cx="346342" cy="355876"/>
            </a:xfrm>
            <a:custGeom>
              <a:avLst/>
              <a:gdLst>
                <a:gd name="connsiteX0" fmla="*/ 262285 w 346342"/>
                <a:gd name="connsiteY0" fmla="*/ 22220 h 355876"/>
                <a:gd name="connsiteX1" fmla="*/ 172850 w 346342"/>
                <a:gd name="connsiteY1" fmla="*/ 33 h 355876"/>
                <a:gd name="connsiteX2" fmla="*/ 104247 w 346342"/>
                <a:gd name="connsiteY2" fmla="*/ 12813 h 355876"/>
                <a:gd name="connsiteX3" fmla="*/ 49131 w 346342"/>
                <a:gd name="connsiteY3" fmla="*/ 49485 h 355876"/>
                <a:gd name="connsiteX4" fmla="*/ 12789 w 346342"/>
                <a:gd name="connsiteY4" fmla="*/ 105966 h 355876"/>
                <a:gd name="connsiteX5" fmla="*/ 12 w 346342"/>
                <a:gd name="connsiteY5" fmla="*/ 177605 h 355876"/>
                <a:gd name="connsiteX6" fmla="*/ 22549 w 346342"/>
                <a:gd name="connsiteY6" fmla="*/ 270439 h 355876"/>
                <a:gd name="connsiteX7" fmla="*/ 84408 w 346342"/>
                <a:gd name="connsiteY7" fmla="*/ 333310 h 355876"/>
                <a:gd name="connsiteX8" fmla="*/ 173524 w 346342"/>
                <a:gd name="connsiteY8" fmla="*/ 355852 h 355876"/>
                <a:gd name="connsiteX9" fmla="*/ 242127 w 346342"/>
                <a:gd name="connsiteY9" fmla="*/ 342753 h 355876"/>
                <a:gd name="connsiteX10" fmla="*/ 297243 w 346342"/>
                <a:gd name="connsiteY10" fmla="*/ 306081 h 355876"/>
                <a:gd name="connsiteX11" fmla="*/ 333550 w 346342"/>
                <a:gd name="connsiteY11" fmla="*/ 249919 h 355876"/>
                <a:gd name="connsiteX12" fmla="*/ 346326 w 346342"/>
                <a:gd name="connsiteY12" fmla="*/ 177605 h 355876"/>
                <a:gd name="connsiteX13" fmla="*/ 323825 w 346342"/>
                <a:gd name="connsiteY13" fmla="*/ 84452 h 355876"/>
                <a:gd name="connsiteX14" fmla="*/ 262285 w 346342"/>
                <a:gd name="connsiteY14" fmla="*/ 22220 h 355876"/>
                <a:gd name="connsiteX15" fmla="*/ 271016 w 346342"/>
                <a:gd name="connsiteY15" fmla="*/ 227377 h 355876"/>
                <a:gd name="connsiteX16" fmla="*/ 248693 w 346342"/>
                <a:gd name="connsiteY16" fmla="*/ 264723 h 355876"/>
                <a:gd name="connsiteX17" fmla="*/ 215083 w 346342"/>
                <a:gd name="connsiteY17" fmla="*/ 287905 h 355876"/>
                <a:gd name="connsiteX18" fmla="*/ 172708 w 346342"/>
                <a:gd name="connsiteY18" fmla="*/ 295999 h 355876"/>
                <a:gd name="connsiteX19" fmla="*/ 119260 w 346342"/>
                <a:gd name="connsiteY19" fmla="*/ 281799 h 355876"/>
                <a:gd name="connsiteX20" fmla="*/ 81888 w 346342"/>
                <a:gd name="connsiteY20" fmla="*/ 241186 h 355876"/>
                <a:gd name="connsiteX21" fmla="*/ 68082 w 346342"/>
                <a:gd name="connsiteY21" fmla="*/ 177605 h 355876"/>
                <a:gd name="connsiteX22" fmla="*/ 75819 w 346342"/>
                <a:gd name="connsiteY22" fmla="*/ 127905 h 355876"/>
                <a:gd name="connsiteX23" fmla="*/ 97681 w 346342"/>
                <a:gd name="connsiteY23" fmla="*/ 90914 h 355876"/>
                <a:gd name="connsiteX24" fmla="*/ 131291 w 346342"/>
                <a:gd name="connsiteY24" fmla="*/ 67696 h 355876"/>
                <a:gd name="connsiteX25" fmla="*/ 172992 w 346342"/>
                <a:gd name="connsiteY25" fmla="*/ 59957 h 355876"/>
                <a:gd name="connsiteX26" fmla="*/ 227789 w 346342"/>
                <a:gd name="connsiteY26" fmla="*/ 74157 h 355876"/>
                <a:gd name="connsiteX27" fmla="*/ 265444 w 346342"/>
                <a:gd name="connsiteY27" fmla="*/ 114521 h 355876"/>
                <a:gd name="connsiteX28" fmla="*/ 279250 w 346342"/>
                <a:gd name="connsiteY28" fmla="*/ 177747 h 355876"/>
                <a:gd name="connsiteX29" fmla="*/ 271016 w 346342"/>
                <a:gd name="connsiteY29" fmla="*/ 227377 h 3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46342" h="355876">
                  <a:moveTo>
                    <a:pt x="262285" y="22220"/>
                  </a:moveTo>
                  <a:cubicBezTo>
                    <a:pt x="234944" y="7087"/>
                    <a:pt x="204092" y="-567"/>
                    <a:pt x="172850" y="33"/>
                  </a:cubicBezTo>
                  <a:cubicBezTo>
                    <a:pt x="149369" y="-191"/>
                    <a:pt x="126074" y="4151"/>
                    <a:pt x="104247" y="12813"/>
                  </a:cubicBezTo>
                  <a:cubicBezTo>
                    <a:pt x="83535" y="21088"/>
                    <a:pt x="64768" y="33577"/>
                    <a:pt x="49131" y="49485"/>
                  </a:cubicBezTo>
                  <a:cubicBezTo>
                    <a:pt x="33274" y="65620"/>
                    <a:pt x="20902" y="84847"/>
                    <a:pt x="12789" y="105966"/>
                  </a:cubicBezTo>
                  <a:cubicBezTo>
                    <a:pt x="4072" y="128831"/>
                    <a:pt x="-261" y="153135"/>
                    <a:pt x="12" y="177605"/>
                  </a:cubicBezTo>
                  <a:cubicBezTo>
                    <a:pt x="12" y="212584"/>
                    <a:pt x="7525" y="243529"/>
                    <a:pt x="22549" y="270439"/>
                  </a:cubicBezTo>
                  <a:cubicBezTo>
                    <a:pt x="36951" y="296723"/>
                    <a:pt x="58365" y="318488"/>
                    <a:pt x="84408" y="333310"/>
                  </a:cubicBezTo>
                  <a:cubicBezTo>
                    <a:pt x="111590" y="348596"/>
                    <a:pt x="142346" y="356374"/>
                    <a:pt x="173524" y="355852"/>
                  </a:cubicBezTo>
                  <a:cubicBezTo>
                    <a:pt x="197033" y="356076"/>
                    <a:pt x="220354" y="351621"/>
                    <a:pt x="242127" y="342753"/>
                  </a:cubicBezTo>
                  <a:cubicBezTo>
                    <a:pt x="262736" y="334282"/>
                    <a:pt x="281468" y="321822"/>
                    <a:pt x="297243" y="306081"/>
                  </a:cubicBezTo>
                  <a:cubicBezTo>
                    <a:pt x="313125" y="290095"/>
                    <a:pt x="325490" y="270964"/>
                    <a:pt x="333550" y="249919"/>
                  </a:cubicBezTo>
                  <a:cubicBezTo>
                    <a:pt x="342309" y="226830"/>
                    <a:pt x="346646" y="202299"/>
                    <a:pt x="346326" y="177605"/>
                  </a:cubicBezTo>
                  <a:cubicBezTo>
                    <a:pt x="346326" y="142105"/>
                    <a:pt x="338827" y="111053"/>
                    <a:pt x="323825" y="84452"/>
                  </a:cubicBezTo>
                  <a:cubicBezTo>
                    <a:pt x="309441" y="58431"/>
                    <a:pt x="288144" y="36893"/>
                    <a:pt x="262285" y="22220"/>
                  </a:cubicBezTo>
                  <a:close/>
                  <a:moveTo>
                    <a:pt x="271016" y="227377"/>
                  </a:moveTo>
                  <a:cubicBezTo>
                    <a:pt x="266193" y="241215"/>
                    <a:pt x="258594" y="253924"/>
                    <a:pt x="248693" y="264723"/>
                  </a:cubicBezTo>
                  <a:cubicBezTo>
                    <a:pt x="239302" y="274798"/>
                    <a:pt x="227835" y="282708"/>
                    <a:pt x="215083" y="287905"/>
                  </a:cubicBezTo>
                  <a:cubicBezTo>
                    <a:pt x="201632" y="293383"/>
                    <a:pt x="187231" y="296134"/>
                    <a:pt x="172708" y="295999"/>
                  </a:cubicBezTo>
                  <a:cubicBezTo>
                    <a:pt x="153930" y="296233"/>
                    <a:pt x="135447" y="291320"/>
                    <a:pt x="119260" y="281799"/>
                  </a:cubicBezTo>
                  <a:cubicBezTo>
                    <a:pt x="103186" y="272104"/>
                    <a:pt x="90218" y="258010"/>
                    <a:pt x="81888" y="241186"/>
                  </a:cubicBezTo>
                  <a:cubicBezTo>
                    <a:pt x="72661" y="223482"/>
                    <a:pt x="68058" y="202289"/>
                    <a:pt x="68082" y="177605"/>
                  </a:cubicBezTo>
                  <a:cubicBezTo>
                    <a:pt x="67792" y="160718"/>
                    <a:pt x="70407" y="143905"/>
                    <a:pt x="75819" y="127905"/>
                  </a:cubicBezTo>
                  <a:cubicBezTo>
                    <a:pt x="80575" y="114244"/>
                    <a:pt x="88010" y="101667"/>
                    <a:pt x="97681" y="90914"/>
                  </a:cubicBezTo>
                  <a:cubicBezTo>
                    <a:pt x="106944" y="80686"/>
                    <a:pt x="118447" y="72737"/>
                    <a:pt x="131291" y="67696"/>
                  </a:cubicBezTo>
                  <a:cubicBezTo>
                    <a:pt x="144571" y="62488"/>
                    <a:pt x="158725" y="59861"/>
                    <a:pt x="172992" y="59957"/>
                  </a:cubicBezTo>
                  <a:cubicBezTo>
                    <a:pt x="192210" y="59616"/>
                    <a:pt x="211154" y="64526"/>
                    <a:pt x="227789" y="74157"/>
                  </a:cubicBezTo>
                  <a:cubicBezTo>
                    <a:pt x="243898" y="83785"/>
                    <a:pt x="256955" y="97779"/>
                    <a:pt x="265444" y="114521"/>
                  </a:cubicBezTo>
                  <a:cubicBezTo>
                    <a:pt x="274647" y="132034"/>
                    <a:pt x="279250" y="153110"/>
                    <a:pt x="279250" y="177747"/>
                  </a:cubicBezTo>
                  <a:cubicBezTo>
                    <a:pt x="279427" y="194645"/>
                    <a:pt x="276641" y="211444"/>
                    <a:pt x="271016" y="227377"/>
                  </a:cubicBezTo>
                  <a:close/>
                </a:path>
              </a:pathLst>
            </a:custGeom>
            <a:solidFill>
              <a:srgbClr val="00A443"/>
            </a:solidFill>
            <a:ln w="3547" cap="flat">
              <a:noFill/>
              <a:prstDash val="solid"/>
              <a:miter/>
            </a:ln>
          </p:spPr>
          <p:txBody>
            <a:bodyPr rtlCol="0" anchor="ctr"/>
            <a:lstStyle/>
            <a:p>
              <a:endParaRPr lang="en-GB" sz="900" b="0" i="0">
                <a:latin typeface="IberPangea Text Light" panose="020B0404000000000000" pitchFamily="34" charset="0"/>
              </a:endParaRPr>
            </a:p>
          </p:txBody>
        </p:sp>
        <p:sp>
          <p:nvSpPr>
            <p:cNvPr id="26" name="Forma libre 25">
              <a:extLst>
                <a:ext uri="{FF2B5EF4-FFF2-40B4-BE49-F238E27FC236}">
                  <a16:creationId xmlns:a16="http://schemas.microsoft.com/office/drawing/2014/main" id="{E220FE8F-9F06-8F04-4BF8-1D45F67B21D3}"/>
                </a:ext>
              </a:extLst>
            </p:cNvPr>
            <p:cNvSpPr/>
            <p:nvPr/>
          </p:nvSpPr>
          <p:spPr>
            <a:xfrm>
              <a:off x="3979391" y="1344124"/>
              <a:ext cx="129145" cy="471211"/>
            </a:xfrm>
            <a:custGeom>
              <a:avLst/>
              <a:gdLst>
                <a:gd name="connsiteX0" fmla="*/ 74349 w 129145"/>
                <a:gd name="connsiteY0" fmla="*/ 402716 h 471211"/>
                <a:gd name="connsiteX1" fmla="*/ 65938 w 129145"/>
                <a:gd name="connsiteY1" fmla="*/ 372753 h 471211"/>
                <a:gd name="connsiteX2" fmla="*/ 65938 w 129145"/>
                <a:gd name="connsiteY2" fmla="*/ 0 h 471211"/>
                <a:gd name="connsiteX3" fmla="*/ 32 w 129145"/>
                <a:gd name="connsiteY3" fmla="*/ 0 h 471211"/>
                <a:gd name="connsiteX4" fmla="*/ 32 w 129145"/>
                <a:gd name="connsiteY4" fmla="*/ 376978 h 471211"/>
                <a:gd name="connsiteX5" fmla="*/ 10147 w 129145"/>
                <a:gd name="connsiteY5" fmla="*/ 426075 h 471211"/>
                <a:gd name="connsiteX6" fmla="*/ 41059 w 129145"/>
                <a:gd name="connsiteY6" fmla="*/ 459055 h 471211"/>
                <a:gd name="connsiteX7" fmla="*/ 92165 w 129145"/>
                <a:gd name="connsiteY7" fmla="*/ 471160 h 471211"/>
                <a:gd name="connsiteX8" fmla="*/ 129146 w 129145"/>
                <a:gd name="connsiteY8" fmla="*/ 471160 h 471211"/>
                <a:gd name="connsiteX9" fmla="*/ 129146 w 129145"/>
                <a:gd name="connsiteY9" fmla="*/ 413295 h 471211"/>
                <a:gd name="connsiteX10" fmla="*/ 102244 w 129145"/>
                <a:gd name="connsiteY10" fmla="*/ 413295 h 471211"/>
                <a:gd name="connsiteX11" fmla="*/ 74349 w 129145"/>
                <a:gd name="connsiteY11" fmla="*/ 402716 h 47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9145" h="471211">
                  <a:moveTo>
                    <a:pt x="74349" y="402716"/>
                  </a:moveTo>
                  <a:cubicBezTo>
                    <a:pt x="68741" y="395757"/>
                    <a:pt x="65938" y="385771"/>
                    <a:pt x="65938" y="372753"/>
                  </a:cubicBezTo>
                  <a:lnTo>
                    <a:pt x="65938" y="0"/>
                  </a:lnTo>
                  <a:lnTo>
                    <a:pt x="32" y="0"/>
                  </a:lnTo>
                  <a:lnTo>
                    <a:pt x="32" y="376978"/>
                  </a:lnTo>
                  <a:cubicBezTo>
                    <a:pt x="-376" y="393901"/>
                    <a:pt x="3084" y="410693"/>
                    <a:pt x="10147" y="426075"/>
                  </a:cubicBezTo>
                  <a:cubicBezTo>
                    <a:pt x="16851" y="439963"/>
                    <a:pt x="27637" y="451468"/>
                    <a:pt x="41059" y="459055"/>
                  </a:cubicBezTo>
                  <a:cubicBezTo>
                    <a:pt x="56721" y="467550"/>
                    <a:pt x="74360" y="471728"/>
                    <a:pt x="92165" y="471160"/>
                  </a:cubicBezTo>
                  <a:lnTo>
                    <a:pt x="129146" y="471160"/>
                  </a:lnTo>
                  <a:lnTo>
                    <a:pt x="129146" y="413295"/>
                  </a:lnTo>
                  <a:lnTo>
                    <a:pt x="102244" y="413295"/>
                  </a:lnTo>
                  <a:cubicBezTo>
                    <a:pt x="89255" y="413117"/>
                    <a:pt x="79957" y="409674"/>
                    <a:pt x="74349" y="402716"/>
                  </a:cubicBezTo>
                  <a:close/>
                </a:path>
              </a:pathLst>
            </a:custGeom>
            <a:solidFill>
              <a:srgbClr val="00A443"/>
            </a:solidFill>
            <a:ln w="3547" cap="flat">
              <a:noFill/>
              <a:prstDash val="solid"/>
              <a:miter/>
            </a:ln>
          </p:spPr>
          <p:txBody>
            <a:bodyPr rtlCol="0" anchor="ctr"/>
            <a:lstStyle/>
            <a:p>
              <a:endParaRPr lang="en-GB" sz="900" b="0" i="0">
                <a:latin typeface="IberPangea Text Light" panose="020B0404000000000000" pitchFamily="34" charset="0"/>
              </a:endParaRPr>
            </a:p>
          </p:txBody>
        </p:sp>
        <p:sp>
          <p:nvSpPr>
            <p:cNvPr id="27" name="Forma libre 26">
              <a:extLst>
                <a:ext uri="{FF2B5EF4-FFF2-40B4-BE49-F238E27FC236}">
                  <a16:creationId xmlns:a16="http://schemas.microsoft.com/office/drawing/2014/main" id="{36099980-9D2A-BE36-2D45-D64E1DD7C068}"/>
                </a:ext>
              </a:extLst>
            </p:cNvPr>
            <p:cNvSpPr/>
            <p:nvPr/>
          </p:nvSpPr>
          <p:spPr>
            <a:xfrm>
              <a:off x="4124224" y="1466651"/>
              <a:ext cx="302633" cy="355927"/>
            </a:xfrm>
            <a:custGeom>
              <a:avLst/>
              <a:gdLst>
                <a:gd name="connsiteX0" fmla="*/ 289743 w 302633"/>
                <a:gd name="connsiteY0" fmla="*/ 74003 h 355927"/>
                <a:gd name="connsiteX1" fmla="*/ 255814 w 302633"/>
                <a:gd name="connsiteY1" fmla="*/ 31971 h 355927"/>
                <a:gd name="connsiteX2" fmla="*/ 207370 w 302633"/>
                <a:gd name="connsiteY2" fmla="*/ 7759 h 355927"/>
                <a:gd name="connsiteX3" fmla="*/ 149876 w 302633"/>
                <a:gd name="connsiteY3" fmla="*/ 20 h 355927"/>
                <a:gd name="connsiteX4" fmla="*/ 66509 w 302633"/>
                <a:gd name="connsiteY4" fmla="*/ 20539 h 355927"/>
                <a:gd name="connsiteX5" fmla="*/ 11357 w 302633"/>
                <a:gd name="connsiteY5" fmla="*/ 82736 h 355927"/>
                <a:gd name="connsiteX6" fmla="*/ 63138 w 302633"/>
                <a:gd name="connsiteY6" fmla="*/ 112450 h 355927"/>
                <a:gd name="connsiteX7" fmla="*/ 95079 w 302633"/>
                <a:gd name="connsiteY7" fmla="*/ 73399 h 355927"/>
                <a:gd name="connsiteX8" fmla="*/ 148527 w 302633"/>
                <a:gd name="connsiteY8" fmla="*/ 59199 h 355927"/>
                <a:gd name="connsiteX9" fmla="*/ 192571 w 302633"/>
                <a:gd name="connsiteY9" fmla="*/ 67293 h 355927"/>
                <a:gd name="connsiteX10" fmla="*/ 224512 w 302633"/>
                <a:gd name="connsiteY10" fmla="*/ 93528 h 355927"/>
                <a:gd name="connsiteX11" fmla="*/ 236650 w 302633"/>
                <a:gd name="connsiteY11" fmla="*/ 141276 h 355927"/>
                <a:gd name="connsiteX12" fmla="*/ 236650 w 302633"/>
                <a:gd name="connsiteY12" fmla="*/ 179368 h 355927"/>
                <a:gd name="connsiteX13" fmla="*/ 229232 w 302633"/>
                <a:gd name="connsiteY13" fmla="*/ 172268 h 355927"/>
                <a:gd name="connsiteX14" fmla="*/ 137774 w 302633"/>
                <a:gd name="connsiteY14" fmla="*/ 144720 h 355927"/>
                <a:gd name="connsiteX15" fmla="*/ 67858 w 302633"/>
                <a:gd name="connsiteY15" fmla="*/ 156825 h 355927"/>
                <a:gd name="connsiteX16" fmla="*/ 18171 w 302633"/>
                <a:gd name="connsiteY16" fmla="*/ 192787 h 355927"/>
                <a:gd name="connsiteX17" fmla="*/ 17817 w 302633"/>
                <a:gd name="connsiteY17" fmla="*/ 307489 h 355927"/>
                <a:gd name="connsiteX18" fmla="*/ 66225 w 302633"/>
                <a:gd name="connsiteY18" fmla="*/ 343486 h 355927"/>
                <a:gd name="connsiteX19" fmla="*/ 134473 w 302633"/>
                <a:gd name="connsiteY19" fmla="*/ 355911 h 355927"/>
                <a:gd name="connsiteX20" fmla="*/ 227954 w 302633"/>
                <a:gd name="connsiteY20" fmla="*/ 327333 h 355927"/>
                <a:gd name="connsiteX21" fmla="*/ 240057 w 302633"/>
                <a:gd name="connsiteY21" fmla="*/ 314553 h 355927"/>
                <a:gd name="connsiteX22" fmla="*/ 240057 w 302633"/>
                <a:gd name="connsiteY22" fmla="*/ 348527 h 355927"/>
                <a:gd name="connsiteX23" fmla="*/ 302591 w 302633"/>
                <a:gd name="connsiteY23" fmla="*/ 348527 h 355927"/>
                <a:gd name="connsiteX24" fmla="*/ 302591 w 302633"/>
                <a:gd name="connsiteY24" fmla="*/ 135205 h 355927"/>
                <a:gd name="connsiteX25" fmla="*/ 289743 w 302633"/>
                <a:gd name="connsiteY25" fmla="*/ 74003 h 355927"/>
                <a:gd name="connsiteX26" fmla="*/ 214433 w 302633"/>
                <a:gd name="connsiteY26" fmla="*/ 290555 h 355927"/>
                <a:gd name="connsiteX27" fmla="*/ 154099 w 302633"/>
                <a:gd name="connsiteY27" fmla="*/ 304755 h 355927"/>
                <a:gd name="connsiteX28" fmla="*/ 92559 w 302633"/>
                <a:gd name="connsiteY28" fmla="*/ 290555 h 355927"/>
                <a:gd name="connsiteX29" fmla="*/ 68035 w 302633"/>
                <a:gd name="connsiteY29" fmla="*/ 249516 h 355927"/>
                <a:gd name="connsiteX30" fmla="*/ 92559 w 302633"/>
                <a:gd name="connsiteY30" fmla="*/ 207484 h 355927"/>
                <a:gd name="connsiteX31" fmla="*/ 154099 w 302633"/>
                <a:gd name="connsiteY31" fmla="*/ 193710 h 355927"/>
                <a:gd name="connsiteX32" fmla="*/ 214433 w 302633"/>
                <a:gd name="connsiteY32" fmla="*/ 207910 h 355927"/>
                <a:gd name="connsiteX33" fmla="*/ 238637 w 302633"/>
                <a:gd name="connsiteY33" fmla="*/ 249588 h 355927"/>
                <a:gd name="connsiteX34" fmla="*/ 214433 w 302633"/>
                <a:gd name="connsiteY34" fmla="*/ 290590 h 355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2633" h="355927">
                  <a:moveTo>
                    <a:pt x="289743" y="74003"/>
                  </a:moveTo>
                  <a:cubicBezTo>
                    <a:pt x="281722" y="57616"/>
                    <a:pt x="270152" y="43249"/>
                    <a:pt x="255814" y="31971"/>
                  </a:cubicBezTo>
                  <a:cubicBezTo>
                    <a:pt x="241405" y="20823"/>
                    <a:pt x="224938" y="12598"/>
                    <a:pt x="207370" y="7759"/>
                  </a:cubicBezTo>
                  <a:cubicBezTo>
                    <a:pt x="188667" y="2527"/>
                    <a:pt x="169289" y="-76"/>
                    <a:pt x="149876" y="20"/>
                  </a:cubicBezTo>
                  <a:cubicBezTo>
                    <a:pt x="120774" y="-431"/>
                    <a:pt x="92062" y="6638"/>
                    <a:pt x="66509" y="20539"/>
                  </a:cubicBezTo>
                  <a:cubicBezTo>
                    <a:pt x="41631" y="34445"/>
                    <a:pt x="22182" y="56366"/>
                    <a:pt x="11357" y="82736"/>
                  </a:cubicBezTo>
                  <a:lnTo>
                    <a:pt x="63138" y="112450"/>
                  </a:lnTo>
                  <a:cubicBezTo>
                    <a:pt x="69420" y="96393"/>
                    <a:pt x="80599" y="82729"/>
                    <a:pt x="95079" y="73399"/>
                  </a:cubicBezTo>
                  <a:cubicBezTo>
                    <a:pt x="109630" y="63931"/>
                    <a:pt x="127446" y="59199"/>
                    <a:pt x="148527" y="59199"/>
                  </a:cubicBezTo>
                  <a:cubicBezTo>
                    <a:pt x="163611" y="58997"/>
                    <a:pt x="178552" y="61748"/>
                    <a:pt x="192571" y="67293"/>
                  </a:cubicBezTo>
                  <a:cubicBezTo>
                    <a:pt x="205667" y="72544"/>
                    <a:pt x="216810" y="81706"/>
                    <a:pt x="224512" y="93528"/>
                  </a:cubicBezTo>
                  <a:cubicBezTo>
                    <a:pt x="232604" y="105644"/>
                    <a:pt x="236650" y="121563"/>
                    <a:pt x="236650" y="141276"/>
                  </a:cubicBezTo>
                  <a:lnTo>
                    <a:pt x="236650" y="179368"/>
                  </a:lnTo>
                  <a:cubicBezTo>
                    <a:pt x="234343" y="176918"/>
                    <a:pt x="231858" y="174504"/>
                    <a:pt x="229232" y="172268"/>
                  </a:cubicBezTo>
                  <a:cubicBezTo>
                    <a:pt x="208151" y="153904"/>
                    <a:pt x="177665" y="144720"/>
                    <a:pt x="137774" y="144720"/>
                  </a:cubicBezTo>
                  <a:cubicBezTo>
                    <a:pt x="113924" y="144407"/>
                    <a:pt x="90217" y="148511"/>
                    <a:pt x="67858" y="156825"/>
                  </a:cubicBezTo>
                  <a:cubicBezTo>
                    <a:pt x="48232" y="163868"/>
                    <a:pt x="30984" y="176340"/>
                    <a:pt x="18171" y="192787"/>
                  </a:cubicBezTo>
                  <a:cubicBezTo>
                    <a:pt x="-5926" y="227180"/>
                    <a:pt x="-6068" y="272947"/>
                    <a:pt x="17817" y="307489"/>
                  </a:cubicBezTo>
                  <a:cubicBezTo>
                    <a:pt x="30380" y="323684"/>
                    <a:pt x="47096" y="336134"/>
                    <a:pt x="66225" y="343486"/>
                  </a:cubicBezTo>
                  <a:cubicBezTo>
                    <a:pt x="87945" y="352009"/>
                    <a:pt x="111121" y="356230"/>
                    <a:pt x="134473" y="355911"/>
                  </a:cubicBezTo>
                  <a:cubicBezTo>
                    <a:pt x="174826" y="355911"/>
                    <a:pt x="205986" y="346386"/>
                    <a:pt x="227954" y="327333"/>
                  </a:cubicBezTo>
                  <a:cubicBezTo>
                    <a:pt x="232391" y="323474"/>
                    <a:pt x="236437" y="319193"/>
                    <a:pt x="240057" y="314553"/>
                  </a:cubicBezTo>
                  <a:lnTo>
                    <a:pt x="240057" y="348527"/>
                  </a:lnTo>
                  <a:lnTo>
                    <a:pt x="302591" y="348527"/>
                  </a:lnTo>
                  <a:lnTo>
                    <a:pt x="302591" y="135205"/>
                  </a:lnTo>
                  <a:cubicBezTo>
                    <a:pt x="303123" y="114083"/>
                    <a:pt x="298722" y="93123"/>
                    <a:pt x="289743" y="74003"/>
                  </a:cubicBezTo>
                  <a:close/>
                  <a:moveTo>
                    <a:pt x="214433" y="290555"/>
                  </a:moveTo>
                  <a:cubicBezTo>
                    <a:pt x="198320" y="300023"/>
                    <a:pt x="178197" y="304755"/>
                    <a:pt x="154099" y="304755"/>
                  </a:cubicBezTo>
                  <a:cubicBezTo>
                    <a:pt x="129433" y="304755"/>
                    <a:pt x="108920" y="300023"/>
                    <a:pt x="92559" y="290555"/>
                  </a:cubicBezTo>
                  <a:cubicBezTo>
                    <a:pt x="76198" y="281087"/>
                    <a:pt x="68035" y="267409"/>
                    <a:pt x="68035" y="249516"/>
                  </a:cubicBezTo>
                  <a:cubicBezTo>
                    <a:pt x="67325" y="231923"/>
                    <a:pt x="76908" y="215514"/>
                    <a:pt x="92559" y="207484"/>
                  </a:cubicBezTo>
                  <a:cubicBezTo>
                    <a:pt x="108920" y="198279"/>
                    <a:pt x="129433" y="193685"/>
                    <a:pt x="154099" y="193710"/>
                  </a:cubicBezTo>
                  <a:cubicBezTo>
                    <a:pt x="178304" y="193710"/>
                    <a:pt x="198427" y="198442"/>
                    <a:pt x="214433" y="207910"/>
                  </a:cubicBezTo>
                  <a:cubicBezTo>
                    <a:pt x="229800" y="216018"/>
                    <a:pt x="239205" y="232203"/>
                    <a:pt x="238637" y="249588"/>
                  </a:cubicBezTo>
                  <a:cubicBezTo>
                    <a:pt x="238637" y="267526"/>
                    <a:pt x="230581" y="281193"/>
                    <a:pt x="214433" y="290590"/>
                  </a:cubicBezTo>
                  <a:close/>
                </a:path>
              </a:pathLst>
            </a:custGeom>
            <a:solidFill>
              <a:srgbClr val="00A443"/>
            </a:solidFill>
            <a:ln w="3547" cap="flat">
              <a:noFill/>
              <a:prstDash val="solid"/>
              <a:miter/>
            </a:ln>
          </p:spPr>
          <p:txBody>
            <a:bodyPr rtlCol="0" anchor="ctr"/>
            <a:lstStyle/>
            <a:p>
              <a:endParaRPr lang="en-GB" sz="900" b="0" i="0">
                <a:latin typeface="IberPangea Text Light" panose="020B0404000000000000" pitchFamily="34" charset="0"/>
              </a:endParaRPr>
            </a:p>
          </p:txBody>
        </p:sp>
        <p:sp>
          <p:nvSpPr>
            <p:cNvPr id="28" name="Forma libre 27">
              <a:extLst>
                <a:ext uri="{FF2B5EF4-FFF2-40B4-BE49-F238E27FC236}">
                  <a16:creationId xmlns:a16="http://schemas.microsoft.com/office/drawing/2014/main" id="{C0B845AD-E0C5-FD34-53F8-50B0FECA66C3}"/>
                </a:ext>
              </a:extLst>
            </p:cNvPr>
            <p:cNvSpPr/>
            <p:nvPr/>
          </p:nvSpPr>
          <p:spPr>
            <a:xfrm>
              <a:off x="1355982" y="1136199"/>
              <a:ext cx="447413" cy="717555"/>
            </a:xfrm>
            <a:custGeom>
              <a:avLst/>
              <a:gdLst>
                <a:gd name="connsiteX0" fmla="*/ 0 w 447413"/>
                <a:gd name="connsiteY0" fmla="*/ 511560 h 717555"/>
                <a:gd name="connsiteX1" fmla="*/ 59375 w 447413"/>
                <a:gd name="connsiteY1" fmla="*/ 656259 h 717555"/>
                <a:gd name="connsiteX2" fmla="*/ 296380 w 447413"/>
                <a:gd name="connsiteY2" fmla="*/ 695096 h 717555"/>
                <a:gd name="connsiteX3" fmla="*/ 367573 w 447413"/>
                <a:gd name="connsiteY3" fmla="*/ 0 h 717555"/>
                <a:gd name="connsiteX4" fmla="*/ 0 w 447413"/>
                <a:gd name="connsiteY4" fmla="*/ 511560 h 717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413" h="717555">
                  <a:moveTo>
                    <a:pt x="0" y="511560"/>
                  </a:moveTo>
                  <a:cubicBezTo>
                    <a:pt x="-81" y="565740"/>
                    <a:pt x="21262" y="617755"/>
                    <a:pt x="59375" y="656259"/>
                  </a:cubicBezTo>
                  <a:cubicBezTo>
                    <a:pt x="132911" y="729815"/>
                    <a:pt x="232746" y="729673"/>
                    <a:pt x="296380" y="695096"/>
                  </a:cubicBezTo>
                  <a:cubicBezTo>
                    <a:pt x="374281" y="652815"/>
                    <a:pt x="549532" y="526008"/>
                    <a:pt x="367573" y="0"/>
                  </a:cubicBezTo>
                  <a:cubicBezTo>
                    <a:pt x="367573" y="248289"/>
                    <a:pt x="0" y="273530"/>
                    <a:pt x="0" y="511560"/>
                  </a:cubicBezTo>
                  <a:close/>
                </a:path>
              </a:pathLst>
            </a:custGeom>
            <a:solidFill>
              <a:srgbClr val="FF9C1A"/>
            </a:solidFill>
            <a:ln w="3547" cap="flat">
              <a:noFill/>
              <a:prstDash val="solid"/>
              <a:miter/>
            </a:ln>
          </p:spPr>
          <p:txBody>
            <a:bodyPr rtlCol="0" anchor="ctr"/>
            <a:lstStyle/>
            <a:p>
              <a:endParaRPr lang="en-GB" sz="900" b="0" i="0">
                <a:latin typeface="IberPangea Text Light" panose="020B0404000000000000" pitchFamily="34" charset="0"/>
              </a:endParaRPr>
            </a:p>
          </p:txBody>
        </p:sp>
        <p:sp>
          <p:nvSpPr>
            <p:cNvPr id="29" name="Forma libre 28">
              <a:extLst>
                <a:ext uri="{FF2B5EF4-FFF2-40B4-BE49-F238E27FC236}">
                  <a16:creationId xmlns:a16="http://schemas.microsoft.com/office/drawing/2014/main" id="{8DD3B318-A32F-D87E-D0A1-558634418025}"/>
                </a:ext>
              </a:extLst>
            </p:cNvPr>
            <p:cNvSpPr/>
            <p:nvPr/>
          </p:nvSpPr>
          <p:spPr>
            <a:xfrm>
              <a:off x="1095412" y="1136199"/>
              <a:ext cx="427941" cy="717524"/>
            </a:xfrm>
            <a:custGeom>
              <a:avLst/>
              <a:gdLst>
                <a:gd name="connsiteX0" fmla="*/ 427942 w 427941"/>
                <a:gd name="connsiteY0" fmla="*/ 217368 h 717524"/>
                <a:gd name="connsiteX1" fmla="*/ 367609 w 427941"/>
                <a:gd name="connsiteY1" fmla="*/ 0 h 717524"/>
                <a:gd name="connsiteX2" fmla="*/ 0 w 427941"/>
                <a:gd name="connsiteY2" fmla="*/ 511560 h 717524"/>
                <a:gd name="connsiteX3" fmla="*/ 59304 w 427941"/>
                <a:gd name="connsiteY3" fmla="*/ 656259 h 717524"/>
                <a:gd name="connsiteX4" fmla="*/ 296309 w 427941"/>
                <a:gd name="connsiteY4" fmla="*/ 695096 h 717524"/>
                <a:gd name="connsiteX5" fmla="*/ 427942 w 427941"/>
                <a:gd name="connsiteY5" fmla="*/ 217368 h 717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941" h="717524">
                  <a:moveTo>
                    <a:pt x="427942" y="217368"/>
                  </a:moveTo>
                  <a:cubicBezTo>
                    <a:pt x="415875" y="152296"/>
                    <a:pt x="396533" y="85662"/>
                    <a:pt x="367609" y="0"/>
                  </a:cubicBezTo>
                  <a:cubicBezTo>
                    <a:pt x="367609" y="248289"/>
                    <a:pt x="0" y="273530"/>
                    <a:pt x="0" y="511560"/>
                  </a:cubicBezTo>
                  <a:cubicBezTo>
                    <a:pt x="-81" y="565729"/>
                    <a:pt x="21231" y="617737"/>
                    <a:pt x="59304" y="656259"/>
                  </a:cubicBezTo>
                  <a:cubicBezTo>
                    <a:pt x="132840" y="729815"/>
                    <a:pt x="233455" y="729602"/>
                    <a:pt x="296309" y="695096"/>
                  </a:cubicBezTo>
                  <a:cubicBezTo>
                    <a:pt x="150160" y="539214"/>
                    <a:pt x="201621" y="358766"/>
                    <a:pt x="427942" y="217368"/>
                  </a:cubicBezTo>
                  <a:close/>
                </a:path>
              </a:pathLst>
            </a:custGeom>
            <a:solidFill>
              <a:srgbClr val="0DA9FF"/>
            </a:solidFill>
            <a:ln w="3547" cap="flat">
              <a:noFill/>
              <a:prstDash val="solid"/>
              <a:miter/>
            </a:ln>
          </p:spPr>
          <p:txBody>
            <a:bodyPr rtlCol="0" anchor="ctr"/>
            <a:lstStyle/>
            <a:p>
              <a:endParaRPr lang="en-GB" sz="900" b="0" i="0">
                <a:latin typeface="IberPangea Text Light" panose="020B0404000000000000" pitchFamily="34" charset="0"/>
              </a:endParaRPr>
            </a:p>
          </p:txBody>
        </p:sp>
        <p:sp>
          <p:nvSpPr>
            <p:cNvPr id="30" name="Forma libre 29">
              <a:extLst>
                <a:ext uri="{FF2B5EF4-FFF2-40B4-BE49-F238E27FC236}">
                  <a16:creationId xmlns:a16="http://schemas.microsoft.com/office/drawing/2014/main" id="{CFA4D908-8455-7498-5A19-533C20AFDC6D}"/>
                </a:ext>
              </a:extLst>
            </p:cNvPr>
            <p:cNvSpPr/>
            <p:nvPr/>
          </p:nvSpPr>
          <p:spPr>
            <a:xfrm>
              <a:off x="834843" y="1136199"/>
              <a:ext cx="427941" cy="886655"/>
            </a:xfrm>
            <a:custGeom>
              <a:avLst/>
              <a:gdLst>
                <a:gd name="connsiteX0" fmla="*/ 427942 w 427941"/>
                <a:gd name="connsiteY0" fmla="*/ 217368 h 886655"/>
                <a:gd name="connsiteX1" fmla="*/ 367608 w 427941"/>
                <a:gd name="connsiteY1" fmla="*/ 0 h 886655"/>
                <a:gd name="connsiteX2" fmla="*/ 0 w 427941"/>
                <a:gd name="connsiteY2" fmla="*/ 511560 h 886655"/>
                <a:gd name="connsiteX3" fmla="*/ 98876 w 427941"/>
                <a:gd name="connsiteY3" fmla="*/ 687393 h 886655"/>
                <a:gd name="connsiteX4" fmla="*/ 89400 w 427941"/>
                <a:gd name="connsiteY4" fmla="*/ 886656 h 886655"/>
                <a:gd name="connsiteX5" fmla="*/ 136567 w 427941"/>
                <a:gd name="connsiteY5" fmla="*/ 878810 h 886655"/>
                <a:gd name="connsiteX6" fmla="*/ 129114 w 427941"/>
                <a:gd name="connsiteY6" fmla="*/ 702658 h 886655"/>
                <a:gd name="connsiteX7" fmla="*/ 296308 w 427941"/>
                <a:gd name="connsiteY7" fmla="*/ 695167 h 886655"/>
                <a:gd name="connsiteX8" fmla="*/ 427942 w 427941"/>
                <a:gd name="connsiteY8" fmla="*/ 217368 h 886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7941" h="886655">
                  <a:moveTo>
                    <a:pt x="427942" y="217368"/>
                  </a:moveTo>
                  <a:cubicBezTo>
                    <a:pt x="415875" y="152296"/>
                    <a:pt x="396497" y="85662"/>
                    <a:pt x="367608" y="0"/>
                  </a:cubicBezTo>
                  <a:cubicBezTo>
                    <a:pt x="367608" y="248289"/>
                    <a:pt x="0" y="273530"/>
                    <a:pt x="0" y="511560"/>
                  </a:cubicBezTo>
                  <a:cubicBezTo>
                    <a:pt x="0" y="633645"/>
                    <a:pt x="98876" y="687393"/>
                    <a:pt x="98876" y="687393"/>
                  </a:cubicBezTo>
                  <a:cubicBezTo>
                    <a:pt x="83512" y="752667"/>
                    <a:pt x="80300" y="820217"/>
                    <a:pt x="89400" y="886656"/>
                  </a:cubicBezTo>
                  <a:lnTo>
                    <a:pt x="136567" y="878810"/>
                  </a:lnTo>
                  <a:cubicBezTo>
                    <a:pt x="113498" y="798580"/>
                    <a:pt x="127659" y="711213"/>
                    <a:pt x="129114" y="702658"/>
                  </a:cubicBezTo>
                  <a:cubicBezTo>
                    <a:pt x="189447" y="726833"/>
                    <a:pt x="251662" y="719662"/>
                    <a:pt x="296308" y="695167"/>
                  </a:cubicBezTo>
                  <a:cubicBezTo>
                    <a:pt x="149946" y="539214"/>
                    <a:pt x="201620" y="358802"/>
                    <a:pt x="427942" y="217368"/>
                  </a:cubicBezTo>
                  <a:close/>
                </a:path>
              </a:pathLst>
            </a:custGeom>
            <a:solidFill>
              <a:srgbClr val="00A443"/>
            </a:solidFill>
            <a:ln w="3547" cap="flat">
              <a:noFill/>
              <a:prstDash val="solid"/>
              <a:miter/>
            </a:ln>
          </p:spPr>
          <p:txBody>
            <a:bodyPr rtlCol="0" anchor="ctr"/>
            <a:lstStyle/>
            <a:p>
              <a:endParaRPr lang="en-GB" sz="900" b="0" i="0">
                <a:latin typeface="IberPangea Text Light" panose="020B0404000000000000" pitchFamily="34" charset="0"/>
              </a:endParaRPr>
            </a:p>
          </p:txBody>
        </p:sp>
      </p:grpSp>
    </p:spTree>
    <p:extLst>
      <p:ext uri="{BB962C8B-B14F-4D97-AF65-F5344CB8AC3E}">
        <p14:creationId xmlns:p14="http://schemas.microsoft.com/office/powerpoint/2010/main" val="35443488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Informe + Imagen">
    <p:bg>
      <p:bgRef idx="1001">
        <a:schemeClr val="bg1"/>
      </p:bgRef>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9CEEF4A-7598-08FC-4508-B7EB08BD0A5A}"/>
              </a:ext>
            </a:extLst>
          </p:cNvPr>
          <p:cNvSpPr>
            <a:spLocks noGrp="1"/>
          </p:cNvSpPr>
          <p:nvPr>
            <p:ph type="pic" sz="quarter" idx="13" hasCustomPrompt="1"/>
          </p:nvPr>
        </p:nvSpPr>
        <p:spPr>
          <a:xfrm>
            <a:off x="3719755" y="1539551"/>
            <a:ext cx="8065025" cy="4769769"/>
          </a:xfrm>
          <a:prstGeom prst="roundRect">
            <a:avLst>
              <a:gd name="adj" fmla="val 938"/>
            </a:avLst>
          </a:prstGeom>
        </p:spPr>
        <p:txBody>
          <a:bodyPr/>
          <a:lstStyle/>
          <a:p>
            <a:r>
              <a:rPr lang="es-ES" err="1"/>
              <a:t>Click</a:t>
            </a:r>
            <a:r>
              <a:rPr lang="es-ES"/>
              <a:t> </a:t>
            </a:r>
            <a:r>
              <a:rPr lang="es-ES" err="1"/>
              <a:t>here</a:t>
            </a:r>
            <a:r>
              <a:rPr lang="es-ES"/>
              <a:t> </a:t>
            </a:r>
            <a:r>
              <a:rPr lang="es-ES" err="1"/>
              <a:t>to</a:t>
            </a:r>
            <a:r>
              <a:rPr lang="es-ES"/>
              <a:t> </a:t>
            </a:r>
            <a:r>
              <a:rPr lang="es-ES" err="1"/>
              <a:t>add</a:t>
            </a:r>
            <a:r>
              <a:rPr lang="es-ES"/>
              <a:t> </a:t>
            </a:r>
            <a:r>
              <a:rPr lang="es-ES" err="1"/>
              <a:t>image</a:t>
            </a:r>
            <a:endParaRPr lang="es-ES_tradnl"/>
          </a:p>
        </p:txBody>
      </p:sp>
      <p:sp>
        <p:nvSpPr>
          <p:cNvPr id="11" name="Marcador de número de diapositiva 5">
            <a:extLst>
              <a:ext uri="{FF2B5EF4-FFF2-40B4-BE49-F238E27FC236}">
                <a16:creationId xmlns:a16="http://schemas.microsoft.com/office/drawing/2014/main" id="{13EEDF33-A1D8-F41B-CC18-CBD09C41419B}"/>
              </a:ext>
            </a:extLst>
          </p:cNvPr>
          <p:cNvSpPr>
            <a:spLocks noGrp="1"/>
          </p:cNvSpPr>
          <p:nvPr>
            <p:ph type="sldNum" sz="quarter" idx="4"/>
          </p:nvPr>
        </p:nvSpPr>
        <p:spPr>
          <a:xfrm>
            <a:off x="11164831" y="6453336"/>
            <a:ext cx="619949" cy="240553"/>
          </a:xfrm>
          <a:prstGeom prst="rect">
            <a:avLst/>
          </a:prstGeom>
        </p:spPr>
        <p:txBody>
          <a:bodyPr anchor="b"/>
          <a:lstStyle>
            <a:lvl1pPr algn="r">
              <a:defRPr sz="600" b="0" i="0">
                <a:solidFill>
                  <a:schemeClr val="tx2"/>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stStyle>
          <a:p>
            <a:fld id="{92A49E42-579D-0A4D-A382-D64C66A04E33}" type="slidenum">
              <a:rPr lang="es-ES" smtClean="0"/>
              <a:pPr/>
              <a:t>‹N°›</a:t>
            </a:fld>
            <a:endParaRPr lang="es-ES"/>
          </a:p>
        </p:txBody>
      </p:sp>
      <p:sp>
        <p:nvSpPr>
          <p:cNvPr id="2" name="Marcador de texto 2">
            <a:extLst>
              <a:ext uri="{FF2B5EF4-FFF2-40B4-BE49-F238E27FC236}">
                <a16:creationId xmlns:a16="http://schemas.microsoft.com/office/drawing/2014/main" id="{5C377FDF-622D-66EE-7059-500B01D9C5B2}"/>
              </a:ext>
            </a:extLst>
          </p:cNvPr>
          <p:cNvSpPr>
            <a:spLocks noGrp="1"/>
          </p:cNvSpPr>
          <p:nvPr>
            <p:ph type="body" sz="quarter" idx="19" hasCustomPrompt="1"/>
          </p:nvPr>
        </p:nvSpPr>
        <p:spPr>
          <a:xfrm>
            <a:off x="407220" y="1539551"/>
            <a:ext cx="3006127" cy="333699"/>
          </a:xfrm>
        </p:spPr>
        <p:txBody>
          <a:bodyPr/>
          <a:lstStyle>
            <a:lvl1pPr>
              <a:defRPr sz="12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r>
              <a:rPr lang="es-ES_tradnl" err="1"/>
              <a:t>Click</a:t>
            </a:r>
            <a:r>
              <a:rPr lang="es-ES_tradnl"/>
              <a:t> </a:t>
            </a:r>
            <a:r>
              <a:rPr lang="es-ES_tradnl" err="1"/>
              <a:t>here</a:t>
            </a:r>
            <a:r>
              <a:rPr lang="es-ES_tradnl"/>
              <a:t> </a:t>
            </a:r>
            <a:r>
              <a:rPr lang="es-ES_tradnl" err="1"/>
              <a:t>to</a:t>
            </a:r>
            <a:r>
              <a:rPr lang="es-ES_tradnl"/>
              <a:t> </a:t>
            </a:r>
            <a:r>
              <a:rPr lang="es-ES_tradnl" err="1"/>
              <a:t>add</a:t>
            </a:r>
            <a:r>
              <a:rPr lang="es-ES_tradnl"/>
              <a:t> </a:t>
            </a:r>
            <a:r>
              <a:rPr lang="es-ES_tradnl" err="1"/>
              <a:t>your</a:t>
            </a:r>
            <a:r>
              <a:rPr lang="es-ES_tradnl"/>
              <a:t> </a:t>
            </a:r>
            <a:r>
              <a:rPr lang="es-ES_tradnl" err="1"/>
              <a:t>Section</a:t>
            </a:r>
            <a:r>
              <a:rPr lang="es-ES_tradnl"/>
              <a:t> </a:t>
            </a:r>
            <a:r>
              <a:rPr lang="es-ES_tradnl" err="1"/>
              <a:t>Subtitle</a:t>
            </a:r>
            <a:endParaRPr lang="es-ES_tradnl"/>
          </a:p>
        </p:txBody>
      </p:sp>
      <p:sp>
        <p:nvSpPr>
          <p:cNvPr id="4" name="Marcador de texto 3">
            <a:extLst>
              <a:ext uri="{FF2B5EF4-FFF2-40B4-BE49-F238E27FC236}">
                <a16:creationId xmlns:a16="http://schemas.microsoft.com/office/drawing/2014/main" id="{8D0023B0-0850-55B8-BD3A-D35A6857F9FA}"/>
              </a:ext>
            </a:extLst>
          </p:cNvPr>
          <p:cNvSpPr>
            <a:spLocks noGrp="1"/>
          </p:cNvSpPr>
          <p:nvPr>
            <p:ph type="body" sz="quarter" idx="20"/>
          </p:nvPr>
        </p:nvSpPr>
        <p:spPr>
          <a:xfrm>
            <a:off x="407220" y="2776538"/>
            <a:ext cx="3006127" cy="3532982"/>
          </a:xfrm>
        </p:spPr>
        <p:txBody>
          <a:bodyPr/>
          <a:lstStyle/>
          <a:p>
            <a:r>
              <a:rPr lang="en-US"/>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p>
          <a:p>
            <a:r>
              <a:rPr lang="en-US"/>
              <a:t>Excepteur sint occaecat cupidatat non proident, sunt in culpa qui officia deserunt mollit anim id est laborum.</a:t>
            </a:r>
          </a:p>
          <a:p>
            <a:r>
              <a:rPr lang="en-US"/>
              <a:t>Ut enim ad minim veniam, quis nostrud exercitation ullamco laboris nisi ut aliquip ex ea commodo consequat. Duis aute irure dolor in reprehenderit in voluptate velit esse cillum dolore eu fugiat nulla pariatur.</a:t>
            </a:r>
          </a:p>
        </p:txBody>
      </p:sp>
      <p:sp>
        <p:nvSpPr>
          <p:cNvPr id="9" name="Title 8">
            <a:extLst>
              <a:ext uri="{FF2B5EF4-FFF2-40B4-BE49-F238E27FC236}">
                <a16:creationId xmlns:a16="http://schemas.microsoft.com/office/drawing/2014/main" id="{88919088-715E-AD9B-617E-EF6832F84028}"/>
              </a:ext>
            </a:extLst>
          </p:cNvPr>
          <p:cNvSpPr>
            <a:spLocks noGrp="1"/>
          </p:cNvSpPr>
          <p:nvPr>
            <p:ph type="title"/>
          </p:nvPr>
        </p:nvSpPr>
        <p:spPr>
          <a:xfrm>
            <a:off x="406826" y="1873800"/>
            <a:ext cx="3006196" cy="903600"/>
          </a:xfrm>
        </p:spPr>
        <p:txBody>
          <a:bodyPr/>
          <a:lstStyle/>
          <a:p>
            <a:r>
              <a:rPr lang="en-US"/>
              <a:t>1 column </a:t>
            </a:r>
            <a:br>
              <a:rPr lang="en-US"/>
            </a:br>
            <a:r>
              <a:rPr lang="en-US"/>
              <a:t>Slide</a:t>
            </a:r>
          </a:p>
        </p:txBody>
      </p:sp>
      <p:sp>
        <p:nvSpPr>
          <p:cNvPr id="6" name="Marcador de texto 4">
            <a:extLst>
              <a:ext uri="{FF2B5EF4-FFF2-40B4-BE49-F238E27FC236}">
                <a16:creationId xmlns:a16="http://schemas.microsoft.com/office/drawing/2014/main" id="{C2D8084F-62F5-BD09-E04E-124FA9DA692C}"/>
              </a:ext>
            </a:extLst>
          </p:cNvPr>
          <p:cNvSpPr>
            <a:spLocks noGrp="1"/>
          </p:cNvSpPr>
          <p:nvPr>
            <p:ph type="body" sz="quarter" idx="22"/>
          </p:nvPr>
        </p:nvSpPr>
        <p:spPr>
          <a:xfrm>
            <a:off x="407220" y="830918"/>
            <a:ext cx="11377559" cy="231451"/>
          </a:xfrm>
        </p:spPr>
        <p:txBody>
          <a:bodyPr/>
          <a:lstStyle>
            <a:lvl1pPr>
              <a:defRPr b="1" i="0">
                <a:latin typeface="IberPangea Text" panose="020B0404000000000000" pitchFamily="34" charset="0"/>
                <a:ea typeface="IberPangea Text" panose="020B0404000000000000" pitchFamily="34" charset="0"/>
                <a:cs typeface="IberPangea Text" panose="020B0404000000000000" pitchFamily="34" charset="0"/>
              </a:defRPr>
            </a:lvl1pPr>
          </a:lstStyle>
          <a:p>
            <a:r>
              <a:rPr lang="es-ES" sz="1600" b="1" err="1">
                <a:solidFill>
                  <a:schemeClr val="bg1">
                    <a:lumMod val="50000"/>
                  </a:schemeClr>
                </a:solidFill>
              </a:rPr>
              <a:t>Caption</a:t>
            </a:r>
            <a:r>
              <a:rPr lang="es-ES" sz="1600" b="1">
                <a:solidFill>
                  <a:schemeClr val="bg1">
                    <a:lumMod val="50000"/>
                  </a:schemeClr>
                </a:solidFill>
              </a:rPr>
              <a:t> </a:t>
            </a:r>
            <a:r>
              <a:rPr lang="es-ES" sz="1600" b="1" err="1">
                <a:solidFill>
                  <a:schemeClr val="bg1">
                    <a:lumMod val="50000"/>
                  </a:schemeClr>
                </a:solidFill>
              </a:rPr>
              <a:t>with</a:t>
            </a:r>
            <a:r>
              <a:rPr lang="es-ES" sz="1600" b="1">
                <a:solidFill>
                  <a:schemeClr val="bg1">
                    <a:lumMod val="50000"/>
                  </a:schemeClr>
                </a:solidFill>
              </a:rPr>
              <a:t> </a:t>
            </a:r>
            <a:r>
              <a:rPr lang="es-ES" sz="1600" b="1" err="1">
                <a:solidFill>
                  <a:schemeClr val="tx2"/>
                </a:solidFill>
              </a:rPr>
              <a:t>featured</a:t>
            </a:r>
            <a:r>
              <a:rPr lang="es-ES" sz="1600" b="1">
                <a:solidFill>
                  <a:schemeClr val="tx2"/>
                </a:solidFill>
              </a:rPr>
              <a:t> </a:t>
            </a:r>
            <a:r>
              <a:rPr lang="es-ES" sz="1600" b="1" err="1">
                <a:solidFill>
                  <a:schemeClr val="tx2"/>
                </a:solidFill>
              </a:rPr>
              <a:t>information</a:t>
            </a:r>
            <a:endParaRPr lang="es-ES" sz="1600"/>
          </a:p>
        </p:txBody>
      </p:sp>
      <p:sp>
        <p:nvSpPr>
          <p:cNvPr id="8" name="Marcador de texto 10">
            <a:extLst>
              <a:ext uri="{FF2B5EF4-FFF2-40B4-BE49-F238E27FC236}">
                <a16:creationId xmlns:a16="http://schemas.microsoft.com/office/drawing/2014/main" id="{52D87967-BFF8-E2C1-554F-6470FDB1C1E5}"/>
              </a:ext>
            </a:extLst>
          </p:cNvPr>
          <p:cNvSpPr>
            <a:spLocks noGrp="1"/>
          </p:cNvSpPr>
          <p:nvPr>
            <p:ph type="body" sz="quarter" idx="21" hasCustomPrompt="1"/>
          </p:nvPr>
        </p:nvSpPr>
        <p:spPr>
          <a:xfrm>
            <a:off x="407220" y="297919"/>
            <a:ext cx="11377559" cy="519468"/>
          </a:xfrm>
        </p:spPr>
        <p:txBody>
          <a:bodyPr/>
          <a:lstStyle>
            <a:lvl1pPr>
              <a:defRPr>
                <a:solidFill>
                  <a:schemeClr val="tx1"/>
                </a:solidFill>
              </a:defRPr>
            </a:lvl1pPr>
          </a:lstStyle>
          <a:p>
            <a:r>
              <a:rPr lang="en-US" sz="2700" b="1">
                <a:latin typeface="+mn-lt"/>
              </a:rPr>
              <a:t>Title</a:t>
            </a:r>
          </a:p>
        </p:txBody>
      </p:sp>
      <p:cxnSp>
        <p:nvCxnSpPr>
          <p:cNvPr id="10" name="Conector recto 9">
            <a:extLst>
              <a:ext uri="{FF2B5EF4-FFF2-40B4-BE49-F238E27FC236}">
                <a16:creationId xmlns:a16="http://schemas.microsoft.com/office/drawing/2014/main" id="{9843C3CA-40FC-84FF-141A-D25EB7460BCC}"/>
              </a:ext>
            </a:extLst>
          </p:cNvPr>
          <p:cNvCxnSpPr>
            <a:cxnSpLocks/>
          </p:cNvCxnSpPr>
          <p:nvPr userDrawn="1"/>
        </p:nvCxnSpPr>
        <p:spPr>
          <a:xfrm>
            <a:off x="395847" y="817387"/>
            <a:ext cx="1138893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 name="Grupo 2">
            <a:extLst>
              <a:ext uri="{FF2B5EF4-FFF2-40B4-BE49-F238E27FC236}">
                <a16:creationId xmlns:a16="http://schemas.microsoft.com/office/drawing/2014/main" id="{87F29AE0-198A-2596-B88D-0A75EFDB9D4E}"/>
              </a:ext>
            </a:extLst>
          </p:cNvPr>
          <p:cNvGrpSpPr>
            <a:grpSpLocks noChangeAspect="1"/>
          </p:cNvGrpSpPr>
          <p:nvPr userDrawn="1"/>
        </p:nvGrpSpPr>
        <p:grpSpPr>
          <a:xfrm>
            <a:off x="405633" y="6293250"/>
            <a:ext cx="359880" cy="329400"/>
            <a:chOff x="843800" y="1132342"/>
            <a:chExt cx="950099" cy="867308"/>
          </a:xfrm>
        </p:grpSpPr>
        <p:sp>
          <p:nvSpPr>
            <p:cNvPr id="5" name="Forma libre 4">
              <a:extLst>
                <a:ext uri="{FF2B5EF4-FFF2-40B4-BE49-F238E27FC236}">
                  <a16:creationId xmlns:a16="http://schemas.microsoft.com/office/drawing/2014/main" id="{B94321A7-62E0-638D-CD48-E5B77B6BFAAB}"/>
                </a:ext>
              </a:extLst>
            </p:cNvPr>
            <p:cNvSpPr/>
            <p:nvPr/>
          </p:nvSpPr>
          <p:spPr>
            <a:xfrm>
              <a:off x="1354999" y="1132342"/>
              <a:ext cx="438900" cy="701972"/>
            </a:xfrm>
            <a:custGeom>
              <a:avLst/>
              <a:gdLst>
                <a:gd name="connsiteX0" fmla="*/ 0 w 438900"/>
                <a:gd name="connsiteY0" fmla="*/ 500457 h 701972"/>
                <a:gd name="connsiteX1" fmla="*/ 58243 w 438900"/>
                <a:gd name="connsiteY1" fmla="*/ 642016 h 701972"/>
                <a:gd name="connsiteX2" fmla="*/ 290726 w 438900"/>
                <a:gd name="connsiteY2" fmla="*/ 680011 h 701972"/>
                <a:gd name="connsiteX3" fmla="*/ 360562 w 438900"/>
                <a:gd name="connsiteY3" fmla="*/ 0 h 701972"/>
                <a:gd name="connsiteX4" fmla="*/ 0 w 438900"/>
                <a:gd name="connsiteY4" fmla="*/ 500457 h 701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900" h="701972">
                  <a:moveTo>
                    <a:pt x="0" y="500457"/>
                  </a:moveTo>
                  <a:cubicBezTo>
                    <a:pt x="-80" y="553462"/>
                    <a:pt x="20857" y="604348"/>
                    <a:pt x="58243" y="642016"/>
                  </a:cubicBezTo>
                  <a:cubicBezTo>
                    <a:pt x="130341" y="713942"/>
                    <a:pt x="228306" y="713837"/>
                    <a:pt x="290726" y="680011"/>
                  </a:cubicBezTo>
                  <a:cubicBezTo>
                    <a:pt x="367316" y="638613"/>
                    <a:pt x="539015" y="514592"/>
                    <a:pt x="360562" y="0"/>
                  </a:cubicBezTo>
                  <a:cubicBezTo>
                    <a:pt x="360701" y="242901"/>
                    <a:pt x="0" y="267594"/>
                    <a:pt x="0" y="500457"/>
                  </a:cubicBezTo>
                  <a:close/>
                </a:path>
              </a:pathLst>
            </a:custGeom>
            <a:solidFill>
              <a:srgbClr val="FF9C1A"/>
            </a:solidFill>
            <a:ln w="3464" cap="flat">
              <a:noFill/>
              <a:prstDash val="solid"/>
              <a:miter/>
            </a:ln>
          </p:spPr>
          <p:txBody>
            <a:bodyPr rtlCol="0" anchor="ctr"/>
            <a:lstStyle/>
            <a:p>
              <a:endParaRPr lang="es-ES_tradnl" sz="900" b="0" i="0">
                <a:latin typeface="IberPangea Text Light" panose="020B0404000000000000" pitchFamily="34" charset="0"/>
              </a:endParaRPr>
            </a:p>
          </p:txBody>
        </p:sp>
        <p:sp>
          <p:nvSpPr>
            <p:cNvPr id="12" name="Forma libre 11">
              <a:extLst>
                <a:ext uri="{FF2B5EF4-FFF2-40B4-BE49-F238E27FC236}">
                  <a16:creationId xmlns:a16="http://schemas.microsoft.com/office/drawing/2014/main" id="{0680CCF6-1523-166E-7F2D-24E30C914546}"/>
                </a:ext>
              </a:extLst>
            </p:cNvPr>
            <p:cNvSpPr/>
            <p:nvPr/>
          </p:nvSpPr>
          <p:spPr>
            <a:xfrm>
              <a:off x="1099434" y="1132342"/>
              <a:ext cx="419744" cy="701942"/>
            </a:xfrm>
            <a:custGeom>
              <a:avLst/>
              <a:gdLst>
                <a:gd name="connsiteX0" fmla="*/ 419745 w 419744"/>
                <a:gd name="connsiteY0" fmla="*/ 212651 h 701942"/>
                <a:gd name="connsiteX1" fmla="*/ 360562 w 419744"/>
                <a:gd name="connsiteY1" fmla="*/ 0 h 701942"/>
                <a:gd name="connsiteX2" fmla="*/ 0 w 419744"/>
                <a:gd name="connsiteY2" fmla="*/ 500457 h 701942"/>
                <a:gd name="connsiteX3" fmla="*/ 58243 w 419744"/>
                <a:gd name="connsiteY3" fmla="*/ 642016 h 701942"/>
                <a:gd name="connsiteX4" fmla="*/ 290726 w 419744"/>
                <a:gd name="connsiteY4" fmla="*/ 680011 h 701942"/>
                <a:gd name="connsiteX5" fmla="*/ 419745 w 419744"/>
                <a:gd name="connsiteY5" fmla="*/ 212651 h 70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744" h="701942">
                  <a:moveTo>
                    <a:pt x="419745" y="212651"/>
                  </a:moveTo>
                  <a:cubicBezTo>
                    <a:pt x="407908" y="148991"/>
                    <a:pt x="388935" y="83803"/>
                    <a:pt x="360562" y="0"/>
                  </a:cubicBezTo>
                  <a:cubicBezTo>
                    <a:pt x="360562" y="242901"/>
                    <a:pt x="0" y="267594"/>
                    <a:pt x="0" y="500457"/>
                  </a:cubicBezTo>
                  <a:cubicBezTo>
                    <a:pt x="-80" y="553462"/>
                    <a:pt x="20857" y="604348"/>
                    <a:pt x="58243" y="642016"/>
                  </a:cubicBezTo>
                  <a:cubicBezTo>
                    <a:pt x="130376" y="713942"/>
                    <a:pt x="229072" y="713768"/>
                    <a:pt x="290726" y="680011"/>
                  </a:cubicBezTo>
                  <a:cubicBezTo>
                    <a:pt x="147052" y="527512"/>
                    <a:pt x="197740" y="350980"/>
                    <a:pt x="419745" y="212651"/>
                  </a:cubicBezTo>
                  <a:close/>
                </a:path>
              </a:pathLst>
            </a:custGeom>
            <a:solidFill>
              <a:srgbClr val="0DA9FF"/>
            </a:solidFill>
            <a:ln w="3464" cap="flat">
              <a:noFill/>
              <a:prstDash val="solid"/>
              <a:miter/>
            </a:ln>
          </p:spPr>
          <p:txBody>
            <a:bodyPr rtlCol="0" anchor="ctr"/>
            <a:lstStyle/>
            <a:p>
              <a:endParaRPr lang="es-ES_tradnl" sz="900" b="0" i="0">
                <a:latin typeface="IberPangea Text Light" panose="020B0404000000000000" pitchFamily="34" charset="0"/>
              </a:endParaRPr>
            </a:p>
          </p:txBody>
        </p:sp>
        <p:sp>
          <p:nvSpPr>
            <p:cNvPr id="13" name="Forma libre 12">
              <a:extLst>
                <a:ext uri="{FF2B5EF4-FFF2-40B4-BE49-F238E27FC236}">
                  <a16:creationId xmlns:a16="http://schemas.microsoft.com/office/drawing/2014/main" id="{72785558-C91A-CB3B-4014-921A37084961}"/>
                </a:ext>
              </a:extLst>
            </p:cNvPr>
            <p:cNvSpPr/>
            <p:nvPr/>
          </p:nvSpPr>
          <p:spPr>
            <a:xfrm>
              <a:off x="843800" y="1132342"/>
              <a:ext cx="419779" cy="867308"/>
            </a:xfrm>
            <a:custGeom>
              <a:avLst/>
              <a:gdLst>
                <a:gd name="connsiteX0" fmla="*/ 419779 w 419779"/>
                <a:gd name="connsiteY0" fmla="*/ 212651 h 867308"/>
                <a:gd name="connsiteX1" fmla="*/ 360597 w 419779"/>
                <a:gd name="connsiteY1" fmla="*/ 0 h 867308"/>
                <a:gd name="connsiteX2" fmla="*/ 0 w 419779"/>
                <a:gd name="connsiteY2" fmla="*/ 500457 h 867308"/>
                <a:gd name="connsiteX3" fmla="*/ 96990 w 419779"/>
                <a:gd name="connsiteY3" fmla="*/ 672474 h 867308"/>
                <a:gd name="connsiteX4" fmla="*/ 87799 w 419779"/>
                <a:gd name="connsiteY4" fmla="*/ 867309 h 867308"/>
                <a:gd name="connsiteX5" fmla="*/ 134031 w 419779"/>
                <a:gd name="connsiteY5" fmla="*/ 859668 h 867308"/>
                <a:gd name="connsiteX6" fmla="*/ 126755 w 419779"/>
                <a:gd name="connsiteY6" fmla="*/ 687339 h 867308"/>
                <a:gd name="connsiteX7" fmla="*/ 290761 w 419779"/>
                <a:gd name="connsiteY7" fmla="*/ 680011 h 867308"/>
                <a:gd name="connsiteX8" fmla="*/ 419779 w 419779"/>
                <a:gd name="connsiteY8" fmla="*/ 212651 h 867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779" h="867308">
                  <a:moveTo>
                    <a:pt x="419779" y="212651"/>
                  </a:moveTo>
                  <a:cubicBezTo>
                    <a:pt x="407908" y="148991"/>
                    <a:pt x="388935" y="83803"/>
                    <a:pt x="360597" y="0"/>
                  </a:cubicBezTo>
                  <a:cubicBezTo>
                    <a:pt x="360597" y="242901"/>
                    <a:pt x="0" y="267594"/>
                    <a:pt x="0" y="500457"/>
                  </a:cubicBezTo>
                  <a:cubicBezTo>
                    <a:pt x="0" y="619893"/>
                    <a:pt x="96990" y="672474"/>
                    <a:pt x="96990" y="672474"/>
                  </a:cubicBezTo>
                  <a:cubicBezTo>
                    <a:pt x="81965" y="736304"/>
                    <a:pt x="78849" y="802350"/>
                    <a:pt x="87799" y="867309"/>
                  </a:cubicBezTo>
                  <a:lnTo>
                    <a:pt x="134031" y="859668"/>
                  </a:lnTo>
                  <a:cubicBezTo>
                    <a:pt x="111437" y="781179"/>
                    <a:pt x="125293" y="695709"/>
                    <a:pt x="126755" y="687339"/>
                  </a:cubicBezTo>
                  <a:cubicBezTo>
                    <a:pt x="185938" y="710990"/>
                    <a:pt x="246966" y="703974"/>
                    <a:pt x="290761" y="680011"/>
                  </a:cubicBezTo>
                  <a:cubicBezTo>
                    <a:pt x="147086" y="527512"/>
                    <a:pt x="197775" y="350980"/>
                    <a:pt x="419779" y="212651"/>
                  </a:cubicBezTo>
                  <a:close/>
                </a:path>
              </a:pathLst>
            </a:custGeom>
            <a:solidFill>
              <a:srgbClr val="00A443"/>
            </a:solidFill>
            <a:ln w="3464" cap="flat">
              <a:noFill/>
              <a:prstDash val="solid"/>
              <a:miter/>
            </a:ln>
          </p:spPr>
          <p:txBody>
            <a:bodyPr rtlCol="0" anchor="ctr"/>
            <a:lstStyle/>
            <a:p>
              <a:endParaRPr lang="es-ES_tradnl" sz="900" b="0" i="0">
                <a:latin typeface="IberPangea Text Light" panose="020B0404000000000000" pitchFamily="34" charset="0"/>
              </a:endParaRPr>
            </a:p>
          </p:txBody>
        </p:sp>
      </p:grpSp>
    </p:spTree>
    <p:extLst>
      <p:ext uri="{BB962C8B-B14F-4D97-AF65-F5344CB8AC3E}">
        <p14:creationId xmlns:p14="http://schemas.microsoft.com/office/powerpoint/2010/main" val="3253782735"/>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En blanco">
    <p:bg>
      <p:bgRef idx="1001">
        <a:schemeClr val="bg1"/>
      </p:bgRef>
    </p:bg>
    <p:spTree>
      <p:nvGrpSpPr>
        <p:cNvPr id="1" name=""/>
        <p:cNvGrpSpPr/>
        <p:nvPr/>
      </p:nvGrpSpPr>
      <p:grpSpPr>
        <a:xfrm>
          <a:off x="0" y="0"/>
          <a:ext cx="0" cy="0"/>
          <a:chOff x="0" y="0"/>
          <a:chExt cx="0" cy="0"/>
        </a:xfrm>
      </p:grpSpPr>
      <p:sp>
        <p:nvSpPr>
          <p:cNvPr id="5" name="Marcador de número de diapositiva 5">
            <a:extLst>
              <a:ext uri="{FF2B5EF4-FFF2-40B4-BE49-F238E27FC236}">
                <a16:creationId xmlns:a16="http://schemas.microsoft.com/office/drawing/2014/main" id="{3E4CCDF6-B850-E87E-9DF5-E8CF529034F1}"/>
              </a:ext>
            </a:extLst>
          </p:cNvPr>
          <p:cNvSpPr>
            <a:spLocks noGrp="1"/>
          </p:cNvSpPr>
          <p:nvPr>
            <p:ph type="sldNum" sz="quarter" idx="4"/>
          </p:nvPr>
        </p:nvSpPr>
        <p:spPr>
          <a:xfrm>
            <a:off x="11164831" y="6453336"/>
            <a:ext cx="619949" cy="240553"/>
          </a:xfrm>
          <a:prstGeom prst="rect">
            <a:avLst/>
          </a:prstGeom>
        </p:spPr>
        <p:txBody>
          <a:bodyPr anchor="b"/>
          <a:lstStyle>
            <a:lvl1pPr algn="r">
              <a:defRPr sz="600" b="0" i="0">
                <a:solidFill>
                  <a:schemeClr val="tx2"/>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stStyle>
          <a:p>
            <a:fld id="{92A49E42-579D-0A4D-A382-D64C66A04E33}" type="slidenum">
              <a:rPr lang="es-ES" smtClean="0"/>
              <a:pPr/>
              <a:t>‹N°›</a:t>
            </a:fld>
            <a:endParaRPr lang="es-ES"/>
          </a:p>
        </p:txBody>
      </p:sp>
    </p:spTree>
    <p:extLst>
      <p:ext uri="{BB962C8B-B14F-4D97-AF65-F5344CB8AC3E}">
        <p14:creationId xmlns:p14="http://schemas.microsoft.com/office/powerpoint/2010/main" val="1899471388"/>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Espace réservé du texte 8">
            <a:extLst>
              <a:ext uri="{FF2B5EF4-FFF2-40B4-BE49-F238E27FC236}">
                <a16:creationId xmlns:a16="http://schemas.microsoft.com/office/drawing/2014/main" id="{5B34D9FD-4EE0-746D-1BDA-91DBCE3EA6A4}"/>
              </a:ext>
            </a:extLst>
          </p:cNvPr>
          <p:cNvSpPr>
            <a:spLocks noGrp="1"/>
          </p:cNvSpPr>
          <p:nvPr>
            <p:ph idx="1"/>
          </p:nvPr>
        </p:nvSpPr>
        <p:spPr>
          <a:xfrm>
            <a:off x="6421845" y="2615475"/>
            <a:ext cx="4942840" cy="334264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434778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ver with Image">
    <p:bg>
      <p:bgRef idx="1001">
        <a:schemeClr val="bg1"/>
      </p:bgRef>
    </p:bg>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30F6BA58-506E-438E-6C2B-545913116CCF}"/>
              </a:ext>
            </a:extLst>
          </p:cNvPr>
          <p:cNvSpPr>
            <a:spLocks noGrp="1"/>
          </p:cNvSpPr>
          <p:nvPr>
            <p:ph type="pic" sz="quarter" idx="13" hasCustomPrompt="1"/>
          </p:nvPr>
        </p:nvSpPr>
        <p:spPr>
          <a:xfrm>
            <a:off x="0" y="0"/>
            <a:ext cx="12192000" cy="6858000"/>
          </a:xfrm>
          <a:prstGeom prst="roundRect">
            <a:avLst>
              <a:gd name="adj" fmla="val 0"/>
            </a:avLst>
          </a:prstGeom>
        </p:spPr>
        <p:txBody>
          <a:bodyPr/>
          <a:lstStyle/>
          <a:p>
            <a:r>
              <a:rPr lang="en-US" noProof="0"/>
              <a:t>Click on the icon to add an image</a:t>
            </a:r>
          </a:p>
        </p:txBody>
      </p:sp>
      <p:sp>
        <p:nvSpPr>
          <p:cNvPr id="14" name="Marcador de texto 12">
            <a:extLst>
              <a:ext uri="{FF2B5EF4-FFF2-40B4-BE49-F238E27FC236}">
                <a16:creationId xmlns:a16="http://schemas.microsoft.com/office/drawing/2014/main" id="{3E0B9FA4-106C-E699-7911-B99C1308D599}"/>
              </a:ext>
            </a:extLst>
          </p:cNvPr>
          <p:cNvSpPr>
            <a:spLocks noGrp="1"/>
          </p:cNvSpPr>
          <p:nvPr>
            <p:ph type="body" sz="quarter" idx="10" hasCustomPrompt="1"/>
          </p:nvPr>
        </p:nvSpPr>
        <p:spPr>
          <a:xfrm>
            <a:off x="403500" y="2922246"/>
            <a:ext cx="11000787" cy="239157"/>
          </a:xfrm>
          <a:prstGeom prst="rect">
            <a:avLst/>
          </a:prstGeom>
        </p:spPr>
        <p:txBody>
          <a:bodyPr anchor="ctr"/>
          <a:lstStyle>
            <a:lvl1pPr marL="0" indent="0">
              <a:buNone/>
              <a:defRPr sz="1789" b="0" i="0">
                <a:solidFill>
                  <a:schemeClr val="bg1"/>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vl2pPr marL="454251"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2pPr>
            <a:lvl3pPr marL="908503"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3pPr>
            <a:lvl4pPr marL="1362754"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4pPr>
            <a:lvl5pPr marL="1817006"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5pPr>
          </a:lstStyle>
          <a:p>
            <a:pPr lvl="0"/>
            <a:r>
              <a:rPr lang="en-US" noProof="0" dirty="0"/>
              <a:t>Cover Subtitle</a:t>
            </a:r>
          </a:p>
        </p:txBody>
      </p:sp>
      <p:sp>
        <p:nvSpPr>
          <p:cNvPr id="15" name="Título 14">
            <a:extLst>
              <a:ext uri="{FF2B5EF4-FFF2-40B4-BE49-F238E27FC236}">
                <a16:creationId xmlns:a16="http://schemas.microsoft.com/office/drawing/2014/main" id="{287BB230-0D91-CDCE-3890-640DA6A98A18}"/>
              </a:ext>
            </a:extLst>
          </p:cNvPr>
          <p:cNvSpPr>
            <a:spLocks noGrp="1"/>
          </p:cNvSpPr>
          <p:nvPr>
            <p:ph type="title" hasCustomPrompt="1"/>
          </p:nvPr>
        </p:nvSpPr>
        <p:spPr>
          <a:xfrm>
            <a:off x="406315" y="3161403"/>
            <a:ext cx="11030456" cy="1273564"/>
          </a:xfrm>
          <a:prstGeom prst="rect">
            <a:avLst/>
          </a:prstGeom>
        </p:spPr>
        <p:txBody>
          <a:bodyPr anchor="t"/>
          <a:lstStyle>
            <a:lvl1pPr>
              <a:lnSpc>
                <a:spcPct val="100000"/>
              </a:lnSpc>
              <a:defRPr sz="8750" b="1" i="0">
                <a:solidFill>
                  <a:schemeClr val="bg1"/>
                </a:solidFill>
                <a:latin typeface="IberPangea Text" panose="020B0404000000000000" pitchFamily="34" charset="0"/>
                <a:ea typeface="IberPangea Text" panose="020B0404000000000000" pitchFamily="34" charset="0"/>
                <a:cs typeface="IberPangea Text" panose="020B0404000000000000" pitchFamily="34" charset="0"/>
              </a:defRPr>
            </a:lvl1pPr>
          </a:lstStyle>
          <a:p>
            <a:r>
              <a:rPr lang="en-US" noProof="0" dirty="0"/>
              <a:t>Big PPT Title</a:t>
            </a:r>
          </a:p>
        </p:txBody>
      </p:sp>
      <p:sp>
        <p:nvSpPr>
          <p:cNvPr id="17" name="Marcador de texto 12">
            <a:extLst>
              <a:ext uri="{FF2B5EF4-FFF2-40B4-BE49-F238E27FC236}">
                <a16:creationId xmlns:a16="http://schemas.microsoft.com/office/drawing/2014/main" id="{9DA38B74-8C19-3B01-F5CA-AFDA3E362171}"/>
              </a:ext>
            </a:extLst>
          </p:cNvPr>
          <p:cNvSpPr>
            <a:spLocks noGrp="1"/>
          </p:cNvSpPr>
          <p:nvPr>
            <p:ph type="body" sz="quarter" idx="12" hasCustomPrompt="1"/>
          </p:nvPr>
        </p:nvSpPr>
        <p:spPr>
          <a:xfrm>
            <a:off x="7725449" y="6417332"/>
            <a:ext cx="4075366" cy="239157"/>
          </a:xfrm>
          <a:prstGeom prst="rect">
            <a:avLst/>
          </a:prstGeom>
        </p:spPr>
        <p:txBody>
          <a:bodyPr/>
          <a:lstStyle>
            <a:lvl1pPr marL="0" indent="0" algn="r">
              <a:lnSpc>
                <a:spcPct val="100000"/>
              </a:lnSpc>
              <a:spcBef>
                <a:spcPts val="0"/>
              </a:spcBef>
              <a:buNone/>
              <a:defRPr sz="1500" b="0" i="0">
                <a:solidFill>
                  <a:schemeClr val="bg1"/>
                </a:solidFill>
                <a:latin typeface="+mn-lt"/>
                <a:ea typeface="IberPangea Text Light" panose="020B0404000000000000" pitchFamily="34" charset="0"/>
                <a:cs typeface="IberPangea Text Light" panose="020B0404000000000000" pitchFamily="34" charset="0"/>
              </a:defRPr>
            </a:lvl1pPr>
            <a:lvl2pPr marL="454251"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2pPr>
            <a:lvl3pPr marL="908503"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3pPr>
            <a:lvl4pPr marL="1362754"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4pPr>
            <a:lvl5pPr marL="1817006"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5pPr>
          </a:lstStyle>
          <a:p>
            <a:fld id="{12730F5A-8C2E-F949-910B-9BF3A206FE81}" type="datetime1">
              <a:rPr lang="en-US" noProof="0" smtClean="0"/>
              <a:t>29/3/23</a:t>
            </a:fld>
            <a:endParaRPr lang="en-US" noProof="0" dirty="0"/>
          </a:p>
        </p:txBody>
      </p:sp>
      <p:sp>
        <p:nvSpPr>
          <p:cNvPr id="2" name="Marcador de texto 12">
            <a:extLst>
              <a:ext uri="{FF2B5EF4-FFF2-40B4-BE49-F238E27FC236}">
                <a16:creationId xmlns:a16="http://schemas.microsoft.com/office/drawing/2014/main" id="{B2AF417B-2AAD-2201-544C-B352BA4B0742}"/>
              </a:ext>
            </a:extLst>
          </p:cNvPr>
          <p:cNvSpPr>
            <a:spLocks noGrp="1"/>
          </p:cNvSpPr>
          <p:nvPr>
            <p:ph type="body" sz="quarter" idx="14" hasCustomPrompt="1"/>
          </p:nvPr>
        </p:nvSpPr>
        <p:spPr>
          <a:xfrm>
            <a:off x="407221" y="6417332"/>
            <a:ext cx="4075366" cy="239157"/>
          </a:xfrm>
          <a:prstGeom prst="rect">
            <a:avLst/>
          </a:prstGeom>
        </p:spPr>
        <p:txBody>
          <a:bodyPr/>
          <a:lstStyle>
            <a:lvl1pPr marL="0" indent="0" algn="l">
              <a:lnSpc>
                <a:spcPct val="100000"/>
              </a:lnSpc>
              <a:spcBef>
                <a:spcPts val="0"/>
              </a:spcBef>
              <a:buNone/>
              <a:defRPr sz="1500" b="0" i="0">
                <a:solidFill>
                  <a:schemeClr val="bg1"/>
                </a:solidFill>
                <a:latin typeface="+mn-lt"/>
                <a:ea typeface="IberPangea Text Light" panose="020B0404000000000000" pitchFamily="34" charset="0"/>
                <a:cs typeface="IberPangea Text Light" panose="020B0404000000000000" pitchFamily="34" charset="0"/>
              </a:defRPr>
            </a:lvl1pPr>
            <a:lvl2pPr marL="454251"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2pPr>
            <a:lvl3pPr marL="908503"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3pPr>
            <a:lvl4pPr marL="1362754"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4pPr>
            <a:lvl5pPr marL="1817006"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5pPr>
          </a:lstStyle>
          <a:p>
            <a:r>
              <a:rPr lang="en-US" noProof="0" dirty="0"/>
              <a:t>Business Division</a:t>
            </a:r>
          </a:p>
        </p:txBody>
      </p:sp>
      <p:pic>
        <p:nvPicPr>
          <p:cNvPr id="5" name="Gráfico 4">
            <a:extLst>
              <a:ext uri="{FF2B5EF4-FFF2-40B4-BE49-F238E27FC236}">
                <a16:creationId xmlns:a16="http://schemas.microsoft.com/office/drawing/2014/main" id="{FE1B2BAD-BF7F-A4BD-AB5E-8DF9903A6F4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6485" y="421140"/>
            <a:ext cx="765943" cy="724118"/>
          </a:xfrm>
          <a:prstGeom prst="rect">
            <a:avLst/>
          </a:prstGeom>
        </p:spPr>
      </p:pic>
    </p:spTree>
    <p:extLst>
      <p:ext uri="{BB962C8B-B14F-4D97-AF65-F5344CB8AC3E}">
        <p14:creationId xmlns:p14="http://schemas.microsoft.com/office/powerpoint/2010/main" val="152004032"/>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ver with Image long text">
    <p:bg>
      <p:bgRef idx="1001">
        <a:schemeClr val="bg1"/>
      </p:bgRef>
    </p:bg>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30F6BA58-506E-438E-6C2B-545913116CCF}"/>
              </a:ext>
            </a:extLst>
          </p:cNvPr>
          <p:cNvSpPr>
            <a:spLocks noGrp="1"/>
          </p:cNvSpPr>
          <p:nvPr>
            <p:ph type="pic" sz="quarter" idx="13" hasCustomPrompt="1"/>
          </p:nvPr>
        </p:nvSpPr>
        <p:spPr>
          <a:xfrm>
            <a:off x="0" y="0"/>
            <a:ext cx="12192000" cy="6858000"/>
          </a:xfrm>
          <a:prstGeom prst="roundRect">
            <a:avLst>
              <a:gd name="adj" fmla="val 0"/>
            </a:avLst>
          </a:prstGeom>
        </p:spPr>
        <p:txBody>
          <a:bodyPr/>
          <a:lstStyle/>
          <a:p>
            <a:r>
              <a:rPr lang="en-US" noProof="0"/>
              <a:t>Click on the icon to add an image</a:t>
            </a:r>
          </a:p>
        </p:txBody>
      </p:sp>
      <p:sp>
        <p:nvSpPr>
          <p:cNvPr id="14" name="Marcador de texto 12">
            <a:extLst>
              <a:ext uri="{FF2B5EF4-FFF2-40B4-BE49-F238E27FC236}">
                <a16:creationId xmlns:a16="http://schemas.microsoft.com/office/drawing/2014/main" id="{3E0B9FA4-106C-E699-7911-B99C1308D599}"/>
              </a:ext>
            </a:extLst>
          </p:cNvPr>
          <p:cNvSpPr>
            <a:spLocks noGrp="1"/>
          </p:cNvSpPr>
          <p:nvPr>
            <p:ph type="body" sz="quarter" idx="10" hasCustomPrompt="1"/>
          </p:nvPr>
        </p:nvSpPr>
        <p:spPr>
          <a:xfrm>
            <a:off x="403500" y="2922246"/>
            <a:ext cx="11000787" cy="239157"/>
          </a:xfrm>
          <a:prstGeom prst="rect">
            <a:avLst/>
          </a:prstGeom>
        </p:spPr>
        <p:txBody>
          <a:bodyPr anchor="ctr"/>
          <a:lstStyle>
            <a:lvl1pPr marL="0" indent="0">
              <a:buNone/>
              <a:defRPr sz="1789" b="0" i="0">
                <a:solidFill>
                  <a:schemeClr val="bg1"/>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vl2pPr marL="454251"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2pPr>
            <a:lvl3pPr marL="908503"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3pPr>
            <a:lvl4pPr marL="1362754"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4pPr>
            <a:lvl5pPr marL="1817006"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5pPr>
          </a:lstStyle>
          <a:p>
            <a:pPr lvl="0"/>
            <a:r>
              <a:rPr lang="en-US" noProof="0" dirty="0"/>
              <a:t>Cover Subtitle</a:t>
            </a:r>
          </a:p>
        </p:txBody>
      </p:sp>
      <p:sp>
        <p:nvSpPr>
          <p:cNvPr id="15" name="Título 14">
            <a:extLst>
              <a:ext uri="{FF2B5EF4-FFF2-40B4-BE49-F238E27FC236}">
                <a16:creationId xmlns:a16="http://schemas.microsoft.com/office/drawing/2014/main" id="{287BB230-0D91-CDCE-3890-640DA6A98A18}"/>
              </a:ext>
            </a:extLst>
          </p:cNvPr>
          <p:cNvSpPr>
            <a:spLocks noGrp="1"/>
          </p:cNvSpPr>
          <p:nvPr>
            <p:ph type="title" hasCustomPrompt="1"/>
          </p:nvPr>
        </p:nvSpPr>
        <p:spPr>
          <a:xfrm>
            <a:off x="406315" y="3284984"/>
            <a:ext cx="11030456" cy="1620000"/>
          </a:xfrm>
          <a:prstGeom prst="rect">
            <a:avLst/>
          </a:prstGeom>
        </p:spPr>
        <p:txBody>
          <a:bodyPr anchor="t">
            <a:noAutofit/>
          </a:bodyPr>
          <a:lstStyle>
            <a:lvl1pPr>
              <a:lnSpc>
                <a:spcPct val="80000"/>
              </a:lnSpc>
              <a:defRPr sz="6100" b="1" i="0">
                <a:solidFill>
                  <a:schemeClr val="bg1"/>
                </a:solidFill>
                <a:latin typeface="IberPangea Text" panose="020B0404000000000000" pitchFamily="34" charset="0"/>
                <a:ea typeface="IberPangea Text" panose="020B0404000000000000" pitchFamily="34" charset="0"/>
                <a:cs typeface="IberPangea Text" panose="020B0404000000000000" pitchFamily="34" charset="0"/>
              </a:defRPr>
            </a:lvl1pPr>
          </a:lstStyle>
          <a:p>
            <a:r>
              <a:rPr lang="en-US" noProof="0" dirty="0"/>
              <a:t>Small PPT Title</a:t>
            </a:r>
          </a:p>
        </p:txBody>
      </p:sp>
      <p:sp>
        <p:nvSpPr>
          <p:cNvPr id="17" name="Marcador de texto 12">
            <a:extLst>
              <a:ext uri="{FF2B5EF4-FFF2-40B4-BE49-F238E27FC236}">
                <a16:creationId xmlns:a16="http://schemas.microsoft.com/office/drawing/2014/main" id="{9DA38B74-8C19-3B01-F5CA-AFDA3E362171}"/>
              </a:ext>
            </a:extLst>
          </p:cNvPr>
          <p:cNvSpPr>
            <a:spLocks noGrp="1"/>
          </p:cNvSpPr>
          <p:nvPr>
            <p:ph type="body" sz="quarter" idx="12" hasCustomPrompt="1"/>
          </p:nvPr>
        </p:nvSpPr>
        <p:spPr>
          <a:xfrm>
            <a:off x="7725449" y="6417332"/>
            <a:ext cx="4075366" cy="239157"/>
          </a:xfrm>
          <a:prstGeom prst="rect">
            <a:avLst/>
          </a:prstGeom>
        </p:spPr>
        <p:txBody>
          <a:bodyPr/>
          <a:lstStyle>
            <a:lvl1pPr marL="0" indent="0" algn="r">
              <a:lnSpc>
                <a:spcPct val="100000"/>
              </a:lnSpc>
              <a:spcBef>
                <a:spcPts val="0"/>
              </a:spcBef>
              <a:buNone/>
              <a:defRPr sz="1500" b="0" i="0">
                <a:solidFill>
                  <a:schemeClr val="bg1"/>
                </a:solidFill>
                <a:latin typeface="+mn-lt"/>
                <a:ea typeface="IberPangea Text Light" panose="020B0404000000000000" pitchFamily="34" charset="0"/>
                <a:cs typeface="IberPangea Text Light" panose="020B0404000000000000" pitchFamily="34" charset="0"/>
              </a:defRPr>
            </a:lvl1pPr>
            <a:lvl2pPr marL="454251"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2pPr>
            <a:lvl3pPr marL="908503"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3pPr>
            <a:lvl4pPr marL="1362754"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4pPr>
            <a:lvl5pPr marL="1817006"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5pPr>
          </a:lstStyle>
          <a:p>
            <a:fld id="{8EBBC308-45BF-CF4E-8989-F41A37644456}" type="datetime1">
              <a:rPr lang="en-US" noProof="0" smtClean="0"/>
              <a:t>29/3/23</a:t>
            </a:fld>
            <a:endParaRPr lang="en-US" noProof="0" dirty="0"/>
          </a:p>
        </p:txBody>
      </p:sp>
      <p:sp>
        <p:nvSpPr>
          <p:cNvPr id="2" name="Marcador de texto 12">
            <a:extLst>
              <a:ext uri="{FF2B5EF4-FFF2-40B4-BE49-F238E27FC236}">
                <a16:creationId xmlns:a16="http://schemas.microsoft.com/office/drawing/2014/main" id="{394C8709-5400-E9AB-2B49-4AD77847F947}"/>
              </a:ext>
            </a:extLst>
          </p:cNvPr>
          <p:cNvSpPr>
            <a:spLocks noGrp="1"/>
          </p:cNvSpPr>
          <p:nvPr>
            <p:ph type="body" sz="quarter" idx="14" hasCustomPrompt="1"/>
          </p:nvPr>
        </p:nvSpPr>
        <p:spPr>
          <a:xfrm>
            <a:off x="407221" y="6417332"/>
            <a:ext cx="4075366" cy="239157"/>
          </a:xfrm>
          <a:prstGeom prst="rect">
            <a:avLst/>
          </a:prstGeom>
        </p:spPr>
        <p:txBody>
          <a:bodyPr/>
          <a:lstStyle>
            <a:lvl1pPr marL="0" indent="0" algn="l">
              <a:lnSpc>
                <a:spcPct val="100000"/>
              </a:lnSpc>
              <a:spcBef>
                <a:spcPts val="0"/>
              </a:spcBef>
              <a:buNone/>
              <a:defRPr sz="1500" b="0" i="0">
                <a:solidFill>
                  <a:schemeClr val="bg1"/>
                </a:solidFill>
                <a:latin typeface="+mn-lt"/>
                <a:ea typeface="IberPangea Text Light" panose="020B0404000000000000" pitchFamily="34" charset="0"/>
                <a:cs typeface="IberPangea Text Light" panose="020B0404000000000000" pitchFamily="34" charset="0"/>
              </a:defRPr>
            </a:lvl1pPr>
            <a:lvl2pPr marL="454251"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2pPr>
            <a:lvl3pPr marL="908503"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3pPr>
            <a:lvl4pPr marL="1362754"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4pPr>
            <a:lvl5pPr marL="1817006"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5pPr>
          </a:lstStyle>
          <a:p>
            <a:r>
              <a:rPr lang="en-US" noProof="0" dirty="0"/>
              <a:t>Business Division</a:t>
            </a:r>
          </a:p>
        </p:txBody>
      </p:sp>
      <p:pic>
        <p:nvPicPr>
          <p:cNvPr id="3" name="Gráfico 2">
            <a:extLst>
              <a:ext uri="{FF2B5EF4-FFF2-40B4-BE49-F238E27FC236}">
                <a16:creationId xmlns:a16="http://schemas.microsoft.com/office/drawing/2014/main" id="{A418536E-1376-6CA5-4A50-4EFBAD6EF96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6485" y="421140"/>
            <a:ext cx="765943" cy="724118"/>
          </a:xfrm>
          <a:prstGeom prst="rect">
            <a:avLst/>
          </a:prstGeom>
        </p:spPr>
      </p:pic>
    </p:spTree>
    <p:extLst>
      <p:ext uri="{BB962C8B-B14F-4D97-AF65-F5344CB8AC3E}">
        <p14:creationId xmlns:p14="http://schemas.microsoft.com/office/powerpoint/2010/main" val="740786333"/>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and Cover Long Text">
    <p:bg>
      <p:bgRef idx="1001">
        <a:schemeClr val="bg1"/>
      </p:bgRef>
    </p:bg>
    <p:spTree>
      <p:nvGrpSpPr>
        <p:cNvPr id="1" name=""/>
        <p:cNvGrpSpPr/>
        <p:nvPr/>
      </p:nvGrpSpPr>
      <p:grpSpPr>
        <a:xfrm>
          <a:off x="0" y="0"/>
          <a:ext cx="0" cy="0"/>
          <a:chOff x="0" y="0"/>
          <a:chExt cx="0" cy="0"/>
        </a:xfrm>
      </p:grpSpPr>
      <p:sp>
        <p:nvSpPr>
          <p:cNvPr id="4" name="Marcador de texto 12">
            <a:extLst>
              <a:ext uri="{FF2B5EF4-FFF2-40B4-BE49-F238E27FC236}">
                <a16:creationId xmlns:a16="http://schemas.microsoft.com/office/drawing/2014/main" id="{02C6E78E-94C2-B86A-43B0-C98F58009059}"/>
              </a:ext>
            </a:extLst>
          </p:cNvPr>
          <p:cNvSpPr>
            <a:spLocks noGrp="1"/>
          </p:cNvSpPr>
          <p:nvPr>
            <p:ph type="body" sz="quarter" idx="10" hasCustomPrompt="1"/>
          </p:nvPr>
        </p:nvSpPr>
        <p:spPr>
          <a:xfrm>
            <a:off x="407220" y="2922246"/>
            <a:ext cx="11000787" cy="239157"/>
          </a:xfrm>
          <a:prstGeom prst="rect">
            <a:avLst/>
          </a:prstGeom>
        </p:spPr>
        <p:txBody>
          <a:bodyPr anchor="ctr"/>
          <a:lstStyle>
            <a:lvl1pPr marL="0" indent="0">
              <a:buNone/>
              <a:defRPr sz="1789" b="0" i="0">
                <a:solidFill>
                  <a:schemeClr val="tx2"/>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vl2pPr marL="454251"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2pPr>
            <a:lvl3pPr marL="908503"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3pPr>
            <a:lvl4pPr marL="1362754"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4pPr>
            <a:lvl5pPr marL="1817006"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5pPr>
          </a:lstStyle>
          <a:p>
            <a:pPr lvl="0"/>
            <a:r>
              <a:rPr lang="en-US" noProof="0" dirty="0"/>
              <a:t>Cover Subtitle</a:t>
            </a:r>
          </a:p>
        </p:txBody>
      </p:sp>
      <p:sp>
        <p:nvSpPr>
          <p:cNvPr id="7" name="Marcador de texto 12">
            <a:extLst>
              <a:ext uri="{FF2B5EF4-FFF2-40B4-BE49-F238E27FC236}">
                <a16:creationId xmlns:a16="http://schemas.microsoft.com/office/drawing/2014/main" id="{48B9D897-8522-C703-18E2-6BE46E9EEE7C}"/>
              </a:ext>
            </a:extLst>
          </p:cNvPr>
          <p:cNvSpPr>
            <a:spLocks noGrp="1"/>
          </p:cNvSpPr>
          <p:nvPr>
            <p:ph type="body" sz="quarter" idx="12" hasCustomPrompt="1"/>
          </p:nvPr>
        </p:nvSpPr>
        <p:spPr>
          <a:xfrm>
            <a:off x="7708569" y="6417000"/>
            <a:ext cx="4075366" cy="239157"/>
          </a:xfrm>
          <a:prstGeom prst="rect">
            <a:avLst/>
          </a:prstGeom>
        </p:spPr>
        <p:txBody>
          <a:bodyPr/>
          <a:lstStyle>
            <a:lvl1pPr marL="0" indent="0" algn="r">
              <a:lnSpc>
                <a:spcPct val="100000"/>
              </a:lnSpc>
              <a:spcBef>
                <a:spcPts val="0"/>
              </a:spcBef>
              <a:buNone/>
              <a:defRPr sz="1500" b="0" i="0">
                <a:solidFill>
                  <a:schemeClr val="tx2"/>
                </a:solidFill>
                <a:latin typeface="+mn-lt"/>
                <a:ea typeface="IberPangea Text Light" panose="020B0404000000000000" pitchFamily="34" charset="0"/>
                <a:cs typeface="IberPangea Text Light" panose="020B0404000000000000" pitchFamily="34" charset="0"/>
              </a:defRPr>
            </a:lvl1pPr>
            <a:lvl2pPr marL="454251"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2pPr>
            <a:lvl3pPr marL="908503"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3pPr>
            <a:lvl4pPr marL="1362754"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4pPr>
            <a:lvl5pPr marL="1817006"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5pPr>
          </a:lstStyle>
          <a:p>
            <a:fld id="{02B24472-8DE9-4849-ADBA-3FCAC8B76F3B}" type="datetime1">
              <a:rPr lang="en-US" noProof="0" smtClean="0"/>
              <a:t>29/3/23</a:t>
            </a:fld>
            <a:endParaRPr lang="en-US" noProof="0" dirty="0"/>
          </a:p>
        </p:txBody>
      </p:sp>
      <p:sp>
        <p:nvSpPr>
          <p:cNvPr id="8" name="Marcador de texto 12">
            <a:extLst>
              <a:ext uri="{FF2B5EF4-FFF2-40B4-BE49-F238E27FC236}">
                <a16:creationId xmlns:a16="http://schemas.microsoft.com/office/drawing/2014/main" id="{D3BD5612-AEBB-19A0-9897-5839C3851C14}"/>
              </a:ext>
            </a:extLst>
          </p:cNvPr>
          <p:cNvSpPr>
            <a:spLocks noGrp="1"/>
          </p:cNvSpPr>
          <p:nvPr>
            <p:ph type="body" sz="quarter" idx="13" hasCustomPrompt="1"/>
          </p:nvPr>
        </p:nvSpPr>
        <p:spPr>
          <a:xfrm>
            <a:off x="407221" y="6417000"/>
            <a:ext cx="4075366" cy="239157"/>
          </a:xfrm>
          <a:prstGeom prst="rect">
            <a:avLst/>
          </a:prstGeom>
        </p:spPr>
        <p:txBody>
          <a:bodyPr/>
          <a:lstStyle>
            <a:lvl1pPr marL="0" indent="0" algn="l">
              <a:lnSpc>
                <a:spcPct val="100000"/>
              </a:lnSpc>
              <a:spcBef>
                <a:spcPts val="0"/>
              </a:spcBef>
              <a:buNone/>
              <a:defRPr sz="1500" b="0" i="0">
                <a:solidFill>
                  <a:schemeClr val="tx2"/>
                </a:solidFill>
                <a:latin typeface="+mn-lt"/>
                <a:ea typeface="IberPangea Text Light" panose="020B0404000000000000" pitchFamily="34" charset="0"/>
                <a:cs typeface="IberPangea Text Light" panose="020B0404000000000000" pitchFamily="34" charset="0"/>
              </a:defRPr>
            </a:lvl1pPr>
            <a:lvl2pPr marL="454251"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2pPr>
            <a:lvl3pPr marL="908503"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3pPr>
            <a:lvl4pPr marL="1362754"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4pPr>
            <a:lvl5pPr marL="1817006"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5pPr>
          </a:lstStyle>
          <a:p>
            <a:r>
              <a:rPr lang="en-US" noProof="0" dirty="0"/>
              <a:t>Business Division</a:t>
            </a:r>
          </a:p>
        </p:txBody>
      </p:sp>
      <p:sp>
        <p:nvSpPr>
          <p:cNvPr id="2" name="Título 14">
            <a:extLst>
              <a:ext uri="{FF2B5EF4-FFF2-40B4-BE49-F238E27FC236}">
                <a16:creationId xmlns:a16="http://schemas.microsoft.com/office/drawing/2014/main" id="{EE43D0D4-53D9-E48B-97B4-161635A2CFA7}"/>
              </a:ext>
            </a:extLst>
          </p:cNvPr>
          <p:cNvSpPr>
            <a:spLocks noGrp="1"/>
          </p:cNvSpPr>
          <p:nvPr>
            <p:ph type="title" hasCustomPrompt="1"/>
          </p:nvPr>
        </p:nvSpPr>
        <p:spPr>
          <a:xfrm>
            <a:off x="406315" y="3284984"/>
            <a:ext cx="11031118" cy="1620000"/>
          </a:xfrm>
          <a:prstGeom prst="rect">
            <a:avLst/>
          </a:prstGeom>
        </p:spPr>
        <p:txBody>
          <a:bodyPr anchor="t">
            <a:noAutofit/>
          </a:bodyPr>
          <a:lstStyle>
            <a:lvl1pPr>
              <a:lnSpc>
                <a:spcPct val="80000"/>
              </a:lnSpc>
              <a:defRPr sz="6100" b="1" i="0">
                <a:solidFill>
                  <a:schemeClr val="tx2"/>
                </a:solidFill>
                <a:latin typeface="IberPangea Text" panose="020B0404000000000000" pitchFamily="34" charset="0"/>
                <a:ea typeface="IberPangea Text" panose="020B0404000000000000" pitchFamily="34" charset="0"/>
                <a:cs typeface="IberPangea Text" panose="020B0404000000000000" pitchFamily="34" charset="0"/>
              </a:defRPr>
            </a:lvl1pPr>
          </a:lstStyle>
          <a:p>
            <a:r>
              <a:rPr lang="en-US" noProof="0" dirty="0"/>
              <a:t>Small PPT Title</a:t>
            </a:r>
          </a:p>
        </p:txBody>
      </p:sp>
      <p:grpSp>
        <p:nvGrpSpPr>
          <p:cNvPr id="15" name="Grupo 14">
            <a:extLst>
              <a:ext uri="{FF2B5EF4-FFF2-40B4-BE49-F238E27FC236}">
                <a16:creationId xmlns:a16="http://schemas.microsoft.com/office/drawing/2014/main" id="{30E13AA4-9F07-F577-6F1B-3A419D372729}"/>
              </a:ext>
            </a:extLst>
          </p:cNvPr>
          <p:cNvGrpSpPr/>
          <p:nvPr userDrawn="1"/>
        </p:nvGrpSpPr>
        <p:grpSpPr>
          <a:xfrm>
            <a:off x="421928" y="566171"/>
            <a:ext cx="475080" cy="433654"/>
            <a:chOff x="843800" y="1132342"/>
            <a:chExt cx="950099" cy="867308"/>
          </a:xfrm>
        </p:grpSpPr>
        <p:sp>
          <p:nvSpPr>
            <p:cNvPr id="9" name="Forma libre 8">
              <a:extLst>
                <a:ext uri="{FF2B5EF4-FFF2-40B4-BE49-F238E27FC236}">
                  <a16:creationId xmlns:a16="http://schemas.microsoft.com/office/drawing/2014/main" id="{12C1CFB1-AA63-82AF-43B1-4FDEF7B68228}"/>
                </a:ext>
              </a:extLst>
            </p:cNvPr>
            <p:cNvSpPr/>
            <p:nvPr/>
          </p:nvSpPr>
          <p:spPr>
            <a:xfrm>
              <a:off x="1354999" y="1132342"/>
              <a:ext cx="438900" cy="701972"/>
            </a:xfrm>
            <a:custGeom>
              <a:avLst/>
              <a:gdLst>
                <a:gd name="connsiteX0" fmla="*/ 0 w 438900"/>
                <a:gd name="connsiteY0" fmla="*/ 500457 h 701972"/>
                <a:gd name="connsiteX1" fmla="*/ 58243 w 438900"/>
                <a:gd name="connsiteY1" fmla="*/ 642016 h 701972"/>
                <a:gd name="connsiteX2" fmla="*/ 290726 w 438900"/>
                <a:gd name="connsiteY2" fmla="*/ 680011 h 701972"/>
                <a:gd name="connsiteX3" fmla="*/ 360562 w 438900"/>
                <a:gd name="connsiteY3" fmla="*/ 0 h 701972"/>
                <a:gd name="connsiteX4" fmla="*/ 0 w 438900"/>
                <a:gd name="connsiteY4" fmla="*/ 500457 h 701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900" h="701972">
                  <a:moveTo>
                    <a:pt x="0" y="500457"/>
                  </a:moveTo>
                  <a:cubicBezTo>
                    <a:pt x="-80" y="553462"/>
                    <a:pt x="20857" y="604348"/>
                    <a:pt x="58243" y="642016"/>
                  </a:cubicBezTo>
                  <a:cubicBezTo>
                    <a:pt x="130341" y="713942"/>
                    <a:pt x="228306" y="713837"/>
                    <a:pt x="290726" y="680011"/>
                  </a:cubicBezTo>
                  <a:cubicBezTo>
                    <a:pt x="367316" y="638613"/>
                    <a:pt x="539015" y="514592"/>
                    <a:pt x="360562" y="0"/>
                  </a:cubicBezTo>
                  <a:cubicBezTo>
                    <a:pt x="360701" y="242901"/>
                    <a:pt x="0" y="267594"/>
                    <a:pt x="0" y="500457"/>
                  </a:cubicBezTo>
                  <a:close/>
                </a:path>
              </a:pathLst>
            </a:custGeom>
            <a:solidFill>
              <a:srgbClr val="FF9C1A"/>
            </a:solidFill>
            <a:ln w="3464" cap="flat">
              <a:noFill/>
              <a:prstDash val="solid"/>
              <a:miter/>
            </a:ln>
          </p:spPr>
          <p:txBody>
            <a:bodyPr rtlCol="0" anchor="ctr"/>
            <a:lstStyle/>
            <a:p>
              <a:endParaRPr lang="es-ES_tradnl" sz="900" b="0" i="0" dirty="0">
                <a:latin typeface="IberPangea Text Light" panose="020B0404000000000000" pitchFamily="34" charset="0"/>
              </a:endParaRPr>
            </a:p>
          </p:txBody>
        </p:sp>
        <p:sp>
          <p:nvSpPr>
            <p:cNvPr id="10" name="Forma libre 9">
              <a:extLst>
                <a:ext uri="{FF2B5EF4-FFF2-40B4-BE49-F238E27FC236}">
                  <a16:creationId xmlns:a16="http://schemas.microsoft.com/office/drawing/2014/main" id="{63243B2E-8732-EF01-019E-B8FECC9C45BF}"/>
                </a:ext>
              </a:extLst>
            </p:cNvPr>
            <p:cNvSpPr/>
            <p:nvPr/>
          </p:nvSpPr>
          <p:spPr>
            <a:xfrm>
              <a:off x="1099434" y="1132342"/>
              <a:ext cx="419744" cy="701942"/>
            </a:xfrm>
            <a:custGeom>
              <a:avLst/>
              <a:gdLst>
                <a:gd name="connsiteX0" fmla="*/ 419745 w 419744"/>
                <a:gd name="connsiteY0" fmla="*/ 212651 h 701942"/>
                <a:gd name="connsiteX1" fmla="*/ 360562 w 419744"/>
                <a:gd name="connsiteY1" fmla="*/ 0 h 701942"/>
                <a:gd name="connsiteX2" fmla="*/ 0 w 419744"/>
                <a:gd name="connsiteY2" fmla="*/ 500457 h 701942"/>
                <a:gd name="connsiteX3" fmla="*/ 58243 w 419744"/>
                <a:gd name="connsiteY3" fmla="*/ 642016 h 701942"/>
                <a:gd name="connsiteX4" fmla="*/ 290726 w 419744"/>
                <a:gd name="connsiteY4" fmla="*/ 680011 h 701942"/>
                <a:gd name="connsiteX5" fmla="*/ 419745 w 419744"/>
                <a:gd name="connsiteY5" fmla="*/ 212651 h 70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744" h="701942">
                  <a:moveTo>
                    <a:pt x="419745" y="212651"/>
                  </a:moveTo>
                  <a:cubicBezTo>
                    <a:pt x="407908" y="148991"/>
                    <a:pt x="388935" y="83803"/>
                    <a:pt x="360562" y="0"/>
                  </a:cubicBezTo>
                  <a:cubicBezTo>
                    <a:pt x="360562" y="242901"/>
                    <a:pt x="0" y="267594"/>
                    <a:pt x="0" y="500457"/>
                  </a:cubicBezTo>
                  <a:cubicBezTo>
                    <a:pt x="-80" y="553462"/>
                    <a:pt x="20857" y="604348"/>
                    <a:pt x="58243" y="642016"/>
                  </a:cubicBezTo>
                  <a:cubicBezTo>
                    <a:pt x="130376" y="713942"/>
                    <a:pt x="229072" y="713768"/>
                    <a:pt x="290726" y="680011"/>
                  </a:cubicBezTo>
                  <a:cubicBezTo>
                    <a:pt x="147052" y="527512"/>
                    <a:pt x="197740" y="350980"/>
                    <a:pt x="419745" y="212651"/>
                  </a:cubicBezTo>
                  <a:close/>
                </a:path>
              </a:pathLst>
            </a:custGeom>
            <a:solidFill>
              <a:srgbClr val="0DA9FF"/>
            </a:solidFill>
            <a:ln w="3464" cap="flat">
              <a:noFill/>
              <a:prstDash val="solid"/>
              <a:miter/>
            </a:ln>
          </p:spPr>
          <p:txBody>
            <a:bodyPr rtlCol="0" anchor="ctr"/>
            <a:lstStyle/>
            <a:p>
              <a:endParaRPr lang="es-ES_tradnl" sz="900" b="0" i="0" dirty="0">
                <a:latin typeface="IberPangea Text Light" panose="020B0404000000000000" pitchFamily="34" charset="0"/>
              </a:endParaRPr>
            </a:p>
          </p:txBody>
        </p:sp>
        <p:sp>
          <p:nvSpPr>
            <p:cNvPr id="11" name="Forma libre 10">
              <a:extLst>
                <a:ext uri="{FF2B5EF4-FFF2-40B4-BE49-F238E27FC236}">
                  <a16:creationId xmlns:a16="http://schemas.microsoft.com/office/drawing/2014/main" id="{49DFD18C-F2E2-69EE-8F29-D84E74BE97EF}"/>
                </a:ext>
              </a:extLst>
            </p:cNvPr>
            <p:cNvSpPr/>
            <p:nvPr/>
          </p:nvSpPr>
          <p:spPr>
            <a:xfrm>
              <a:off x="843800" y="1132342"/>
              <a:ext cx="419779" cy="867308"/>
            </a:xfrm>
            <a:custGeom>
              <a:avLst/>
              <a:gdLst>
                <a:gd name="connsiteX0" fmla="*/ 419779 w 419779"/>
                <a:gd name="connsiteY0" fmla="*/ 212651 h 867308"/>
                <a:gd name="connsiteX1" fmla="*/ 360597 w 419779"/>
                <a:gd name="connsiteY1" fmla="*/ 0 h 867308"/>
                <a:gd name="connsiteX2" fmla="*/ 0 w 419779"/>
                <a:gd name="connsiteY2" fmla="*/ 500457 h 867308"/>
                <a:gd name="connsiteX3" fmla="*/ 96990 w 419779"/>
                <a:gd name="connsiteY3" fmla="*/ 672474 h 867308"/>
                <a:gd name="connsiteX4" fmla="*/ 87799 w 419779"/>
                <a:gd name="connsiteY4" fmla="*/ 867309 h 867308"/>
                <a:gd name="connsiteX5" fmla="*/ 134031 w 419779"/>
                <a:gd name="connsiteY5" fmla="*/ 859668 h 867308"/>
                <a:gd name="connsiteX6" fmla="*/ 126755 w 419779"/>
                <a:gd name="connsiteY6" fmla="*/ 687339 h 867308"/>
                <a:gd name="connsiteX7" fmla="*/ 290761 w 419779"/>
                <a:gd name="connsiteY7" fmla="*/ 680011 h 867308"/>
                <a:gd name="connsiteX8" fmla="*/ 419779 w 419779"/>
                <a:gd name="connsiteY8" fmla="*/ 212651 h 867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779" h="867308">
                  <a:moveTo>
                    <a:pt x="419779" y="212651"/>
                  </a:moveTo>
                  <a:cubicBezTo>
                    <a:pt x="407908" y="148991"/>
                    <a:pt x="388935" y="83803"/>
                    <a:pt x="360597" y="0"/>
                  </a:cubicBezTo>
                  <a:cubicBezTo>
                    <a:pt x="360597" y="242901"/>
                    <a:pt x="0" y="267594"/>
                    <a:pt x="0" y="500457"/>
                  </a:cubicBezTo>
                  <a:cubicBezTo>
                    <a:pt x="0" y="619893"/>
                    <a:pt x="96990" y="672474"/>
                    <a:pt x="96990" y="672474"/>
                  </a:cubicBezTo>
                  <a:cubicBezTo>
                    <a:pt x="81965" y="736304"/>
                    <a:pt x="78849" y="802350"/>
                    <a:pt x="87799" y="867309"/>
                  </a:cubicBezTo>
                  <a:lnTo>
                    <a:pt x="134031" y="859668"/>
                  </a:lnTo>
                  <a:cubicBezTo>
                    <a:pt x="111437" y="781179"/>
                    <a:pt x="125293" y="695709"/>
                    <a:pt x="126755" y="687339"/>
                  </a:cubicBezTo>
                  <a:cubicBezTo>
                    <a:pt x="185938" y="710990"/>
                    <a:pt x="246966" y="703974"/>
                    <a:pt x="290761" y="680011"/>
                  </a:cubicBezTo>
                  <a:cubicBezTo>
                    <a:pt x="147086" y="527512"/>
                    <a:pt x="197775" y="350980"/>
                    <a:pt x="419779" y="212651"/>
                  </a:cubicBezTo>
                  <a:close/>
                </a:path>
              </a:pathLst>
            </a:custGeom>
            <a:solidFill>
              <a:srgbClr val="00A443"/>
            </a:solidFill>
            <a:ln w="3464" cap="flat">
              <a:noFill/>
              <a:prstDash val="solid"/>
              <a:miter/>
            </a:ln>
          </p:spPr>
          <p:txBody>
            <a:bodyPr rtlCol="0" anchor="ctr"/>
            <a:lstStyle/>
            <a:p>
              <a:endParaRPr lang="es-ES_tradnl" sz="900" b="0" i="0" dirty="0">
                <a:latin typeface="IberPangea Text Light" panose="020B0404000000000000" pitchFamily="34" charset="0"/>
              </a:endParaRPr>
            </a:p>
          </p:txBody>
        </p:sp>
      </p:grpSp>
    </p:spTree>
    <p:extLst>
      <p:ext uri="{BB962C8B-B14F-4D97-AF65-F5344CB8AC3E}">
        <p14:creationId xmlns:p14="http://schemas.microsoft.com/office/powerpoint/2010/main" val="2597250276"/>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Sand Cover Long Text">
    <p:bg>
      <p:bgRef idx="1001">
        <a:schemeClr val="bg1"/>
      </p:bgRef>
    </p:bg>
    <p:spTree>
      <p:nvGrpSpPr>
        <p:cNvPr id="1" name=""/>
        <p:cNvGrpSpPr/>
        <p:nvPr/>
      </p:nvGrpSpPr>
      <p:grpSpPr>
        <a:xfrm>
          <a:off x="0" y="0"/>
          <a:ext cx="0" cy="0"/>
          <a:chOff x="0" y="0"/>
          <a:chExt cx="0" cy="0"/>
        </a:xfrm>
      </p:grpSpPr>
      <p:sp>
        <p:nvSpPr>
          <p:cNvPr id="4" name="Marcador de texto 12">
            <a:extLst>
              <a:ext uri="{FF2B5EF4-FFF2-40B4-BE49-F238E27FC236}">
                <a16:creationId xmlns:a16="http://schemas.microsoft.com/office/drawing/2014/main" id="{02C6E78E-94C2-B86A-43B0-C98F58009059}"/>
              </a:ext>
            </a:extLst>
          </p:cNvPr>
          <p:cNvSpPr>
            <a:spLocks noGrp="1"/>
          </p:cNvSpPr>
          <p:nvPr>
            <p:ph type="body" sz="quarter" idx="10" hasCustomPrompt="1"/>
          </p:nvPr>
        </p:nvSpPr>
        <p:spPr>
          <a:xfrm>
            <a:off x="407220" y="2922246"/>
            <a:ext cx="11000787" cy="239157"/>
          </a:xfrm>
          <a:prstGeom prst="rect">
            <a:avLst/>
          </a:prstGeom>
        </p:spPr>
        <p:txBody>
          <a:bodyPr anchor="ctr"/>
          <a:lstStyle>
            <a:lvl1pPr marL="0" indent="0">
              <a:buNone/>
              <a:defRPr sz="1789" b="0" i="0">
                <a:solidFill>
                  <a:schemeClr val="tx2"/>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vl2pPr marL="454251"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2pPr>
            <a:lvl3pPr marL="908503"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3pPr>
            <a:lvl4pPr marL="1362754"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4pPr>
            <a:lvl5pPr marL="1817006"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5pPr>
          </a:lstStyle>
          <a:p>
            <a:pPr lvl="0"/>
            <a:r>
              <a:rPr lang="en-US" noProof="0" dirty="0"/>
              <a:t>Cover Subtitle</a:t>
            </a:r>
          </a:p>
        </p:txBody>
      </p:sp>
      <p:sp>
        <p:nvSpPr>
          <p:cNvPr id="7" name="Marcador de texto 12">
            <a:extLst>
              <a:ext uri="{FF2B5EF4-FFF2-40B4-BE49-F238E27FC236}">
                <a16:creationId xmlns:a16="http://schemas.microsoft.com/office/drawing/2014/main" id="{48B9D897-8522-C703-18E2-6BE46E9EEE7C}"/>
              </a:ext>
            </a:extLst>
          </p:cNvPr>
          <p:cNvSpPr>
            <a:spLocks noGrp="1"/>
          </p:cNvSpPr>
          <p:nvPr>
            <p:ph type="body" sz="quarter" idx="12" hasCustomPrompt="1"/>
          </p:nvPr>
        </p:nvSpPr>
        <p:spPr>
          <a:xfrm>
            <a:off x="7708569" y="6417000"/>
            <a:ext cx="4075366" cy="239157"/>
          </a:xfrm>
          <a:prstGeom prst="rect">
            <a:avLst/>
          </a:prstGeom>
        </p:spPr>
        <p:txBody>
          <a:bodyPr/>
          <a:lstStyle>
            <a:lvl1pPr marL="0" indent="0" algn="r">
              <a:lnSpc>
                <a:spcPct val="100000"/>
              </a:lnSpc>
              <a:spcBef>
                <a:spcPts val="0"/>
              </a:spcBef>
              <a:buNone/>
              <a:defRPr sz="1500" b="0" i="0">
                <a:solidFill>
                  <a:schemeClr val="tx2"/>
                </a:solidFill>
                <a:latin typeface="+mn-lt"/>
                <a:ea typeface="IberPangea Text Light" panose="020B0404000000000000" pitchFamily="34" charset="0"/>
                <a:cs typeface="IberPangea Text Light" panose="020B0404000000000000" pitchFamily="34" charset="0"/>
              </a:defRPr>
            </a:lvl1pPr>
            <a:lvl2pPr marL="454251"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2pPr>
            <a:lvl3pPr marL="908503"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3pPr>
            <a:lvl4pPr marL="1362754"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4pPr>
            <a:lvl5pPr marL="1817006"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5pPr>
          </a:lstStyle>
          <a:p>
            <a:fld id="{02B24472-8DE9-4849-ADBA-3FCAC8B76F3B}" type="datetime1">
              <a:rPr lang="en-US" noProof="0" smtClean="0"/>
              <a:t>29/3/23</a:t>
            </a:fld>
            <a:endParaRPr lang="en-US" noProof="0" dirty="0"/>
          </a:p>
        </p:txBody>
      </p:sp>
      <p:sp>
        <p:nvSpPr>
          <p:cNvPr id="8" name="Marcador de texto 12">
            <a:extLst>
              <a:ext uri="{FF2B5EF4-FFF2-40B4-BE49-F238E27FC236}">
                <a16:creationId xmlns:a16="http://schemas.microsoft.com/office/drawing/2014/main" id="{D3BD5612-AEBB-19A0-9897-5839C3851C14}"/>
              </a:ext>
            </a:extLst>
          </p:cNvPr>
          <p:cNvSpPr>
            <a:spLocks noGrp="1"/>
          </p:cNvSpPr>
          <p:nvPr>
            <p:ph type="body" sz="quarter" idx="13" hasCustomPrompt="1"/>
          </p:nvPr>
        </p:nvSpPr>
        <p:spPr>
          <a:xfrm>
            <a:off x="407221" y="6417000"/>
            <a:ext cx="4075366" cy="239157"/>
          </a:xfrm>
          <a:prstGeom prst="rect">
            <a:avLst/>
          </a:prstGeom>
        </p:spPr>
        <p:txBody>
          <a:bodyPr/>
          <a:lstStyle>
            <a:lvl1pPr marL="0" indent="0" algn="l">
              <a:lnSpc>
                <a:spcPct val="100000"/>
              </a:lnSpc>
              <a:spcBef>
                <a:spcPts val="0"/>
              </a:spcBef>
              <a:buNone/>
              <a:defRPr sz="1500" b="0" i="0">
                <a:solidFill>
                  <a:schemeClr val="tx2"/>
                </a:solidFill>
                <a:latin typeface="+mn-lt"/>
                <a:ea typeface="IberPangea Text Light" panose="020B0404000000000000" pitchFamily="34" charset="0"/>
                <a:cs typeface="IberPangea Text Light" panose="020B0404000000000000" pitchFamily="34" charset="0"/>
              </a:defRPr>
            </a:lvl1pPr>
            <a:lvl2pPr marL="454251"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2pPr>
            <a:lvl3pPr marL="908503"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3pPr>
            <a:lvl4pPr marL="1362754"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4pPr>
            <a:lvl5pPr marL="1817006"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5pPr>
          </a:lstStyle>
          <a:p>
            <a:r>
              <a:rPr lang="en-US" noProof="0" dirty="0"/>
              <a:t>Business Division</a:t>
            </a:r>
          </a:p>
        </p:txBody>
      </p:sp>
      <p:sp>
        <p:nvSpPr>
          <p:cNvPr id="2" name="Título 14">
            <a:extLst>
              <a:ext uri="{FF2B5EF4-FFF2-40B4-BE49-F238E27FC236}">
                <a16:creationId xmlns:a16="http://schemas.microsoft.com/office/drawing/2014/main" id="{EE43D0D4-53D9-E48B-97B4-161635A2CFA7}"/>
              </a:ext>
            </a:extLst>
          </p:cNvPr>
          <p:cNvSpPr>
            <a:spLocks noGrp="1"/>
          </p:cNvSpPr>
          <p:nvPr>
            <p:ph type="title" hasCustomPrompt="1"/>
          </p:nvPr>
        </p:nvSpPr>
        <p:spPr>
          <a:xfrm>
            <a:off x="406315" y="3284984"/>
            <a:ext cx="11031118" cy="1620000"/>
          </a:xfrm>
          <a:prstGeom prst="rect">
            <a:avLst/>
          </a:prstGeom>
        </p:spPr>
        <p:txBody>
          <a:bodyPr anchor="t">
            <a:noAutofit/>
          </a:bodyPr>
          <a:lstStyle>
            <a:lvl1pPr>
              <a:lnSpc>
                <a:spcPct val="80000"/>
              </a:lnSpc>
              <a:defRPr sz="6100" b="1" i="0">
                <a:solidFill>
                  <a:schemeClr val="tx2"/>
                </a:solidFill>
                <a:latin typeface="IberPangea Text" panose="020B0404000000000000" pitchFamily="34" charset="0"/>
                <a:ea typeface="IberPangea Text" panose="020B0404000000000000" pitchFamily="34" charset="0"/>
                <a:cs typeface="IberPangea Text" panose="020B0404000000000000" pitchFamily="34" charset="0"/>
              </a:defRPr>
            </a:lvl1pPr>
          </a:lstStyle>
          <a:p>
            <a:r>
              <a:rPr lang="en-US" noProof="0" dirty="0"/>
              <a:t>Small PPT Title</a:t>
            </a:r>
          </a:p>
        </p:txBody>
      </p:sp>
      <p:pic>
        <p:nvPicPr>
          <p:cNvPr id="5" name="Gráfico 4">
            <a:extLst>
              <a:ext uri="{FF2B5EF4-FFF2-40B4-BE49-F238E27FC236}">
                <a16:creationId xmlns:a16="http://schemas.microsoft.com/office/drawing/2014/main" id="{9AB06CB4-2FC2-267C-B582-04FABA045CA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1961" y="443177"/>
            <a:ext cx="1925778" cy="679642"/>
          </a:xfrm>
          <a:prstGeom prst="rect">
            <a:avLst/>
          </a:prstGeom>
        </p:spPr>
      </p:pic>
    </p:spTree>
    <p:extLst>
      <p:ext uri="{BB962C8B-B14F-4D97-AF65-F5344CB8AC3E}">
        <p14:creationId xmlns:p14="http://schemas.microsoft.com/office/powerpoint/2010/main" val="356163002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E8196-3E41-331A-B792-45F9BE0AB8E3}"/>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7E11346A-D4AC-43C1-86EA-044EEA80AE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F9106485-D0A5-E974-DA6B-54865735DB86}"/>
              </a:ext>
            </a:extLst>
          </p:cNvPr>
          <p:cNvSpPr>
            <a:spLocks noGrp="1"/>
          </p:cNvSpPr>
          <p:nvPr>
            <p:ph type="dt" sz="half" idx="10"/>
          </p:nvPr>
        </p:nvSpPr>
        <p:spPr/>
        <p:txBody>
          <a:bodyPr/>
          <a:lstStyle/>
          <a:p>
            <a:fld id="{3A8674F0-2C72-4C4A-99A2-32689EB57AD7}" type="datetimeFigureOut">
              <a:rPr lang="fr-FR" smtClean="0"/>
              <a:t>03/10/2025</a:t>
            </a:fld>
            <a:endParaRPr lang="fr-FR"/>
          </a:p>
        </p:txBody>
      </p:sp>
      <p:sp>
        <p:nvSpPr>
          <p:cNvPr id="5" name="Footer Placeholder 4">
            <a:extLst>
              <a:ext uri="{FF2B5EF4-FFF2-40B4-BE49-F238E27FC236}">
                <a16:creationId xmlns:a16="http://schemas.microsoft.com/office/drawing/2014/main" id="{A8584E47-AFCE-EDD0-434A-E78B49AC6799}"/>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0CA7BB04-C40B-5B92-20E7-88143B555FB7}"/>
              </a:ext>
            </a:extLst>
          </p:cNvPr>
          <p:cNvSpPr>
            <a:spLocks noGrp="1"/>
          </p:cNvSpPr>
          <p:nvPr>
            <p:ph type="sldNum" sz="quarter" idx="12"/>
          </p:nvPr>
        </p:nvSpPr>
        <p:spPr/>
        <p:txBody>
          <a:bodyPr/>
          <a:lstStyle/>
          <a:p>
            <a:fld id="{A90BEE5C-669A-4A78-84D7-8BC9B124BB3B}" type="slidenum">
              <a:rPr lang="fr-FR" smtClean="0"/>
              <a:t>‹N°›</a:t>
            </a:fld>
            <a:endParaRPr lang="fr-FR"/>
          </a:p>
        </p:txBody>
      </p:sp>
    </p:spTree>
    <p:extLst>
      <p:ext uri="{BB962C8B-B14F-4D97-AF65-F5344CB8AC3E}">
        <p14:creationId xmlns:p14="http://schemas.microsoft.com/office/powerpoint/2010/main" val="23272954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2_Sand Cover Long Text">
    <p:bg>
      <p:bgRef idx="1001">
        <a:schemeClr val="bg1"/>
      </p:bgRef>
    </p:bg>
    <p:spTree>
      <p:nvGrpSpPr>
        <p:cNvPr id="1" name=""/>
        <p:cNvGrpSpPr/>
        <p:nvPr/>
      </p:nvGrpSpPr>
      <p:grpSpPr>
        <a:xfrm>
          <a:off x="0" y="0"/>
          <a:ext cx="0" cy="0"/>
          <a:chOff x="0" y="0"/>
          <a:chExt cx="0" cy="0"/>
        </a:xfrm>
      </p:grpSpPr>
      <p:sp>
        <p:nvSpPr>
          <p:cNvPr id="4" name="Marcador de texto 12">
            <a:extLst>
              <a:ext uri="{FF2B5EF4-FFF2-40B4-BE49-F238E27FC236}">
                <a16:creationId xmlns:a16="http://schemas.microsoft.com/office/drawing/2014/main" id="{02C6E78E-94C2-B86A-43B0-C98F58009059}"/>
              </a:ext>
            </a:extLst>
          </p:cNvPr>
          <p:cNvSpPr>
            <a:spLocks noGrp="1"/>
          </p:cNvSpPr>
          <p:nvPr>
            <p:ph type="body" sz="quarter" idx="10" hasCustomPrompt="1"/>
          </p:nvPr>
        </p:nvSpPr>
        <p:spPr>
          <a:xfrm>
            <a:off x="407220" y="2922246"/>
            <a:ext cx="11000787" cy="239157"/>
          </a:xfrm>
          <a:prstGeom prst="rect">
            <a:avLst/>
          </a:prstGeom>
        </p:spPr>
        <p:txBody>
          <a:bodyPr anchor="ctr"/>
          <a:lstStyle>
            <a:lvl1pPr marL="0" indent="0">
              <a:buNone/>
              <a:defRPr sz="1789" b="0" i="0">
                <a:solidFill>
                  <a:schemeClr val="tx2"/>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vl2pPr marL="454251"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2pPr>
            <a:lvl3pPr marL="908503"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3pPr>
            <a:lvl4pPr marL="1362754"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4pPr>
            <a:lvl5pPr marL="1817006"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5pPr>
          </a:lstStyle>
          <a:p>
            <a:pPr lvl="0"/>
            <a:r>
              <a:rPr lang="en-US" noProof="0" dirty="0"/>
              <a:t>Cover Subtitle</a:t>
            </a:r>
          </a:p>
        </p:txBody>
      </p:sp>
      <p:sp>
        <p:nvSpPr>
          <p:cNvPr id="7" name="Marcador de texto 12">
            <a:extLst>
              <a:ext uri="{FF2B5EF4-FFF2-40B4-BE49-F238E27FC236}">
                <a16:creationId xmlns:a16="http://schemas.microsoft.com/office/drawing/2014/main" id="{48B9D897-8522-C703-18E2-6BE46E9EEE7C}"/>
              </a:ext>
            </a:extLst>
          </p:cNvPr>
          <p:cNvSpPr>
            <a:spLocks noGrp="1"/>
          </p:cNvSpPr>
          <p:nvPr>
            <p:ph type="body" sz="quarter" idx="12" hasCustomPrompt="1"/>
          </p:nvPr>
        </p:nvSpPr>
        <p:spPr>
          <a:xfrm>
            <a:off x="7708569" y="6417000"/>
            <a:ext cx="4075366" cy="239157"/>
          </a:xfrm>
          <a:prstGeom prst="rect">
            <a:avLst/>
          </a:prstGeom>
        </p:spPr>
        <p:txBody>
          <a:bodyPr/>
          <a:lstStyle>
            <a:lvl1pPr marL="0" indent="0" algn="r">
              <a:lnSpc>
                <a:spcPct val="100000"/>
              </a:lnSpc>
              <a:spcBef>
                <a:spcPts val="0"/>
              </a:spcBef>
              <a:buNone/>
              <a:defRPr sz="1500" b="0" i="0">
                <a:solidFill>
                  <a:schemeClr val="tx2"/>
                </a:solidFill>
                <a:latin typeface="+mn-lt"/>
                <a:ea typeface="IberPangea Text Light" panose="020B0404000000000000" pitchFamily="34" charset="0"/>
                <a:cs typeface="IberPangea Text Light" panose="020B0404000000000000" pitchFamily="34" charset="0"/>
              </a:defRPr>
            </a:lvl1pPr>
            <a:lvl2pPr marL="454251"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2pPr>
            <a:lvl3pPr marL="908503"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3pPr>
            <a:lvl4pPr marL="1362754"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4pPr>
            <a:lvl5pPr marL="1817006"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5pPr>
          </a:lstStyle>
          <a:p>
            <a:fld id="{02B24472-8DE9-4849-ADBA-3FCAC8B76F3B}" type="datetime1">
              <a:rPr lang="en-US" noProof="0" smtClean="0"/>
              <a:t>29/3/23</a:t>
            </a:fld>
            <a:endParaRPr lang="en-US" noProof="0" dirty="0"/>
          </a:p>
        </p:txBody>
      </p:sp>
      <p:sp>
        <p:nvSpPr>
          <p:cNvPr id="8" name="Marcador de texto 12">
            <a:extLst>
              <a:ext uri="{FF2B5EF4-FFF2-40B4-BE49-F238E27FC236}">
                <a16:creationId xmlns:a16="http://schemas.microsoft.com/office/drawing/2014/main" id="{D3BD5612-AEBB-19A0-9897-5839C3851C14}"/>
              </a:ext>
            </a:extLst>
          </p:cNvPr>
          <p:cNvSpPr>
            <a:spLocks noGrp="1"/>
          </p:cNvSpPr>
          <p:nvPr>
            <p:ph type="body" sz="quarter" idx="13" hasCustomPrompt="1"/>
          </p:nvPr>
        </p:nvSpPr>
        <p:spPr>
          <a:xfrm>
            <a:off x="407221" y="6417000"/>
            <a:ext cx="4075366" cy="239157"/>
          </a:xfrm>
          <a:prstGeom prst="rect">
            <a:avLst/>
          </a:prstGeom>
        </p:spPr>
        <p:txBody>
          <a:bodyPr/>
          <a:lstStyle>
            <a:lvl1pPr marL="0" indent="0" algn="l">
              <a:lnSpc>
                <a:spcPct val="100000"/>
              </a:lnSpc>
              <a:spcBef>
                <a:spcPts val="0"/>
              </a:spcBef>
              <a:buNone/>
              <a:defRPr sz="1500" b="0" i="0">
                <a:solidFill>
                  <a:schemeClr val="tx2"/>
                </a:solidFill>
                <a:latin typeface="+mn-lt"/>
                <a:ea typeface="IberPangea Text Light" panose="020B0404000000000000" pitchFamily="34" charset="0"/>
                <a:cs typeface="IberPangea Text Light" panose="020B0404000000000000" pitchFamily="34" charset="0"/>
              </a:defRPr>
            </a:lvl1pPr>
            <a:lvl2pPr marL="454251"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2pPr>
            <a:lvl3pPr marL="908503"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3pPr>
            <a:lvl4pPr marL="1362754"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4pPr>
            <a:lvl5pPr marL="1817006"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5pPr>
          </a:lstStyle>
          <a:p>
            <a:r>
              <a:rPr lang="en-US" noProof="0" dirty="0"/>
              <a:t>Business Division</a:t>
            </a:r>
          </a:p>
        </p:txBody>
      </p:sp>
      <p:sp>
        <p:nvSpPr>
          <p:cNvPr id="2" name="Título 14">
            <a:extLst>
              <a:ext uri="{FF2B5EF4-FFF2-40B4-BE49-F238E27FC236}">
                <a16:creationId xmlns:a16="http://schemas.microsoft.com/office/drawing/2014/main" id="{EE43D0D4-53D9-E48B-97B4-161635A2CFA7}"/>
              </a:ext>
            </a:extLst>
          </p:cNvPr>
          <p:cNvSpPr>
            <a:spLocks noGrp="1"/>
          </p:cNvSpPr>
          <p:nvPr>
            <p:ph type="title" hasCustomPrompt="1"/>
          </p:nvPr>
        </p:nvSpPr>
        <p:spPr>
          <a:xfrm>
            <a:off x="406315" y="3284984"/>
            <a:ext cx="11031118" cy="1620000"/>
          </a:xfrm>
          <a:prstGeom prst="rect">
            <a:avLst/>
          </a:prstGeom>
        </p:spPr>
        <p:txBody>
          <a:bodyPr anchor="t">
            <a:noAutofit/>
          </a:bodyPr>
          <a:lstStyle>
            <a:lvl1pPr>
              <a:lnSpc>
                <a:spcPct val="80000"/>
              </a:lnSpc>
              <a:defRPr sz="6100" b="1" i="0">
                <a:solidFill>
                  <a:schemeClr val="tx2"/>
                </a:solidFill>
                <a:latin typeface="IberPangea Text" panose="020B0404000000000000" pitchFamily="34" charset="0"/>
                <a:ea typeface="IberPangea Text" panose="020B0404000000000000" pitchFamily="34" charset="0"/>
                <a:cs typeface="IberPangea Text" panose="020B0404000000000000" pitchFamily="34" charset="0"/>
              </a:defRPr>
            </a:lvl1pPr>
          </a:lstStyle>
          <a:p>
            <a:r>
              <a:rPr lang="en-US" noProof="0" dirty="0"/>
              <a:t>Small PPT Title</a:t>
            </a:r>
          </a:p>
        </p:txBody>
      </p:sp>
      <p:grpSp>
        <p:nvGrpSpPr>
          <p:cNvPr id="27" name="Grupo 26">
            <a:extLst>
              <a:ext uri="{FF2B5EF4-FFF2-40B4-BE49-F238E27FC236}">
                <a16:creationId xmlns:a16="http://schemas.microsoft.com/office/drawing/2014/main" id="{3ACBE005-A1ED-AAC7-9063-86A69E5DFA78}"/>
              </a:ext>
            </a:extLst>
          </p:cNvPr>
          <p:cNvGrpSpPr/>
          <p:nvPr userDrawn="1"/>
        </p:nvGrpSpPr>
        <p:grpSpPr>
          <a:xfrm>
            <a:off x="428258" y="566909"/>
            <a:ext cx="1653183" cy="616552"/>
            <a:chOff x="1659599" y="3381939"/>
            <a:chExt cx="3306151" cy="1233103"/>
          </a:xfrm>
        </p:grpSpPr>
        <p:sp>
          <p:nvSpPr>
            <p:cNvPr id="28" name="Forma libre: forma 27">
              <a:extLst>
                <a:ext uri="{FF2B5EF4-FFF2-40B4-BE49-F238E27FC236}">
                  <a16:creationId xmlns:a16="http://schemas.microsoft.com/office/drawing/2014/main" id="{85664D7B-9580-EFB3-0B16-FF7660B48AD5}"/>
                </a:ext>
              </a:extLst>
            </p:cNvPr>
            <p:cNvSpPr/>
            <p:nvPr/>
          </p:nvSpPr>
          <p:spPr>
            <a:xfrm>
              <a:off x="2710460" y="3573361"/>
              <a:ext cx="63763" cy="433247"/>
            </a:xfrm>
            <a:custGeom>
              <a:avLst/>
              <a:gdLst>
                <a:gd name="connsiteX0" fmla="*/ 0 w 63763"/>
                <a:gd name="connsiteY0" fmla="*/ 0 h 433247"/>
                <a:gd name="connsiteX1" fmla="*/ 63764 w 63763"/>
                <a:gd name="connsiteY1" fmla="*/ 0 h 433247"/>
                <a:gd name="connsiteX2" fmla="*/ 63764 w 63763"/>
                <a:gd name="connsiteY2" fmla="*/ 433247 h 433247"/>
                <a:gd name="connsiteX3" fmla="*/ 0 w 63763"/>
                <a:gd name="connsiteY3" fmla="*/ 433247 h 433247"/>
              </a:gdLst>
              <a:ahLst/>
              <a:cxnLst>
                <a:cxn ang="0">
                  <a:pos x="connsiteX0" y="connsiteY0"/>
                </a:cxn>
                <a:cxn ang="0">
                  <a:pos x="connsiteX1" y="connsiteY1"/>
                </a:cxn>
                <a:cxn ang="0">
                  <a:pos x="connsiteX2" y="connsiteY2"/>
                </a:cxn>
                <a:cxn ang="0">
                  <a:pos x="connsiteX3" y="connsiteY3"/>
                </a:cxn>
              </a:cxnLst>
              <a:rect l="l" t="t" r="r" b="b"/>
              <a:pathLst>
                <a:path w="63763" h="433247">
                  <a:moveTo>
                    <a:pt x="0" y="0"/>
                  </a:moveTo>
                  <a:lnTo>
                    <a:pt x="63764" y="0"/>
                  </a:lnTo>
                  <a:lnTo>
                    <a:pt x="63764" y="433247"/>
                  </a:lnTo>
                  <a:lnTo>
                    <a:pt x="0" y="433247"/>
                  </a:lnTo>
                  <a:close/>
                </a:path>
              </a:pathLst>
            </a:custGeom>
            <a:solidFill>
              <a:srgbClr val="00A443"/>
            </a:solidFill>
            <a:ln w="3264" cap="flat">
              <a:noFill/>
              <a:prstDash val="solid"/>
              <a:miter/>
            </a:ln>
          </p:spPr>
          <p:txBody>
            <a:bodyPr rtlCol="0" anchor="ctr"/>
            <a:lstStyle/>
            <a:p>
              <a:endParaRPr lang="es-ES" sz="900"/>
            </a:p>
          </p:txBody>
        </p:sp>
        <p:sp>
          <p:nvSpPr>
            <p:cNvPr id="29" name="Forma libre: forma 28">
              <a:extLst>
                <a:ext uri="{FF2B5EF4-FFF2-40B4-BE49-F238E27FC236}">
                  <a16:creationId xmlns:a16="http://schemas.microsoft.com/office/drawing/2014/main" id="{A55DF72C-B25A-301C-3D6B-8A684D2F3E26}"/>
                </a:ext>
              </a:extLst>
            </p:cNvPr>
            <p:cNvSpPr/>
            <p:nvPr/>
          </p:nvSpPr>
          <p:spPr>
            <a:xfrm>
              <a:off x="2831128" y="3573361"/>
              <a:ext cx="311349" cy="439461"/>
            </a:xfrm>
            <a:custGeom>
              <a:avLst/>
              <a:gdLst>
                <a:gd name="connsiteX0" fmla="*/ 240453 w 311349"/>
                <a:gd name="connsiteY0" fmla="*/ 133407 h 439461"/>
                <a:gd name="connsiteX1" fmla="*/ 167119 w 311349"/>
                <a:gd name="connsiteY1" fmla="*/ 112665 h 439461"/>
                <a:gd name="connsiteX2" fmla="*/ 107079 w 311349"/>
                <a:gd name="connsiteY2" fmla="*/ 127201 h 439461"/>
                <a:gd name="connsiteX3" fmla="*/ 66540 w 311349"/>
                <a:gd name="connsiteY3" fmla="*/ 165583 h 439461"/>
                <a:gd name="connsiteX4" fmla="*/ 60661 w 311349"/>
                <a:gd name="connsiteY4" fmla="*/ 175220 h 439461"/>
                <a:gd name="connsiteX5" fmla="*/ 60661 w 311349"/>
                <a:gd name="connsiteY5" fmla="*/ 0 h 439461"/>
                <a:gd name="connsiteX6" fmla="*/ 0 w 311349"/>
                <a:gd name="connsiteY6" fmla="*/ 0 h 439461"/>
                <a:gd name="connsiteX7" fmla="*/ 0 w 311349"/>
                <a:gd name="connsiteY7" fmla="*/ 433280 h 439461"/>
                <a:gd name="connsiteX8" fmla="*/ 60661 w 311349"/>
                <a:gd name="connsiteY8" fmla="*/ 433280 h 439461"/>
                <a:gd name="connsiteX9" fmla="*/ 60661 w 311349"/>
                <a:gd name="connsiteY9" fmla="*/ 377258 h 439461"/>
                <a:gd name="connsiteX10" fmla="*/ 66246 w 311349"/>
                <a:gd name="connsiteY10" fmla="*/ 386535 h 439461"/>
                <a:gd name="connsiteX11" fmla="*/ 106785 w 311349"/>
                <a:gd name="connsiteY11" fmla="*/ 424918 h 439461"/>
                <a:gd name="connsiteX12" fmla="*/ 167119 w 311349"/>
                <a:gd name="connsiteY12" fmla="*/ 439454 h 439461"/>
                <a:gd name="connsiteX13" fmla="*/ 224055 w 311349"/>
                <a:gd name="connsiteY13" fmla="*/ 427400 h 439461"/>
                <a:gd name="connsiteX14" fmla="*/ 269559 w 311349"/>
                <a:gd name="connsiteY14" fmla="*/ 393656 h 439461"/>
                <a:gd name="connsiteX15" fmla="*/ 300199 w 311349"/>
                <a:gd name="connsiteY15" fmla="*/ 341979 h 439461"/>
                <a:gd name="connsiteX16" fmla="*/ 311338 w 311349"/>
                <a:gd name="connsiteY16" fmla="*/ 276059 h 439461"/>
                <a:gd name="connsiteX17" fmla="*/ 292163 w 311349"/>
                <a:gd name="connsiteY17" fmla="*/ 191128 h 439461"/>
                <a:gd name="connsiteX18" fmla="*/ 240453 w 311349"/>
                <a:gd name="connsiteY18" fmla="*/ 133407 h 439461"/>
                <a:gd name="connsiteX19" fmla="*/ 242315 w 311349"/>
                <a:gd name="connsiteY19" fmla="*/ 321563 h 439461"/>
                <a:gd name="connsiteX20" fmla="*/ 222422 w 311349"/>
                <a:gd name="connsiteY20" fmla="*/ 355895 h 439461"/>
                <a:gd name="connsiteX21" fmla="*/ 192402 w 311349"/>
                <a:gd name="connsiteY21" fmla="*/ 377552 h 439461"/>
                <a:gd name="connsiteX22" fmla="*/ 154020 w 311349"/>
                <a:gd name="connsiteY22" fmla="*/ 385000 h 439461"/>
                <a:gd name="connsiteX23" fmla="*/ 85944 w 311349"/>
                <a:gd name="connsiteY23" fmla="*/ 356221 h 439461"/>
                <a:gd name="connsiteX24" fmla="*/ 59321 w 311349"/>
                <a:gd name="connsiteY24" fmla="*/ 276059 h 439461"/>
                <a:gd name="connsiteX25" fmla="*/ 66442 w 311349"/>
                <a:gd name="connsiteY25" fmla="*/ 230327 h 439461"/>
                <a:gd name="connsiteX26" fmla="*/ 86238 w 311349"/>
                <a:gd name="connsiteY26" fmla="*/ 196289 h 439461"/>
                <a:gd name="connsiteX27" fmla="*/ 116258 w 311349"/>
                <a:gd name="connsiteY27" fmla="*/ 174926 h 439461"/>
                <a:gd name="connsiteX28" fmla="*/ 154020 w 311349"/>
                <a:gd name="connsiteY28" fmla="*/ 167805 h 439461"/>
                <a:gd name="connsiteX29" fmla="*/ 222618 w 311349"/>
                <a:gd name="connsiteY29" fmla="*/ 196289 h 439461"/>
                <a:gd name="connsiteX30" fmla="*/ 249241 w 311349"/>
                <a:gd name="connsiteY30" fmla="*/ 276125 h 439461"/>
                <a:gd name="connsiteX31" fmla="*/ 242315 w 311349"/>
                <a:gd name="connsiteY31" fmla="*/ 321563 h 439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11349" h="439461">
                  <a:moveTo>
                    <a:pt x="240453" y="133407"/>
                  </a:moveTo>
                  <a:cubicBezTo>
                    <a:pt x="218544" y="119508"/>
                    <a:pt x="193062" y="112302"/>
                    <a:pt x="167119" y="112665"/>
                  </a:cubicBezTo>
                  <a:cubicBezTo>
                    <a:pt x="143599" y="112665"/>
                    <a:pt x="123585" y="117509"/>
                    <a:pt x="107079" y="127201"/>
                  </a:cubicBezTo>
                  <a:cubicBezTo>
                    <a:pt x="90792" y="136703"/>
                    <a:pt x="76918" y="149838"/>
                    <a:pt x="66540" y="165583"/>
                  </a:cubicBezTo>
                  <a:cubicBezTo>
                    <a:pt x="64482" y="168850"/>
                    <a:pt x="62522" y="171953"/>
                    <a:pt x="60661" y="175220"/>
                  </a:cubicBezTo>
                  <a:lnTo>
                    <a:pt x="60661" y="0"/>
                  </a:lnTo>
                  <a:lnTo>
                    <a:pt x="0" y="0"/>
                  </a:lnTo>
                  <a:lnTo>
                    <a:pt x="0" y="433280"/>
                  </a:lnTo>
                  <a:lnTo>
                    <a:pt x="60661" y="433280"/>
                  </a:lnTo>
                  <a:lnTo>
                    <a:pt x="60661" y="377258"/>
                  </a:lnTo>
                  <a:cubicBezTo>
                    <a:pt x="62424" y="380525"/>
                    <a:pt x="64286" y="383530"/>
                    <a:pt x="66246" y="386535"/>
                  </a:cubicBezTo>
                  <a:cubicBezTo>
                    <a:pt x="76494" y="402388"/>
                    <a:pt x="90396" y="415549"/>
                    <a:pt x="106785" y="424918"/>
                  </a:cubicBezTo>
                  <a:cubicBezTo>
                    <a:pt x="123467" y="434610"/>
                    <a:pt x="143576" y="439454"/>
                    <a:pt x="167119" y="439454"/>
                  </a:cubicBezTo>
                  <a:cubicBezTo>
                    <a:pt x="186754" y="439670"/>
                    <a:pt x="206193" y="435554"/>
                    <a:pt x="224055" y="427400"/>
                  </a:cubicBezTo>
                  <a:cubicBezTo>
                    <a:pt x="241358" y="419358"/>
                    <a:pt x="256839" y="407879"/>
                    <a:pt x="269559" y="393656"/>
                  </a:cubicBezTo>
                  <a:cubicBezTo>
                    <a:pt x="282971" y="378542"/>
                    <a:pt x="293372" y="361000"/>
                    <a:pt x="300199" y="341979"/>
                  </a:cubicBezTo>
                  <a:cubicBezTo>
                    <a:pt x="307814" y="320844"/>
                    <a:pt x="311587" y="298520"/>
                    <a:pt x="311338" y="276059"/>
                  </a:cubicBezTo>
                  <a:cubicBezTo>
                    <a:pt x="311338" y="243874"/>
                    <a:pt x="304946" y="215562"/>
                    <a:pt x="292163" y="191128"/>
                  </a:cubicBezTo>
                  <a:cubicBezTo>
                    <a:pt x="280391" y="167615"/>
                    <a:pt x="262536" y="147686"/>
                    <a:pt x="240453" y="133407"/>
                  </a:cubicBezTo>
                  <a:close/>
                  <a:moveTo>
                    <a:pt x="242315" y="321563"/>
                  </a:moveTo>
                  <a:cubicBezTo>
                    <a:pt x="237997" y="334201"/>
                    <a:pt x="231238" y="345866"/>
                    <a:pt x="222422" y="355895"/>
                  </a:cubicBezTo>
                  <a:cubicBezTo>
                    <a:pt x="214157" y="365263"/>
                    <a:pt x="203900" y="372662"/>
                    <a:pt x="192402" y="377552"/>
                  </a:cubicBezTo>
                  <a:cubicBezTo>
                    <a:pt x="180253" y="382635"/>
                    <a:pt x="167187" y="385170"/>
                    <a:pt x="154020" y="385000"/>
                  </a:cubicBezTo>
                  <a:cubicBezTo>
                    <a:pt x="126384" y="385000"/>
                    <a:pt x="103691" y="375406"/>
                    <a:pt x="85944" y="356221"/>
                  </a:cubicBezTo>
                  <a:cubicBezTo>
                    <a:pt x="68196" y="337037"/>
                    <a:pt x="59321" y="310316"/>
                    <a:pt x="59321" y="276059"/>
                  </a:cubicBezTo>
                  <a:cubicBezTo>
                    <a:pt x="59053" y="260520"/>
                    <a:pt x="61461" y="245050"/>
                    <a:pt x="66442" y="230327"/>
                  </a:cubicBezTo>
                  <a:cubicBezTo>
                    <a:pt x="70784" y="217809"/>
                    <a:pt x="77506" y="206252"/>
                    <a:pt x="86238" y="196289"/>
                  </a:cubicBezTo>
                  <a:cubicBezTo>
                    <a:pt x="94470" y="186953"/>
                    <a:pt x="104740" y="179643"/>
                    <a:pt x="116258" y="174926"/>
                  </a:cubicBezTo>
                  <a:cubicBezTo>
                    <a:pt x="128256" y="170101"/>
                    <a:pt x="141087" y="167680"/>
                    <a:pt x="154020" y="167805"/>
                  </a:cubicBezTo>
                  <a:cubicBezTo>
                    <a:pt x="182089" y="167805"/>
                    <a:pt x="204955" y="177301"/>
                    <a:pt x="222618" y="196289"/>
                  </a:cubicBezTo>
                  <a:cubicBezTo>
                    <a:pt x="240280" y="215278"/>
                    <a:pt x="249152" y="241891"/>
                    <a:pt x="249241" y="276125"/>
                  </a:cubicBezTo>
                  <a:cubicBezTo>
                    <a:pt x="249525" y="291553"/>
                    <a:pt x="247183" y="306919"/>
                    <a:pt x="242315" y="321563"/>
                  </a:cubicBezTo>
                  <a:close/>
                </a:path>
              </a:pathLst>
            </a:custGeom>
            <a:solidFill>
              <a:srgbClr val="00A443"/>
            </a:solidFill>
            <a:ln w="3264" cap="flat">
              <a:noFill/>
              <a:prstDash val="solid"/>
              <a:miter/>
            </a:ln>
          </p:spPr>
          <p:txBody>
            <a:bodyPr rtlCol="0" anchor="ctr"/>
            <a:lstStyle/>
            <a:p>
              <a:endParaRPr lang="es-ES" sz="900"/>
            </a:p>
          </p:txBody>
        </p:sp>
        <p:sp>
          <p:nvSpPr>
            <p:cNvPr id="30" name="Forma libre: forma 29">
              <a:extLst>
                <a:ext uri="{FF2B5EF4-FFF2-40B4-BE49-F238E27FC236}">
                  <a16:creationId xmlns:a16="http://schemas.microsoft.com/office/drawing/2014/main" id="{5CE6EA7A-8088-9318-725A-99DDDC93EE2F}"/>
                </a:ext>
              </a:extLst>
            </p:cNvPr>
            <p:cNvSpPr/>
            <p:nvPr/>
          </p:nvSpPr>
          <p:spPr>
            <a:xfrm>
              <a:off x="3168744" y="3686005"/>
              <a:ext cx="296493" cy="327461"/>
            </a:xfrm>
            <a:custGeom>
              <a:avLst/>
              <a:gdLst>
                <a:gd name="connsiteX0" fmla="*/ 225935 w 296493"/>
                <a:gd name="connsiteY0" fmla="*/ 20143 h 327461"/>
                <a:gd name="connsiteX1" fmla="*/ 151032 w 296493"/>
                <a:gd name="connsiteY1" fmla="*/ 21 h 327461"/>
                <a:gd name="connsiteX2" fmla="*/ 90078 w 296493"/>
                <a:gd name="connsiteY2" fmla="*/ 11454 h 327461"/>
                <a:gd name="connsiteX3" fmla="*/ 42124 w 296493"/>
                <a:gd name="connsiteY3" fmla="*/ 44675 h 327461"/>
                <a:gd name="connsiteX4" fmla="*/ 10863 w 296493"/>
                <a:gd name="connsiteY4" fmla="*/ 96353 h 327461"/>
                <a:gd name="connsiteX5" fmla="*/ 18 w 296493"/>
                <a:gd name="connsiteY5" fmla="*/ 163514 h 327461"/>
                <a:gd name="connsiteX6" fmla="*/ 19814 w 296493"/>
                <a:gd name="connsiteY6" fmla="*/ 249229 h 327461"/>
                <a:gd name="connsiteX7" fmla="*/ 74268 w 296493"/>
                <a:gd name="connsiteY7" fmla="*/ 306688 h 327461"/>
                <a:gd name="connsiteX8" fmla="*/ 154103 w 296493"/>
                <a:gd name="connsiteY8" fmla="*/ 327431 h 327461"/>
                <a:gd name="connsiteX9" fmla="*/ 207022 w 296493"/>
                <a:gd name="connsiteY9" fmla="*/ 319689 h 327461"/>
                <a:gd name="connsiteX10" fmla="*/ 254060 w 296493"/>
                <a:gd name="connsiteY10" fmla="*/ 294340 h 327461"/>
                <a:gd name="connsiteX11" fmla="*/ 290908 w 296493"/>
                <a:gd name="connsiteY11" fmla="*/ 248837 h 327461"/>
                <a:gd name="connsiteX12" fmla="*/ 243869 w 296493"/>
                <a:gd name="connsiteY12" fmla="*/ 219731 h 327461"/>
                <a:gd name="connsiteX13" fmla="*/ 220349 w 296493"/>
                <a:gd name="connsiteY13" fmla="*/ 250993 h 327461"/>
                <a:gd name="connsiteX14" fmla="*/ 190003 w 296493"/>
                <a:gd name="connsiteY14" fmla="*/ 268338 h 327461"/>
                <a:gd name="connsiteX15" fmla="*/ 154070 w 296493"/>
                <a:gd name="connsiteY15" fmla="*/ 273597 h 327461"/>
                <a:gd name="connsiteX16" fmla="*/ 106411 w 296493"/>
                <a:gd name="connsiteY16" fmla="*/ 261217 h 327461"/>
                <a:gd name="connsiteX17" fmla="*/ 73353 w 296493"/>
                <a:gd name="connsiteY17" fmla="*/ 224337 h 327461"/>
                <a:gd name="connsiteX18" fmla="*/ 61822 w 296493"/>
                <a:gd name="connsiteY18" fmla="*/ 177625 h 327461"/>
                <a:gd name="connsiteX19" fmla="*/ 295873 w 296493"/>
                <a:gd name="connsiteY19" fmla="*/ 177625 h 327461"/>
                <a:gd name="connsiteX20" fmla="*/ 296494 w 296493"/>
                <a:gd name="connsiteY20" fmla="*/ 168969 h 327461"/>
                <a:gd name="connsiteX21" fmla="*/ 296494 w 296493"/>
                <a:gd name="connsiteY21" fmla="*/ 160900 h 327461"/>
                <a:gd name="connsiteX22" fmla="*/ 277613 w 296493"/>
                <a:gd name="connsiteY22" fmla="*/ 76426 h 327461"/>
                <a:gd name="connsiteX23" fmla="*/ 225935 w 296493"/>
                <a:gd name="connsiteY23" fmla="*/ 20143 h 327461"/>
                <a:gd name="connsiteX24" fmla="*/ 85113 w 296493"/>
                <a:gd name="connsiteY24" fmla="*/ 80183 h 327461"/>
                <a:gd name="connsiteX25" fmla="*/ 113303 w 296493"/>
                <a:gd name="connsiteY25" fmla="*/ 58493 h 327461"/>
                <a:gd name="connsiteX26" fmla="*/ 150412 w 296493"/>
                <a:gd name="connsiteY26" fmla="*/ 51404 h 327461"/>
                <a:gd name="connsiteX27" fmla="*/ 211464 w 296493"/>
                <a:gd name="connsiteY27" fmla="*/ 78615 h 327461"/>
                <a:gd name="connsiteX28" fmla="*/ 233318 w 296493"/>
                <a:gd name="connsiteY28" fmla="*/ 132481 h 327461"/>
                <a:gd name="connsiteX29" fmla="*/ 63618 w 296493"/>
                <a:gd name="connsiteY29" fmla="*/ 132481 h 327461"/>
                <a:gd name="connsiteX30" fmla="*/ 67473 w 296493"/>
                <a:gd name="connsiteY30" fmla="*/ 115462 h 327461"/>
                <a:gd name="connsiteX31" fmla="*/ 85113 w 296493"/>
                <a:gd name="connsiteY31" fmla="*/ 80183 h 327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96493" h="327461">
                  <a:moveTo>
                    <a:pt x="225935" y="20143"/>
                  </a:moveTo>
                  <a:cubicBezTo>
                    <a:pt x="203350" y="6538"/>
                    <a:pt x="177394" y="-433"/>
                    <a:pt x="151032" y="21"/>
                  </a:cubicBezTo>
                  <a:cubicBezTo>
                    <a:pt x="130159" y="-240"/>
                    <a:pt x="109439" y="3647"/>
                    <a:pt x="90078" y="11454"/>
                  </a:cubicBezTo>
                  <a:cubicBezTo>
                    <a:pt x="71909" y="18983"/>
                    <a:pt x="55557" y="30309"/>
                    <a:pt x="42124" y="44675"/>
                  </a:cubicBezTo>
                  <a:cubicBezTo>
                    <a:pt x="28238" y="59551"/>
                    <a:pt x="17596" y="77148"/>
                    <a:pt x="10863" y="96353"/>
                  </a:cubicBezTo>
                  <a:cubicBezTo>
                    <a:pt x="3379" y="117941"/>
                    <a:pt x="-292" y="140667"/>
                    <a:pt x="18" y="163514"/>
                  </a:cubicBezTo>
                  <a:cubicBezTo>
                    <a:pt x="18" y="196179"/>
                    <a:pt x="6617" y="224752"/>
                    <a:pt x="19814" y="249229"/>
                  </a:cubicBezTo>
                  <a:cubicBezTo>
                    <a:pt x="32344" y="273019"/>
                    <a:pt x="51183" y="292900"/>
                    <a:pt x="74268" y="306688"/>
                  </a:cubicBezTo>
                  <a:cubicBezTo>
                    <a:pt x="98463" y="320819"/>
                    <a:pt x="126089" y="327996"/>
                    <a:pt x="154103" y="327431"/>
                  </a:cubicBezTo>
                  <a:cubicBezTo>
                    <a:pt x="172027" y="327467"/>
                    <a:pt x="189859" y="324857"/>
                    <a:pt x="207022" y="319689"/>
                  </a:cubicBezTo>
                  <a:cubicBezTo>
                    <a:pt x="224250" y="314495"/>
                    <a:pt x="240249" y="305875"/>
                    <a:pt x="254060" y="294340"/>
                  </a:cubicBezTo>
                  <a:cubicBezTo>
                    <a:pt x="269083" y="281614"/>
                    <a:pt x="281582" y="266179"/>
                    <a:pt x="290908" y="248837"/>
                  </a:cubicBezTo>
                  <a:lnTo>
                    <a:pt x="243869" y="219731"/>
                  </a:lnTo>
                  <a:cubicBezTo>
                    <a:pt x="238018" y="231508"/>
                    <a:pt x="230045" y="242108"/>
                    <a:pt x="220349" y="250993"/>
                  </a:cubicBezTo>
                  <a:cubicBezTo>
                    <a:pt x="211582" y="258865"/>
                    <a:pt x="201237" y="264778"/>
                    <a:pt x="190003" y="268338"/>
                  </a:cubicBezTo>
                  <a:cubicBezTo>
                    <a:pt x="178364" y="271912"/>
                    <a:pt x="166245" y="273686"/>
                    <a:pt x="154070" y="273597"/>
                  </a:cubicBezTo>
                  <a:cubicBezTo>
                    <a:pt x="137355" y="273872"/>
                    <a:pt x="120878" y="269593"/>
                    <a:pt x="106411" y="261217"/>
                  </a:cubicBezTo>
                  <a:cubicBezTo>
                    <a:pt x="91979" y="252472"/>
                    <a:pt x="80474" y="239635"/>
                    <a:pt x="73353" y="224337"/>
                  </a:cubicBezTo>
                  <a:cubicBezTo>
                    <a:pt x="66536" y="209654"/>
                    <a:pt x="62622" y="193795"/>
                    <a:pt x="61822" y="177625"/>
                  </a:cubicBezTo>
                  <a:lnTo>
                    <a:pt x="295873" y="177625"/>
                  </a:lnTo>
                  <a:cubicBezTo>
                    <a:pt x="296291" y="174757"/>
                    <a:pt x="296497" y="171866"/>
                    <a:pt x="296494" y="168969"/>
                  </a:cubicBezTo>
                  <a:lnTo>
                    <a:pt x="296494" y="160900"/>
                  </a:lnTo>
                  <a:cubicBezTo>
                    <a:pt x="296494" y="128715"/>
                    <a:pt x="290199" y="100557"/>
                    <a:pt x="277613" y="76426"/>
                  </a:cubicBezTo>
                  <a:cubicBezTo>
                    <a:pt x="265908" y="53256"/>
                    <a:pt x="248024" y="33778"/>
                    <a:pt x="225935" y="20143"/>
                  </a:cubicBezTo>
                  <a:close/>
                  <a:moveTo>
                    <a:pt x="85113" y="80183"/>
                  </a:moveTo>
                  <a:cubicBezTo>
                    <a:pt x="92508" y="70671"/>
                    <a:pt x="102213" y="63203"/>
                    <a:pt x="113303" y="58493"/>
                  </a:cubicBezTo>
                  <a:cubicBezTo>
                    <a:pt x="125066" y="53642"/>
                    <a:pt x="137688" y="51231"/>
                    <a:pt x="150412" y="51404"/>
                  </a:cubicBezTo>
                  <a:cubicBezTo>
                    <a:pt x="173830" y="50771"/>
                    <a:pt x="196278" y="60773"/>
                    <a:pt x="211464" y="78615"/>
                  </a:cubicBezTo>
                  <a:cubicBezTo>
                    <a:pt x="222809" y="91681"/>
                    <a:pt x="230094" y="109638"/>
                    <a:pt x="233318" y="132481"/>
                  </a:cubicBezTo>
                  <a:lnTo>
                    <a:pt x="63618" y="132481"/>
                  </a:lnTo>
                  <a:cubicBezTo>
                    <a:pt x="64550" y="126732"/>
                    <a:pt x="65837" y="121048"/>
                    <a:pt x="67473" y="115462"/>
                  </a:cubicBezTo>
                  <a:cubicBezTo>
                    <a:pt x="71089" y="102699"/>
                    <a:pt x="77074" y="90734"/>
                    <a:pt x="85113" y="80183"/>
                  </a:cubicBezTo>
                  <a:close/>
                </a:path>
              </a:pathLst>
            </a:custGeom>
            <a:solidFill>
              <a:srgbClr val="00A443"/>
            </a:solidFill>
            <a:ln w="3264" cap="flat">
              <a:noFill/>
              <a:prstDash val="solid"/>
              <a:miter/>
            </a:ln>
          </p:spPr>
          <p:txBody>
            <a:bodyPr rtlCol="0" anchor="ctr"/>
            <a:lstStyle/>
            <a:p>
              <a:endParaRPr lang="es-ES" sz="900"/>
            </a:p>
          </p:txBody>
        </p:sp>
        <p:sp>
          <p:nvSpPr>
            <p:cNvPr id="31" name="Forma libre: forma 30">
              <a:extLst>
                <a:ext uri="{FF2B5EF4-FFF2-40B4-BE49-F238E27FC236}">
                  <a16:creationId xmlns:a16="http://schemas.microsoft.com/office/drawing/2014/main" id="{1A7A38DC-DFFD-21DA-EB4F-CF877CCFF4C9}"/>
                </a:ext>
              </a:extLst>
            </p:cNvPr>
            <p:cNvSpPr/>
            <p:nvPr/>
          </p:nvSpPr>
          <p:spPr>
            <a:xfrm>
              <a:off x="3504338" y="3686015"/>
              <a:ext cx="163917" cy="320626"/>
            </a:xfrm>
            <a:custGeom>
              <a:avLst/>
              <a:gdLst>
                <a:gd name="connsiteX0" fmla="*/ 163917 w 163917"/>
                <a:gd name="connsiteY0" fmla="*/ 11 h 320626"/>
                <a:gd name="connsiteX1" fmla="*/ 145951 w 163917"/>
                <a:gd name="connsiteY1" fmla="*/ 11 h 320626"/>
                <a:gd name="connsiteX2" fmla="*/ 96136 w 163917"/>
                <a:gd name="connsiteY2" fmla="*/ 14253 h 320626"/>
                <a:gd name="connsiteX3" fmla="*/ 60530 w 163917"/>
                <a:gd name="connsiteY3" fmla="*/ 57731 h 320626"/>
                <a:gd name="connsiteX4" fmla="*/ 60530 w 163917"/>
                <a:gd name="connsiteY4" fmla="*/ 6184 h 320626"/>
                <a:gd name="connsiteX5" fmla="*/ 0 w 163917"/>
                <a:gd name="connsiteY5" fmla="*/ 6184 h 320626"/>
                <a:gd name="connsiteX6" fmla="*/ 0 w 163917"/>
                <a:gd name="connsiteY6" fmla="*/ 320626 h 320626"/>
                <a:gd name="connsiteX7" fmla="*/ 60628 w 163917"/>
                <a:gd name="connsiteY7" fmla="*/ 320626 h 320626"/>
                <a:gd name="connsiteX8" fmla="*/ 60628 w 163917"/>
                <a:gd name="connsiteY8" fmla="*/ 152887 h 320626"/>
                <a:gd name="connsiteX9" fmla="*/ 81077 w 163917"/>
                <a:gd name="connsiteY9" fmla="*/ 88502 h 320626"/>
                <a:gd name="connsiteX10" fmla="*/ 132950 w 163917"/>
                <a:gd name="connsiteY10" fmla="*/ 64264 h 320626"/>
                <a:gd name="connsiteX11" fmla="*/ 163917 w 163917"/>
                <a:gd name="connsiteY11" fmla="*/ 64264 h 32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3917" h="320626">
                  <a:moveTo>
                    <a:pt x="163917" y="11"/>
                  </a:moveTo>
                  <a:lnTo>
                    <a:pt x="145951" y="11"/>
                  </a:lnTo>
                  <a:cubicBezTo>
                    <a:pt x="128305" y="-261"/>
                    <a:pt x="110972" y="4695"/>
                    <a:pt x="96136" y="14253"/>
                  </a:cubicBezTo>
                  <a:cubicBezTo>
                    <a:pt x="81478" y="23638"/>
                    <a:pt x="69611" y="38132"/>
                    <a:pt x="60530" y="57731"/>
                  </a:cubicBezTo>
                  <a:lnTo>
                    <a:pt x="60530" y="6184"/>
                  </a:lnTo>
                  <a:lnTo>
                    <a:pt x="0" y="6184"/>
                  </a:lnTo>
                  <a:lnTo>
                    <a:pt x="0" y="320626"/>
                  </a:lnTo>
                  <a:lnTo>
                    <a:pt x="60628" y="320626"/>
                  </a:lnTo>
                  <a:lnTo>
                    <a:pt x="60628" y="152887"/>
                  </a:lnTo>
                  <a:cubicBezTo>
                    <a:pt x="60628" y="126078"/>
                    <a:pt x="67445" y="104616"/>
                    <a:pt x="81077" y="88502"/>
                  </a:cubicBezTo>
                  <a:cubicBezTo>
                    <a:pt x="93718" y="72872"/>
                    <a:pt x="112851" y="63934"/>
                    <a:pt x="132950" y="64264"/>
                  </a:cubicBezTo>
                  <a:lnTo>
                    <a:pt x="163917" y="64264"/>
                  </a:lnTo>
                  <a:close/>
                </a:path>
              </a:pathLst>
            </a:custGeom>
            <a:solidFill>
              <a:srgbClr val="00A443"/>
            </a:solidFill>
            <a:ln w="3264" cap="flat">
              <a:noFill/>
              <a:prstDash val="solid"/>
              <a:miter/>
            </a:ln>
          </p:spPr>
          <p:txBody>
            <a:bodyPr rtlCol="0" anchor="ctr"/>
            <a:lstStyle/>
            <a:p>
              <a:endParaRPr lang="es-ES" sz="900"/>
            </a:p>
          </p:txBody>
        </p:sp>
        <p:sp>
          <p:nvSpPr>
            <p:cNvPr id="32" name="Forma libre: forma 31">
              <a:extLst>
                <a:ext uri="{FF2B5EF4-FFF2-40B4-BE49-F238E27FC236}">
                  <a16:creationId xmlns:a16="http://schemas.microsoft.com/office/drawing/2014/main" id="{1808B282-859A-15CB-EC4B-95A8715029D5}"/>
                </a:ext>
              </a:extLst>
            </p:cNvPr>
            <p:cNvSpPr/>
            <p:nvPr/>
          </p:nvSpPr>
          <p:spPr>
            <a:xfrm>
              <a:off x="3668303" y="3573361"/>
              <a:ext cx="310572" cy="439367"/>
            </a:xfrm>
            <a:custGeom>
              <a:avLst/>
              <a:gdLst>
                <a:gd name="connsiteX0" fmla="*/ 249977 w 310572"/>
                <a:gd name="connsiteY0" fmla="*/ 175220 h 439367"/>
                <a:gd name="connsiteX1" fmla="*/ 244097 w 310572"/>
                <a:gd name="connsiteY1" fmla="*/ 165583 h 439367"/>
                <a:gd name="connsiteX2" fmla="*/ 203559 w 310572"/>
                <a:gd name="connsiteY2" fmla="*/ 127201 h 439367"/>
                <a:gd name="connsiteX3" fmla="*/ 144140 w 310572"/>
                <a:gd name="connsiteY3" fmla="*/ 112665 h 439367"/>
                <a:gd name="connsiteX4" fmla="*/ 86909 w 310572"/>
                <a:gd name="connsiteY4" fmla="*/ 124424 h 439367"/>
                <a:gd name="connsiteX5" fmla="*/ 41177 w 310572"/>
                <a:gd name="connsiteY5" fmla="*/ 158168 h 439367"/>
                <a:gd name="connsiteX6" fmla="*/ 10830 w 310572"/>
                <a:gd name="connsiteY6" fmla="*/ 209846 h 439367"/>
                <a:gd name="connsiteX7" fmla="*/ 18 w 310572"/>
                <a:gd name="connsiteY7" fmla="*/ 276059 h 439367"/>
                <a:gd name="connsiteX8" fmla="*/ 18866 w 310572"/>
                <a:gd name="connsiteY8" fmla="*/ 361154 h 439367"/>
                <a:gd name="connsiteX9" fmla="*/ 70511 w 310572"/>
                <a:gd name="connsiteY9" fmla="*/ 418646 h 439367"/>
                <a:gd name="connsiteX10" fmla="*/ 144140 w 310572"/>
                <a:gd name="connsiteY10" fmla="*/ 439356 h 439367"/>
                <a:gd name="connsiteX11" fmla="*/ 203885 w 310572"/>
                <a:gd name="connsiteY11" fmla="*/ 424820 h 439367"/>
                <a:gd name="connsiteX12" fmla="*/ 244358 w 310572"/>
                <a:gd name="connsiteY12" fmla="*/ 386535 h 439367"/>
                <a:gd name="connsiteX13" fmla="*/ 249912 w 310572"/>
                <a:gd name="connsiteY13" fmla="*/ 377258 h 439367"/>
                <a:gd name="connsiteX14" fmla="*/ 249912 w 310572"/>
                <a:gd name="connsiteY14" fmla="*/ 433280 h 439367"/>
                <a:gd name="connsiteX15" fmla="*/ 310572 w 310572"/>
                <a:gd name="connsiteY15" fmla="*/ 433280 h 439367"/>
                <a:gd name="connsiteX16" fmla="*/ 310572 w 310572"/>
                <a:gd name="connsiteY16" fmla="*/ 0 h 439367"/>
                <a:gd name="connsiteX17" fmla="*/ 249977 w 310572"/>
                <a:gd name="connsiteY17" fmla="*/ 0 h 439367"/>
                <a:gd name="connsiteX18" fmla="*/ 224922 w 310572"/>
                <a:gd name="connsiteY18" fmla="*/ 355895 h 439367"/>
                <a:gd name="connsiteX19" fmla="*/ 194608 w 310572"/>
                <a:gd name="connsiteY19" fmla="*/ 377552 h 439367"/>
                <a:gd name="connsiteX20" fmla="*/ 156520 w 310572"/>
                <a:gd name="connsiteY20" fmla="*/ 385000 h 439367"/>
                <a:gd name="connsiteX21" fmla="*/ 87922 w 310572"/>
                <a:gd name="connsiteY21" fmla="*/ 356221 h 439367"/>
                <a:gd name="connsiteX22" fmla="*/ 61299 w 310572"/>
                <a:gd name="connsiteY22" fmla="*/ 276059 h 439367"/>
                <a:gd name="connsiteX23" fmla="*/ 68420 w 310572"/>
                <a:gd name="connsiteY23" fmla="*/ 230327 h 439367"/>
                <a:gd name="connsiteX24" fmla="*/ 88248 w 310572"/>
                <a:gd name="connsiteY24" fmla="*/ 196289 h 439367"/>
                <a:gd name="connsiteX25" fmla="*/ 118268 w 310572"/>
                <a:gd name="connsiteY25" fmla="*/ 174926 h 439367"/>
                <a:gd name="connsiteX26" fmla="*/ 156618 w 310572"/>
                <a:gd name="connsiteY26" fmla="*/ 167805 h 439367"/>
                <a:gd name="connsiteX27" fmla="*/ 224726 w 310572"/>
                <a:gd name="connsiteY27" fmla="*/ 196289 h 439367"/>
                <a:gd name="connsiteX28" fmla="*/ 251316 w 310572"/>
                <a:gd name="connsiteY28" fmla="*/ 276125 h 439367"/>
                <a:gd name="connsiteX29" fmla="*/ 244358 w 310572"/>
                <a:gd name="connsiteY29" fmla="*/ 321563 h 439367"/>
                <a:gd name="connsiteX30" fmla="*/ 224922 w 310572"/>
                <a:gd name="connsiteY30" fmla="*/ 355895 h 439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10572" h="439367">
                  <a:moveTo>
                    <a:pt x="249977" y="175220"/>
                  </a:moveTo>
                  <a:cubicBezTo>
                    <a:pt x="248115" y="171953"/>
                    <a:pt x="246188" y="168687"/>
                    <a:pt x="244097" y="165583"/>
                  </a:cubicBezTo>
                  <a:cubicBezTo>
                    <a:pt x="233719" y="149838"/>
                    <a:pt x="219846" y="136703"/>
                    <a:pt x="203559" y="127201"/>
                  </a:cubicBezTo>
                  <a:cubicBezTo>
                    <a:pt x="187072" y="117489"/>
                    <a:pt x="167267" y="112642"/>
                    <a:pt x="144140" y="112665"/>
                  </a:cubicBezTo>
                  <a:cubicBezTo>
                    <a:pt x="124442" y="112472"/>
                    <a:pt x="104934" y="116480"/>
                    <a:pt x="86909" y="124424"/>
                  </a:cubicBezTo>
                  <a:cubicBezTo>
                    <a:pt x="69416" y="132251"/>
                    <a:pt x="53815" y="143763"/>
                    <a:pt x="41177" y="158168"/>
                  </a:cubicBezTo>
                  <a:cubicBezTo>
                    <a:pt x="27869" y="173309"/>
                    <a:pt x="17569" y="190847"/>
                    <a:pt x="10830" y="209846"/>
                  </a:cubicBezTo>
                  <a:cubicBezTo>
                    <a:pt x="3373" y="231111"/>
                    <a:pt x="-289" y="253526"/>
                    <a:pt x="18" y="276059"/>
                  </a:cubicBezTo>
                  <a:cubicBezTo>
                    <a:pt x="18" y="308245"/>
                    <a:pt x="6299" y="336612"/>
                    <a:pt x="18866" y="361154"/>
                  </a:cubicBezTo>
                  <a:cubicBezTo>
                    <a:pt x="30547" y="384647"/>
                    <a:pt x="48399" y="404521"/>
                    <a:pt x="70511" y="418646"/>
                  </a:cubicBezTo>
                  <a:cubicBezTo>
                    <a:pt x="92544" y="432506"/>
                    <a:pt x="118111" y="439699"/>
                    <a:pt x="144140" y="439356"/>
                  </a:cubicBezTo>
                  <a:cubicBezTo>
                    <a:pt x="167267" y="439356"/>
                    <a:pt x="187183" y="434512"/>
                    <a:pt x="203885" y="424820"/>
                  </a:cubicBezTo>
                  <a:cubicBezTo>
                    <a:pt x="220225" y="415454"/>
                    <a:pt x="234098" y="402329"/>
                    <a:pt x="244358" y="386535"/>
                  </a:cubicBezTo>
                  <a:cubicBezTo>
                    <a:pt x="246318" y="383530"/>
                    <a:pt x="248148" y="380427"/>
                    <a:pt x="249912" y="377258"/>
                  </a:cubicBezTo>
                  <a:lnTo>
                    <a:pt x="249912" y="433280"/>
                  </a:lnTo>
                  <a:lnTo>
                    <a:pt x="310572" y="433280"/>
                  </a:lnTo>
                  <a:lnTo>
                    <a:pt x="310572" y="0"/>
                  </a:lnTo>
                  <a:lnTo>
                    <a:pt x="249977" y="0"/>
                  </a:lnTo>
                  <a:close/>
                  <a:moveTo>
                    <a:pt x="224922" y="355895"/>
                  </a:moveTo>
                  <a:cubicBezTo>
                    <a:pt x="216586" y="365315"/>
                    <a:pt x="206221" y="372721"/>
                    <a:pt x="194608" y="377552"/>
                  </a:cubicBezTo>
                  <a:cubicBezTo>
                    <a:pt x="182545" y="382576"/>
                    <a:pt x="169590" y="385111"/>
                    <a:pt x="156520" y="385000"/>
                  </a:cubicBezTo>
                  <a:cubicBezTo>
                    <a:pt x="128450" y="385000"/>
                    <a:pt x="105584" y="375406"/>
                    <a:pt x="87922" y="356221"/>
                  </a:cubicBezTo>
                  <a:cubicBezTo>
                    <a:pt x="70259" y="337037"/>
                    <a:pt x="61387" y="310316"/>
                    <a:pt x="61299" y="276059"/>
                  </a:cubicBezTo>
                  <a:cubicBezTo>
                    <a:pt x="61031" y="260520"/>
                    <a:pt x="63439" y="245050"/>
                    <a:pt x="68420" y="230327"/>
                  </a:cubicBezTo>
                  <a:cubicBezTo>
                    <a:pt x="72775" y="217809"/>
                    <a:pt x="79507" y="206252"/>
                    <a:pt x="88248" y="196289"/>
                  </a:cubicBezTo>
                  <a:cubicBezTo>
                    <a:pt x="96467" y="186940"/>
                    <a:pt x="106744" y="179626"/>
                    <a:pt x="118268" y="174926"/>
                  </a:cubicBezTo>
                  <a:cubicBezTo>
                    <a:pt x="130462" y="170062"/>
                    <a:pt x="143493" y="167641"/>
                    <a:pt x="156618" y="167805"/>
                  </a:cubicBezTo>
                  <a:cubicBezTo>
                    <a:pt x="184253" y="167805"/>
                    <a:pt x="206956" y="177301"/>
                    <a:pt x="224726" y="196289"/>
                  </a:cubicBezTo>
                  <a:cubicBezTo>
                    <a:pt x="242496" y="215278"/>
                    <a:pt x="251359" y="241891"/>
                    <a:pt x="251316" y="276125"/>
                  </a:cubicBezTo>
                  <a:cubicBezTo>
                    <a:pt x="251486" y="291549"/>
                    <a:pt x="249137" y="306896"/>
                    <a:pt x="244358" y="321563"/>
                  </a:cubicBezTo>
                  <a:cubicBezTo>
                    <a:pt x="240275" y="334204"/>
                    <a:pt x="233660" y="345886"/>
                    <a:pt x="224922" y="355895"/>
                  </a:cubicBezTo>
                  <a:close/>
                </a:path>
              </a:pathLst>
            </a:custGeom>
            <a:solidFill>
              <a:srgbClr val="00A443"/>
            </a:solidFill>
            <a:ln w="3264" cap="flat">
              <a:noFill/>
              <a:prstDash val="solid"/>
              <a:miter/>
            </a:ln>
          </p:spPr>
          <p:txBody>
            <a:bodyPr rtlCol="0" anchor="ctr"/>
            <a:lstStyle/>
            <a:p>
              <a:endParaRPr lang="es-ES" sz="900"/>
            </a:p>
          </p:txBody>
        </p:sp>
        <p:sp>
          <p:nvSpPr>
            <p:cNvPr id="33" name="Forma libre: forma 32">
              <a:extLst>
                <a:ext uri="{FF2B5EF4-FFF2-40B4-BE49-F238E27FC236}">
                  <a16:creationId xmlns:a16="http://schemas.microsoft.com/office/drawing/2014/main" id="{2B40569D-A831-3294-1470-F65EA508C93B}"/>
                </a:ext>
              </a:extLst>
            </p:cNvPr>
            <p:cNvSpPr/>
            <p:nvPr/>
          </p:nvSpPr>
          <p:spPr>
            <a:xfrm>
              <a:off x="4035877" y="3686015"/>
              <a:ext cx="164015" cy="320626"/>
            </a:xfrm>
            <a:custGeom>
              <a:avLst/>
              <a:gdLst>
                <a:gd name="connsiteX0" fmla="*/ 164015 w 164015"/>
                <a:gd name="connsiteY0" fmla="*/ 11 h 320626"/>
                <a:gd name="connsiteX1" fmla="*/ 146082 w 164015"/>
                <a:gd name="connsiteY1" fmla="*/ 11 h 320626"/>
                <a:gd name="connsiteX2" fmla="*/ 96266 w 164015"/>
                <a:gd name="connsiteY2" fmla="*/ 14253 h 320626"/>
                <a:gd name="connsiteX3" fmla="*/ 60661 w 164015"/>
                <a:gd name="connsiteY3" fmla="*/ 57731 h 320626"/>
                <a:gd name="connsiteX4" fmla="*/ 60661 w 164015"/>
                <a:gd name="connsiteY4" fmla="*/ 6184 h 320626"/>
                <a:gd name="connsiteX5" fmla="*/ 0 w 164015"/>
                <a:gd name="connsiteY5" fmla="*/ 6184 h 320626"/>
                <a:gd name="connsiteX6" fmla="*/ 0 w 164015"/>
                <a:gd name="connsiteY6" fmla="*/ 320626 h 320626"/>
                <a:gd name="connsiteX7" fmla="*/ 60661 w 164015"/>
                <a:gd name="connsiteY7" fmla="*/ 320626 h 320626"/>
                <a:gd name="connsiteX8" fmla="*/ 60661 w 164015"/>
                <a:gd name="connsiteY8" fmla="*/ 152887 h 320626"/>
                <a:gd name="connsiteX9" fmla="*/ 81077 w 164015"/>
                <a:gd name="connsiteY9" fmla="*/ 88502 h 320626"/>
                <a:gd name="connsiteX10" fmla="*/ 133081 w 164015"/>
                <a:gd name="connsiteY10" fmla="*/ 64264 h 320626"/>
                <a:gd name="connsiteX11" fmla="*/ 164015 w 164015"/>
                <a:gd name="connsiteY11" fmla="*/ 64264 h 32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015" h="320626">
                  <a:moveTo>
                    <a:pt x="164015" y="11"/>
                  </a:moveTo>
                  <a:lnTo>
                    <a:pt x="146082" y="11"/>
                  </a:lnTo>
                  <a:cubicBezTo>
                    <a:pt x="128436" y="-261"/>
                    <a:pt x="111103" y="4695"/>
                    <a:pt x="96266" y="14253"/>
                  </a:cubicBezTo>
                  <a:cubicBezTo>
                    <a:pt x="81609" y="23638"/>
                    <a:pt x="69742" y="38132"/>
                    <a:pt x="60661" y="57731"/>
                  </a:cubicBezTo>
                  <a:lnTo>
                    <a:pt x="60661" y="6184"/>
                  </a:lnTo>
                  <a:lnTo>
                    <a:pt x="0" y="6184"/>
                  </a:lnTo>
                  <a:lnTo>
                    <a:pt x="0" y="320626"/>
                  </a:lnTo>
                  <a:lnTo>
                    <a:pt x="60661" y="320626"/>
                  </a:lnTo>
                  <a:lnTo>
                    <a:pt x="60661" y="152887"/>
                  </a:lnTo>
                  <a:cubicBezTo>
                    <a:pt x="60661" y="126078"/>
                    <a:pt x="67465" y="104616"/>
                    <a:pt x="81077" y="88502"/>
                  </a:cubicBezTo>
                  <a:cubicBezTo>
                    <a:pt x="93748" y="72836"/>
                    <a:pt x="112936" y="63892"/>
                    <a:pt x="133081" y="64264"/>
                  </a:cubicBezTo>
                  <a:lnTo>
                    <a:pt x="164015" y="64264"/>
                  </a:lnTo>
                  <a:close/>
                </a:path>
              </a:pathLst>
            </a:custGeom>
            <a:solidFill>
              <a:srgbClr val="00A443"/>
            </a:solidFill>
            <a:ln w="3264" cap="flat">
              <a:noFill/>
              <a:prstDash val="solid"/>
              <a:miter/>
            </a:ln>
          </p:spPr>
          <p:txBody>
            <a:bodyPr rtlCol="0" anchor="ctr"/>
            <a:lstStyle/>
            <a:p>
              <a:endParaRPr lang="es-ES" sz="900"/>
            </a:p>
          </p:txBody>
        </p:sp>
        <p:sp>
          <p:nvSpPr>
            <p:cNvPr id="34" name="Forma libre: forma 33">
              <a:extLst>
                <a:ext uri="{FF2B5EF4-FFF2-40B4-BE49-F238E27FC236}">
                  <a16:creationId xmlns:a16="http://schemas.microsoft.com/office/drawing/2014/main" id="{68360650-1B21-6274-C85A-19794FA813F7}"/>
                </a:ext>
              </a:extLst>
            </p:cNvPr>
            <p:cNvSpPr/>
            <p:nvPr/>
          </p:nvSpPr>
          <p:spPr>
            <a:xfrm>
              <a:off x="4199881" y="3685996"/>
              <a:ext cx="318779" cy="327462"/>
            </a:xfrm>
            <a:custGeom>
              <a:avLst/>
              <a:gdLst>
                <a:gd name="connsiteX0" fmla="*/ 241412 w 318779"/>
                <a:gd name="connsiteY0" fmla="*/ 20446 h 327462"/>
                <a:gd name="connsiteX1" fmla="*/ 159094 w 318779"/>
                <a:gd name="connsiteY1" fmla="*/ 30 h 327462"/>
                <a:gd name="connsiteX2" fmla="*/ 95951 w 318779"/>
                <a:gd name="connsiteY2" fmla="*/ 11790 h 327462"/>
                <a:gd name="connsiteX3" fmla="*/ 45221 w 318779"/>
                <a:gd name="connsiteY3" fmla="*/ 45534 h 327462"/>
                <a:gd name="connsiteX4" fmla="*/ 11771 w 318779"/>
                <a:gd name="connsiteY4" fmla="*/ 97505 h 327462"/>
                <a:gd name="connsiteX5" fmla="*/ 11 w 318779"/>
                <a:gd name="connsiteY5" fmla="*/ 163425 h 327462"/>
                <a:gd name="connsiteX6" fmla="*/ 20754 w 318779"/>
                <a:gd name="connsiteY6" fmla="*/ 248846 h 327462"/>
                <a:gd name="connsiteX7" fmla="*/ 77691 w 318779"/>
                <a:gd name="connsiteY7" fmla="*/ 306697 h 327462"/>
                <a:gd name="connsiteX8" fmla="*/ 159715 w 318779"/>
                <a:gd name="connsiteY8" fmla="*/ 327440 h 327462"/>
                <a:gd name="connsiteX9" fmla="*/ 222858 w 318779"/>
                <a:gd name="connsiteY9" fmla="*/ 315386 h 327462"/>
                <a:gd name="connsiteX10" fmla="*/ 273588 w 318779"/>
                <a:gd name="connsiteY10" fmla="*/ 281643 h 327462"/>
                <a:gd name="connsiteX11" fmla="*/ 307005 w 318779"/>
                <a:gd name="connsiteY11" fmla="*/ 229965 h 327462"/>
                <a:gd name="connsiteX12" fmla="*/ 318765 w 318779"/>
                <a:gd name="connsiteY12" fmla="*/ 163425 h 327462"/>
                <a:gd name="connsiteX13" fmla="*/ 298054 w 318779"/>
                <a:gd name="connsiteY13" fmla="*/ 77710 h 327462"/>
                <a:gd name="connsiteX14" fmla="*/ 241412 w 318779"/>
                <a:gd name="connsiteY14" fmla="*/ 20446 h 327462"/>
                <a:gd name="connsiteX15" fmla="*/ 249448 w 318779"/>
                <a:gd name="connsiteY15" fmla="*/ 209222 h 327462"/>
                <a:gd name="connsiteX16" fmla="*/ 228901 w 318779"/>
                <a:gd name="connsiteY16" fmla="*/ 243587 h 327462"/>
                <a:gd name="connsiteX17" fmla="*/ 197966 w 318779"/>
                <a:gd name="connsiteY17" fmla="*/ 264918 h 327462"/>
                <a:gd name="connsiteX18" fmla="*/ 158963 w 318779"/>
                <a:gd name="connsiteY18" fmla="*/ 272365 h 327462"/>
                <a:gd name="connsiteX19" fmla="*/ 109769 w 318779"/>
                <a:gd name="connsiteY19" fmla="*/ 259299 h 327462"/>
                <a:gd name="connsiteX20" fmla="*/ 75371 w 318779"/>
                <a:gd name="connsiteY20" fmla="*/ 221929 h 327462"/>
                <a:gd name="connsiteX21" fmla="*/ 62664 w 318779"/>
                <a:gd name="connsiteY21" fmla="*/ 163425 h 327462"/>
                <a:gd name="connsiteX22" fmla="*/ 69785 w 318779"/>
                <a:gd name="connsiteY22" fmla="*/ 117693 h 327462"/>
                <a:gd name="connsiteX23" fmla="*/ 89908 w 318779"/>
                <a:gd name="connsiteY23" fmla="*/ 83655 h 327462"/>
                <a:gd name="connsiteX24" fmla="*/ 120842 w 318779"/>
                <a:gd name="connsiteY24" fmla="*/ 62291 h 327462"/>
                <a:gd name="connsiteX25" fmla="*/ 159225 w 318779"/>
                <a:gd name="connsiteY25" fmla="*/ 55170 h 327462"/>
                <a:gd name="connsiteX26" fmla="*/ 209661 w 318779"/>
                <a:gd name="connsiteY26" fmla="*/ 68236 h 327462"/>
                <a:gd name="connsiteX27" fmla="*/ 244319 w 318779"/>
                <a:gd name="connsiteY27" fmla="*/ 105378 h 327462"/>
                <a:gd name="connsiteX28" fmla="*/ 257026 w 318779"/>
                <a:gd name="connsiteY28" fmla="*/ 163555 h 327462"/>
                <a:gd name="connsiteX29" fmla="*/ 249448 w 318779"/>
                <a:gd name="connsiteY29" fmla="*/ 209222 h 32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18779" h="327462">
                  <a:moveTo>
                    <a:pt x="241412" y="20446"/>
                  </a:moveTo>
                  <a:cubicBezTo>
                    <a:pt x="216246" y="6521"/>
                    <a:pt x="187850" y="-522"/>
                    <a:pt x="159094" y="30"/>
                  </a:cubicBezTo>
                  <a:cubicBezTo>
                    <a:pt x="137482" y="-176"/>
                    <a:pt x="116040" y="3819"/>
                    <a:pt x="95951" y="11790"/>
                  </a:cubicBezTo>
                  <a:cubicBezTo>
                    <a:pt x="76887" y="19404"/>
                    <a:pt x="59613" y="30896"/>
                    <a:pt x="45221" y="45534"/>
                  </a:cubicBezTo>
                  <a:cubicBezTo>
                    <a:pt x="30626" y="60380"/>
                    <a:pt x="19238" y="78072"/>
                    <a:pt x="11771" y="97505"/>
                  </a:cubicBezTo>
                  <a:cubicBezTo>
                    <a:pt x="3748" y="118545"/>
                    <a:pt x="-240" y="140908"/>
                    <a:pt x="11" y="163425"/>
                  </a:cubicBezTo>
                  <a:cubicBezTo>
                    <a:pt x="11" y="195610"/>
                    <a:pt x="6927" y="224085"/>
                    <a:pt x="20754" y="248846"/>
                  </a:cubicBezTo>
                  <a:cubicBezTo>
                    <a:pt x="34010" y="273032"/>
                    <a:pt x="53720" y="293059"/>
                    <a:pt x="77691" y="306697"/>
                  </a:cubicBezTo>
                  <a:cubicBezTo>
                    <a:pt x="102709" y="320763"/>
                    <a:pt x="131018" y="327920"/>
                    <a:pt x="159715" y="327440"/>
                  </a:cubicBezTo>
                  <a:cubicBezTo>
                    <a:pt x="181352" y="327646"/>
                    <a:pt x="202817" y="323546"/>
                    <a:pt x="222858" y="315386"/>
                  </a:cubicBezTo>
                  <a:cubicBezTo>
                    <a:pt x="241827" y="307592"/>
                    <a:pt x="259068" y="296127"/>
                    <a:pt x="273588" y="281643"/>
                  </a:cubicBezTo>
                  <a:cubicBezTo>
                    <a:pt x="288206" y="266933"/>
                    <a:pt x="299586" y="249329"/>
                    <a:pt x="307005" y="229965"/>
                  </a:cubicBezTo>
                  <a:cubicBezTo>
                    <a:pt x="315067" y="208719"/>
                    <a:pt x="319059" y="186147"/>
                    <a:pt x="318765" y="163425"/>
                  </a:cubicBezTo>
                  <a:cubicBezTo>
                    <a:pt x="318765" y="130759"/>
                    <a:pt x="311862" y="102186"/>
                    <a:pt x="298054" y="77710"/>
                  </a:cubicBezTo>
                  <a:cubicBezTo>
                    <a:pt x="284815" y="53765"/>
                    <a:pt x="265212" y="33947"/>
                    <a:pt x="241412" y="20446"/>
                  </a:cubicBezTo>
                  <a:close/>
                  <a:moveTo>
                    <a:pt x="249448" y="209222"/>
                  </a:moveTo>
                  <a:cubicBezTo>
                    <a:pt x="245009" y="221955"/>
                    <a:pt x="238015" y="233650"/>
                    <a:pt x="228901" y="243587"/>
                  </a:cubicBezTo>
                  <a:cubicBezTo>
                    <a:pt x="220258" y="252857"/>
                    <a:pt x="209703" y="260135"/>
                    <a:pt x="197966" y="264918"/>
                  </a:cubicBezTo>
                  <a:cubicBezTo>
                    <a:pt x="185586" y="269958"/>
                    <a:pt x="172330" y="272490"/>
                    <a:pt x="158963" y="272365"/>
                  </a:cubicBezTo>
                  <a:cubicBezTo>
                    <a:pt x="141680" y="272581"/>
                    <a:pt x="124667" y="268060"/>
                    <a:pt x="109769" y="259299"/>
                  </a:cubicBezTo>
                  <a:cubicBezTo>
                    <a:pt x="94974" y="250378"/>
                    <a:pt x="83038" y="237410"/>
                    <a:pt x="75371" y="221929"/>
                  </a:cubicBezTo>
                  <a:cubicBezTo>
                    <a:pt x="66878" y="205639"/>
                    <a:pt x="62642" y="186137"/>
                    <a:pt x="62664" y="163425"/>
                  </a:cubicBezTo>
                  <a:cubicBezTo>
                    <a:pt x="62397" y="147886"/>
                    <a:pt x="64804" y="132415"/>
                    <a:pt x="69785" y="117693"/>
                  </a:cubicBezTo>
                  <a:cubicBezTo>
                    <a:pt x="74163" y="105123"/>
                    <a:pt x="81006" y="93549"/>
                    <a:pt x="89908" y="83655"/>
                  </a:cubicBezTo>
                  <a:cubicBezTo>
                    <a:pt x="98433" y="74244"/>
                    <a:pt x="109021" y="66930"/>
                    <a:pt x="120842" y="62291"/>
                  </a:cubicBezTo>
                  <a:cubicBezTo>
                    <a:pt x="133066" y="57499"/>
                    <a:pt x="146093" y="55082"/>
                    <a:pt x="159225" y="55170"/>
                  </a:cubicBezTo>
                  <a:cubicBezTo>
                    <a:pt x="176913" y="54857"/>
                    <a:pt x="194350" y="59374"/>
                    <a:pt x="209661" y="68236"/>
                  </a:cubicBezTo>
                  <a:cubicBezTo>
                    <a:pt x="224488" y="77095"/>
                    <a:pt x="236506" y="89972"/>
                    <a:pt x="244319" y="105378"/>
                  </a:cubicBezTo>
                  <a:cubicBezTo>
                    <a:pt x="252789" y="121492"/>
                    <a:pt x="257026" y="140885"/>
                    <a:pt x="257026" y="163555"/>
                  </a:cubicBezTo>
                  <a:cubicBezTo>
                    <a:pt x="257189" y="179104"/>
                    <a:pt x="254625" y="194562"/>
                    <a:pt x="249448" y="209222"/>
                  </a:cubicBezTo>
                  <a:close/>
                </a:path>
              </a:pathLst>
            </a:custGeom>
            <a:solidFill>
              <a:srgbClr val="00A443"/>
            </a:solidFill>
            <a:ln w="3264" cap="flat">
              <a:noFill/>
              <a:prstDash val="solid"/>
              <a:miter/>
            </a:ln>
          </p:spPr>
          <p:txBody>
            <a:bodyPr rtlCol="0" anchor="ctr"/>
            <a:lstStyle/>
            <a:p>
              <a:endParaRPr lang="es-ES" sz="900"/>
            </a:p>
          </p:txBody>
        </p:sp>
        <p:sp>
          <p:nvSpPr>
            <p:cNvPr id="35" name="Forma libre: forma 34">
              <a:extLst>
                <a:ext uri="{FF2B5EF4-FFF2-40B4-BE49-F238E27FC236}">
                  <a16:creationId xmlns:a16="http://schemas.microsoft.com/office/drawing/2014/main" id="{221BED0E-9950-756C-6863-FFBDBE44EFD9}"/>
                </a:ext>
              </a:extLst>
            </p:cNvPr>
            <p:cNvSpPr/>
            <p:nvPr/>
          </p:nvSpPr>
          <p:spPr>
            <a:xfrm>
              <a:off x="4553895" y="3573263"/>
              <a:ext cx="118868" cy="433588"/>
            </a:xfrm>
            <a:custGeom>
              <a:avLst/>
              <a:gdLst>
                <a:gd name="connsiteX0" fmla="*/ 68432 w 118868"/>
                <a:gd name="connsiteY0" fmla="*/ 370562 h 433588"/>
                <a:gd name="connsiteX1" fmla="*/ 60690 w 118868"/>
                <a:gd name="connsiteY1" fmla="*/ 342992 h 433588"/>
                <a:gd name="connsiteX2" fmla="*/ 60690 w 118868"/>
                <a:gd name="connsiteY2" fmla="*/ 0 h 433588"/>
                <a:gd name="connsiteX3" fmla="*/ 30 w 118868"/>
                <a:gd name="connsiteY3" fmla="*/ 0 h 433588"/>
                <a:gd name="connsiteX4" fmla="*/ 30 w 118868"/>
                <a:gd name="connsiteY4" fmla="*/ 346879 h 433588"/>
                <a:gd name="connsiteX5" fmla="*/ 9339 w 118868"/>
                <a:gd name="connsiteY5" fmla="*/ 392056 h 433588"/>
                <a:gd name="connsiteX6" fmla="*/ 37791 w 118868"/>
                <a:gd name="connsiteY6" fmla="*/ 422402 h 433588"/>
                <a:gd name="connsiteX7" fmla="*/ 84830 w 118868"/>
                <a:gd name="connsiteY7" fmla="*/ 433541 h 433588"/>
                <a:gd name="connsiteX8" fmla="*/ 118868 w 118868"/>
                <a:gd name="connsiteY8" fmla="*/ 433541 h 433588"/>
                <a:gd name="connsiteX9" fmla="*/ 118868 w 118868"/>
                <a:gd name="connsiteY9" fmla="*/ 380296 h 433588"/>
                <a:gd name="connsiteX10" fmla="*/ 94107 w 118868"/>
                <a:gd name="connsiteY10" fmla="*/ 380296 h 433588"/>
                <a:gd name="connsiteX11" fmla="*/ 68432 w 118868"/>
                <a:gd name="connsiteY11" fmla="*/ 370562 h 433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68" h="433588">
                  <a:moveTo>
                    <a:pt x="68432" y="370562"/>
                  </a:moveTo>
                  <a:cubicBezTo>
                    <a:pt x="63271" y="364159"/>
                    <a:pt x="60690" y="354970"/>
                    <a:pt x="60690" y="342992"/>
                  </a:cubicBezTo>
                  <a:lnTo>
                    <a:pt x="60690" y="0"/>
                  </a:lnTo>
                  <a:lnTo>
                    <a:pt x="30" y="0"/>
                  </a:lnTo>
                  <a:lnTo>
                    <a:pt x="30" y="346879"/>
                  </a:lnTo>
                  <a:cubicBezTo>
                    <a:pt x="-346" y="362451"/>
                    <a:pt x="2839" y="377902"/>
                    <a:pt x="9339" y="392056"/>
                  </a:cubicBezTo>
                  <a:cubicBezTo>
                    <a:pt x="15510" y="404835"/>
                    <a:pt x="25437" y="415422"/>
                    <a:pt x="37791" y="422402"/>
                  </a:cubicBezTo>
                  <a:cubicBezTo>
                    <a:pt x="52207" y="430219"/>
                    <a:pt x="68442" y="434064"/>
                    <a:pt x="84830" y="433541"/>
                  </a:cubicBezTo>
                  <a:lnTo>
                    <a:pt x="118868" y="433541"/>
                  </a:lnTo>
                  <a:lnTo>
                    <a:pt x="118868" y="380296"/>
                  </a:lnTo>
                  <a:lnTo>
                    <a:pt x="94107" y="380296"/>
                  </a:lnTo>
                  <a:cubicBezTo>
                    <a:pt x="82152" y="380133"/>
                    <a:pt x="73593" y="376964"/>
                    <a:pt x="68432" y="370562"/>
                  </a:cubicBezTo>
                  <a:close/>
                </a:path>
              </a:pathLst>
            </a:custGeom>
            <a:solidFill>
              <a:srgbClr val="00A443"/>
            </a:solidFill>
            <a:ln w="3264" cap="flat">
              <a:noFill/>
              <a:prstDash val="solid"/>
              <a:miter/>
            </a:ln>
          </p:spPr>
          <p:txBody>
            <a:bodyPr rtlCol="0" anchor="ctr"/>
            <a:lstStyle/>
            <a:p>
              <a:endParaRPr lang="es-ES" sz="900"/>
            </a:p>
          </p:txBody>
        </p:sp>
        <p:sp>
          <p:nvSpPr>
            <p:cNvPr id="36" name="Forma libre: forma 35">
              <a:extLst>
                <a:ext uri="{FF2B5EF4-FFF2-40B4-BE49-F238E27FC236}">
                  <a16:creationId xmlns:a16="http://schemas.microsoft.com/office/drawing/2014/main" id="{BFA10FC0-1570-F223-220C-2C0177EDEFDC}"/>
                </a:ext>
              </a:extLst>
            </p:cNvPr>
            <p:cNvSpPr/>
            <p:nvPr/>
          </p:nvSpPr>
          <p:spPr>
            <a:xfrm>
              <a:off x="4687201" y="3686007"/>
              <a:ext cx="278549" cy="327509"/>
            </a:xfrm>
            <a:custGeom>
              <a:avLst/>
              <a:gdLst>
                <a:gd name="connsiteX0" fmla="*/ 266685 w 278549"/>
                <a:gd name="connsiteY0" fmla="*/ 68094 h 327509"/>
                <a:gd name="connsiteX1" fmla="*/ 235456 w 278549"/>
                <a:gd name="connsiteY1" fmla="*/ 29418 h 327509"/>
                <a:gd name="connsiteX2" fmla="*/ 190867 w 278549"/>
                <a:gd name="connsiteY2" fmla="*/ 7140 h 327509"/>
                <a:gd name="connsiteX3" fmla="*/ 137948 w 278549"/>
                <a:gd name="connsiteY3" fmla="*/ 19 h 327509"/>
                <a:gd name="connsiteX4" fmla="*/ 61216 w 278549"/>
                <a:gd name="connsiteY4" fmla="*/ 18900 h 327509"/>
                <a:gd name="connsiteX5" fmla="*/ 10453 w 278549"/>
                <a:gd name="connsiteY5" fmla="*/ 76130 h 327509"/>
                <a:gd name="connsiteX6" fmla="*/ 58113 w 278549"/>
                <a:gd name="connsiteY6" fmla="*/ 103471 h 327509"/>
                <a:gd name="connsiteX7" fmla="*/ 87512 w 278549"/>
                <a:gd name="connsiteY7" fmla="*/ 67539 h 327509"/>
                <a:gd name="connsiteX8" fmla="*/ 136707 w 278549"/>
                <a:gd name="connsiteY8" fmla="*/ 54473 h 327509"/>
                <a:gd name="connsiteX9" fmla="*/ 177245 w 278549"/>
                <a:gd name="connsiteY9" fmla="*/ 61920 h 327509"/>
                <a:gd name="connsiteX10" fmla="*/ 206645 w 278549"/>
                <a:gd name="connsiteY10" fmla="*/ 86061 h 327509"/>
                <a:gd name="connsiteX11" fmla="*/ 217817 w 278549"/>
                <a:gd name="connsiteY11" fmla="*/ 129996 h 327509"/>
                <a:gd name="connsiteX12" fmla="*/ 217817 w 278549"/>
                <a:gd name="connsiteY12" fmla="*/ 165047 h 327509"/>
                <a:gd name="connsiteX13" fmla="*/ 210989 w 278549"/>
                <a:gd name="connsiteY13" fmla="*/ 158513 h 327509"/>
                <a:gd name="connsiteX14" fmla="*/ 126809 w 278549"/>
                <a:gd name="connsiteY14" fmla="*/ 133165 h 327509"/>
                <a:gd name="connsiteX15" fmla="*/ 62457 w 278549"/>
                <a:gd name="connsiteY15" fmla="*/ 144304 h 327509"/>
                <a:gd name="connsiteX16" fmla="*/ 16725 w 278549"/>
                <a:gd name="connsiteY16" fmla="*/ 177394 h 327509"/>
                <a:gd name="connsiteX17" fmla="*/ 16399 w 278549"/>
                <a:gd name="connsiteY17" fmla="*/ 282938 h 327509"/>
                <a:gd name="connsiteX18" fmla="*/ 60955 w 278549"/>
                <a:gd name="connsiteY18" fmla="*/ 316061 h 327509"/>
                <a:gd name="connsiteX19" fmla="*/ 123771 w 278549"/>
                <a:gd name="connsiteY19" fmla="*/ 327494 h 327509"/>
                <a:gd name="connsiteX20" fmla="*/ 209813 w 278549"/>
                <a:gd name="connsiteY20" fmla="*/ 301198 h 327509"/>
                <a:gd name="connsiteX21" fmla="*/ 220952 w 278549"/>
                <a:gd name="connsiteY21" fmla="*/ 289438 h 327509"/>
                <a:gd name="connsiteX22" fmla="*/ 220952 w 278549"/>
                <a:gd name="connsiteY22" fmla="*/ 320699 h 327509"/>
                <a:gd name="connsiteX23" fmla="*/ 278510 w 278549"/>
                <a:gd name="connsiteY23" fmla="*/ 320699 h 327509"/>
                <a:gd name="connsiteX24" fmla="*/ 278510 w 278549"/>
                <a:gd name="connsiteY24" fmla="*/ 124410 h 327509"/>
                <a:gd name="connsiteX25" fmla="*/ 266685 w 278549"/>
                <a:gd name="connsiteY25" fmla="*/ 68094 h 327509"/>
                <a:gd name="connsiteX26" fmla="*/ 197368 w 278549"/>
                <a:gd name="connsiteY26" fmla="*/ 267356 h 327509"/>
                <a:gd name="connsiteX27" fmla="*/ 141836 w 278549"/>
                <a:gd name="connsiteY27" fmla="*/ 280423 h 327509"/>
                <a:gd name="connsiteX28" fmla="*/ 85193 w 278549"/>
                <a:gd name="connsiteY28" fmla="*/ 267356 h 327509"/>
                <a:gd name="connsiteX29" fmla="*/ 62621 w 278549"/>
                <a:gd name="connsiteY29" fmla="*/ 229594 h 327509"/>
                <a:gd name="connsiteX30" fmla="*/ 85193 w 278549"/>
                <a:gd name="connsiteY30" fmla="*/ 190918 h 327509"/>
                <a:gd name="connsiteX31" fmla="*/ 141836 w 278549"/>
                <a:gd name="connsiteY31" fmla="*/ 178244 h 327509"/>
                <a:gd name="connsiteX32" fmla="*/ 197368 w 278549"/>
                <a:gd name="connsiteY32" fmla="*/ 191310 h 327509"/>
                <a:gd name="connsiteX33" fmla="*/ 219646 w 278549"/>
                <a:gd name="connsiteY33" fmla="*/ 229660 h 327509"/>
                <a:gd name="connsiteX34" fmla="*/ 197368 w 278549"/>
                <a:gd name="connsiteY34" fmla="*/ 267389 h 32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78549" h="327509">
                  <a:moveTo>
                    <a:pt x="266685" y="68094"/>
                  </a:moveTo>
                  <a:cubicBezTo>
                    <a:pt x="259302" y="53016"/>
                    <a:pt x="248653" y="39796"/>
                    <a:pt x="235456" y="29418"/>
                  </a:cubicBezTo>
                  <a:cubicBezTo>
                    <a:pt x="222194" y="19161"/>
                    <a:pt x="207037" y="11592"/>
                    <a:pt x="190867" y="7140"/>
                  </a:cubicBezTo>
                  <a:cubicBezTo>
                    <a:pt x="173652" y="2325"/>
                    <a:pt x="155817" y="-70"/>
                    <a:pt x="137948" y="19"/>
                  </a:cubicBezTo>
                  <a:cubicBezTo>
                    <a:pt x="111162" y="-396"/>
                    <a:pt x="84736" y="6108"/>
                    <a:pt x="61216" y="18900"/>
                  </a:cubicBezTo>
                  <a:cubicBezTo>
                    <a:pt x="38318" y="31695"/>
                    <a:pt x="20417" y="51866"/>
                    <a:pt x="10453" y="76130"/>
                  </a:cubicBezTo>
                  <a:lnTo>
                    <a:pt x="58113" y="103471"/>
                  </a:lnTo>
                  <a:cubicBezTo>
                    <a:pt x="63895" y="88697"/>
                    <a:pt x="74184" y="76124"/>
                    <a:pt x="87512" y="67539"/>
                  </a:cubicBezTo>
                  <a:cubicBezTo>
                    <a:pt x="100905" y="58827"/>
                    <a:pt x="117304" y="54473"/>
                    <a:pt x="136707" y="54473"/>
                  </a:cubicBezTo>
                  <a:cubicBezTo>
                    <a:pt x="150590" y="54286"/>
                    <a:pt x="164343" y="56818"/>
                    <a:pt x="177245" y="61920"/>
                  </a:cubicBezTo>
                  <a:cubicBezTo>
                    <a:pt x="189299" y="66752"/>
                    <a:pt x="199556" y="75183"/>
                    <a:pt x="206645" y="86061"/>
                  </a:cubicBezTo>
                  <a:cubicBezTo>
                    <a:pt x="214093" y="97209"/>
                    <a:pt x="217817" y="111857"/>
                    <a:pt x="217817" y="129996"/>
                  </a:cubicBezTo>
                  <a:lnTo>
                    <a:pt x="217817" y="165047"/>
                  </a:lnTo>
                  <a:cubicBezTo>
                    <a:pt x="215693" y="162793"/>
                    <a:pt x="213406" y="160571"/>
                    <a:pt x="210989" y="158513"/>
                  </a:cubicBezTo>
                  <a:cubicBezTo>
                    <a:pt x="191586" y="141615"/>
                    <a:pt x="163526" y="133165"/>
                    <a:pt x="126809" y="133165"/>
                  </a:cubicBezTo>
                  <a:cubicBezTo>
                    <a:pt x="104858" y="132877"/>
                    <a:pt x="83037" y="136653"/>
                    <a:pt x="62457" y="144304"/>
                  </a:cubicBezTo>
                  <a:cubicBezTo>
                    <a:pt x="44393" y="150785"/>
                    <a:pt x="28518" y="162260"/>
                    <a:pt x="16725" y="177394"/>
                  </a:cubicBezTo>
                  <a:cubicBezTo>
                    <a:pt x="-5455" y="209041"/>
                    <a:pt x="-5585" y="251154"/>
                    <a:pt x="16399" y="282938"/>
                  </a:cubicBezTo>
                  <a:cubicBezTo>
                    <a:pt x="27962" y="297840"/>
                    <a:pt x="43348" y="309296"/>
                    <a:pt x="60955" y="316061"/>
                  </a:cubicBezTo>
                  <a:cubicBezTo>
                    <a:pt x="80946" y="323904"/>
                    <a:pt x="102277" y="327788"/>
                    <a:pt x="123771" y="327494"/>
                  </a:cubicBezTo>
                  <a:cubicBezTo>
                    <a:pt x="160912" y="327494"/>
                    <a:pt x="189593" y="318730"/>
                    <a:pt x="209813" y="301198"/>
                  </a:cubicBezTo>
                  <a:cubicBezTo>
                    <a:pt x="213896" y="297647"/>
                    <a:pt x="217620" y="293708"/>
                    <a:pt x="220952" y="289438"/>
                  </a:cubicBezTo>
                  <a:lnTo>
                    <a:pt x="220952" y="320699"/>
                  </a:lnTo>
                  <a:lnTo>
                    <a:pt x="278510" y="320699"/>
                  </a:lnTo>
                  <a:lnTo>
                    <a:pt x="278510" y="124410"/>
                  </a:lnTo>
                  <a:cubicBezTo>
                    <a:pt x="279000" y="104974"/>
                    <a:pt x="274949" y="85688"/>
                    <a:pt x="266685" y="68094"/>
                  </a:cubicBezTo>
                  <a:close/>
                  <a:moveTo>
                    <a:pt x="197368" y="267356"/>
                  </a:moveTo>
                  <a:cubicBezTo>
                    <a:pt x="182537" y="276068"/>
                    <a:pt x="164016" y="280423"/>
                    <a:pt x="141836" y="280423"/>
                  </a:cubicBezTo>
                  <a:cubicBezTo>
                    <a:pt x="119133" y="280423"/>
                    <a:pt x="100252" y="276068"/>
                    <a:pt x="85193" y="267356"/>
                  </a:cubicBezTo>
                  <a:cubicBezTo>
                    <a:pt x="70134" y="258644"/>
                    <a:pt x="62621" y="246058"/>
                    <a:pt x="62621" y="229594"/>
                  </a:cubicBezTo>
                  <a:cubicBezTo>
                    <a:pt x="61967" y="213405"/>
                    <a:pt x="70787" y="198307"/>
                    <a:pt x="85193" y="190918"/>
                  </a:cubicBezTo>
                  <a:cubicBezTo>
                    <a:pt x="100252" y="182448"/>
                    <a:pt x="119133" y="178221"/>
                    <a:pt x="141836" y="178244"/>
                  </a:cubicBezTo>
                  <a:cubicBezTo>
                    <a:pt x="164114" y="178244"/>
                    <a:pt x="182635" y="182598"/>
                    <a:pt x="197368" y="191310"/>
                  </a:cubicBezTo>
                  <a:cubicBezTo>
                    <a:pt x="211512" y="198771"/>
                    <a:pt x="220168" y="213663"/>
                    <a:pt x="219646" y="229660"/>
                  </a:cubicBezTo>
                  <a:cubicBezTo>
                    <a:pt x="219646" y="246166"/>
                    <a:pt x="212230" y="258742"/>
                    <a:pt x="197368" y="267389"/>
                  </a:cubicBezTo>
                  <a:close/>
                </a:path>
              </a:pathLst>
            </a:custGeom>
            <a:solidFill>
              <a:srgbClr val="00A443"/>
            </a:solidFill>
            <a:ln w="3264" cap="flat">
              <a:noFill/>
              <a:prstDash val="solid"/>
              <a:miter/>
            </a:ln>
          </p:spPr>
          <p:txBody>
            <a:bodyPr rtlCol="0" anchor="ctr"/>
            <a:lstStyle/>
            <a:p>
              <a:endParaRPr lang="es-ES" sz="900"/>
            </a:p>
          </p:txBody>
        </p:sp>
        <p:sp>
          <p:nvSpPr>
            <p:cNvPr id="37" name="Forma libre: forma 36">
              <a:extLst>
                <a:ext uri="{FF2B5EF4-FFF2-40B4-BE49-F238E27FC236}">
                  <a16:creationId xmlns:a16="http://schemas.microsoft.com/office/drawing/2014/main" id="{D7EC53A4-A5CB-F549-D29A-914D2EF96956}"/>
                </a:ext>
              </a:extLst>
            </p:cNvPr>
            <p:cNvSpPr/>
            <p:nvPr/>
          </p:nvSpPr>
          <p:spPr>
            <a:xfrm>
              <a:off x="2139264" y="3381939"/>
              <a:ext cx="411807" cy="660263"/>
            </a:xfrm>
            <a:custGeom>
              <a:avLst/>
              <a:gdLst>
                <a:gd name="connsiteX0" fmla="*/ 0 w 411807"/>
                <a:gd name="connsiteY0" fmla="*/ 470715 h 660263"/>
                <a:gd name="connsiteX1" fmla="*/ 54650 w 411807"/>
                <a:gd name="connsiteY1" fmla="*/ 603861 h 660263"/>
                <a:gd name="connsiteX2" fmla="*/ 272793 w 411807"/>
                <a:gd name="connsiteY2" fmla="*/ 639598 h 660263"/>
                <a:gd name="connsiteX3" fmla="*/ 338321 w 411807"/>
                <a:gd name="connsiteY3" fmla="*/ 0 h 660263"/>
                <a:gd name="connsiteX4" fmla="*/ 0 w 411807"/>
                <a:gd name="connsiteY4" fmla="*/ 470715 h 660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07" h="660263">
                  <a:moveTo>
                    <a:pt x="0" y="470715"/>
                  </a:moveTo>
                  <a:cubicBezTo>
                    <a:pt x="-75" y="520570"/>
                    <a:pt x="19570" y="568432"/>
                    <a:pt x="54650" y="603861"/>
                  </a:cubicBezTo>
                  <a:cubicBezTo>
                    <a:pt x="122334" y="671545"/>
                    <a:pt x="214223" y="671414"/>
                    <a:pt x="272793" y="639598"/>
                  </a:cubicBezTo>
                  <a:cubicBezTo>
                    <a:pt x="344494" y="600693"/>
                    <a:pt x="505798" y="484010"/>
                    <a:pt x="338321" y="0"/>
                  </a:cubicBezTo>
                  <a:cubicBezTo>
                    <a:pt x="338321" y="228465"/>
                    <a:pt x="0" y="251690"/>
                    <a:pt x="0" y="470715"/>
                  </a:cubicBezTo>
                  <a:close/>
                </a:path>
              </a:pathLst>
            </a:custGeom>
            <a:solidFill>
              <a:srgbClr val="FF9C1A"/>
            </a:solidFill>
            <a:ln w="3264" cap="flat">
              <a:noFill/>
              <a:prstDash val="solid"/>
              <a:miter/>
            </a:ln>
          </p:spPr>
          <p:txBody>
            <a:bodyPr rtlCol="0" anchor="ctr"/>
            <a:lstStyle/>
            <a:p>
              <a:endParaRPr lang="es-ES" sz="900"/>
            </a:p>
          </p:txBody>
        </p:sp>
        <p:sp>
          <p:nvSpPr>
            <p:cNvPr id="38" name="Forma libre: forma 37">
              <a:extLst>
                <a:ext uri="{FF2B5EF4-FFF2-40B4-BE49-F238E27FC236}">
                  <a16:creationId xmlns:a16="http://schemas.microsoft.com/office/drawing/2014/main" id="{0BF7FD5B-C86F-8C1F-EB6E-62754B236FB3}"/>
                </a:ext>
              </a:extLst>
            </p:cNvPr>
            <p:cNvSpPr/>
            <p:nvPr/>
          </p:nvSpPr>
          <p:spPr>
            <a:xfrm>
              <a:off x="1899432" y="3381939"/>
              <a:ext cx="393885" cy="660235"/>
            </a:xfrm>
            <a:custGeom>
              <a:avLst/>
              <a:gdLst>
                <a:gd name="connsiteX0" fmla="*/ 393885 w 393885"/>
                <a:gd name="connsiteY0" fmla="*/ 200013 h 660235"/>
                <a:gd name="connsiteX1" fmla="*/ 338353 w 393885"/>
                <a:gd name="connsiteY1" fmla="*/ 0 h 660235"/>
                <a:gd name="connsiteX2" fmla="*/ 0 w 393885"/>
                <a:gd name="connsiteY2" fmla="*/ 470715 h 660235"/>
                <a:gd name="connsiteX3" fmla="*/ 54585 w 393885"/>
                <a:gd name="connsiteY3" fmla="*/ 603861 h 660235"/>
                <a:gd name="connsiteX4" fmla="*/ 272727 w 393885"/>
                <a:gd name="connsiteY4" fmla="*/ 639598 h 660235"/>
                <a:gd name="connsiteX5" fmla="*/ 393885 w 393885"/>
                <a:gd name="connsiteY5" fmla="*/ 200013 h 660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885" h="660235">
                  <a:moveTo>
                    <a:pt x="393885" y="200013"/>
                  </a:moveTo>
                  <a:cubicBezTo>
                    <a:pt x="382779" y="140137"/>
                    <a:pt x="364976" y="78823"/>
                    <a:pt x="338353" y="0"/>
                  </a:cubicBezTo>
                  <a:cubicBezTo>
                    <a:pt x="338353" y="228465"/>
                    <a:pt x="0" y="251690"/>
                    <a:pt x="0" y="470715"/>
                  </a:cubicBezTo>
                  <a:cubicBezTo>
                    <a:pt x="-75" y="520560"/>
                    <a:pt x="19541" y="568415"/>
                    <a:pt x="54585" y="603861"/>
                  </a:cubicBezTo>
                  <a:cubicBezTo>
                    <a:pt x="122269" y="671545"/>
                    <a:pt x="214876" y="671349"/>
                    <a:pt x="272727" y="639598"/>
                  </a:cubicBezTo>
                  <a:cubicBezTo>
                    <a:pt x="138209" y="496162"/>
                    <a:pt x="185575" y="330121"/>
                    <a:pt x="393885" y="200013"/>
                  </a:cubicBezTo>
                  <a:close/>
                </a:path>
              </a:pathLst>
            </a:custGeom>
            <a:solidFill>
              <a:srgbClr val="0DA9FF"/>
            </a:solidFill>
            <a:ln w="3264" cap="flat">
              <a:noFill/>
              <a:prstDash val="solid"/>
              <a:miter/>
            </a:ln>
          </p:spPr>
          <p:txBody>
            <a:bodyPr rtlCol="0" anchor="ctr"/>
            <a:lstStyle/>
            <a:p>
              <a:endParaRPr lang="es-ES" sz="900"/>
            </a:p>
          </p:txBody>
        </p:sp>
        <p:sp>
          <p:nvSpPr>
            <p:cNvPr id="39" name="Forma libre: forma 38">
              <a:extLst>
                <a:ext uri="{FF2B5EF4-FFF2-40B4-BE49-F238E27FC236}">
                  <a16:creationId xmlns:a16="http://schemas.microsoft.com/office/drawing/2014/main" id="{9C45284C-ED1D-E8E6-6DB6-4BE64236D294}"/>
                </a:ext>
              </a:extLst>
            </p:cNvPr>
            <p:cNvSpPr/>
            <p:nvPr/>
          </p:nvSpPr>
          <p:spPr>
            <a:xfrm>
              <a:off x="1659599" y="3381939"/>
              <a:ext cx="393884" cy="815862"/>
            </a:xfrm>
            <a:custGeom>
              <a:avLst/>
              <a:gdLst>
                <a:gd name="connsiteX0" fmla="*/ 393885 w 393884"/>
                <a:gd name="connsiteY0" fmla="*/ 200013 h 815862"/>
                <a:gd name="connsiteX1" fmla="*/ 338353 w 393884"/>
                <a:gd name="connsiteY1" fmla="*/ 0 h 815862"/>
                <a:gd name="connsiteX2" fmla="*/ 0 w 393884"/>
                <a:gd name="connsiteY2" fmla="*/ 470715 h 815862"/>
                <a:gd name="connsiteX3" fmla="*/ 91007 w 393884"/>
                <a:gd name="connsiteY3" fmla="*/ 632509 h 815862"/>
                <a:gd name="connsiteX4" fmla="*/ 82285 w 393884"/>
                <a:gd name="connsiteY4" fmla="*/ 815863 h 815862"/>
                <a:gd name="connsiteX5" fmla="*/ 125698 w 393884"/>
                <a:gd name="connsiteY5" fmla="*/ 808644 h 815862"/>
                <a:gd name="connsiteX6" fmla="*/ 118838 w 393884"/>
                <a:gd name="connsiteY6" fmla="*/ 646556 h 815862"/>
                <a:gd name="connsiteX7" fmla="*/ 272727 w 393884"/>
                <a:gd name="connsiteY7" fmla="*/ 639663 h 815862"/>
                <a:gd name="connsiteX8" fmla="*/ 393885 w 393884"/>
                <a:gd name="connsiteY8" fmla="*/ 200013 h 815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884" h="815862">
                  <a:moveTo>
                    <a:pt x="393885" y="200013"/>
                  </a:moveTo>
                  <a:cubicBezTo>
                    <a:pt x="382779" y="140137"/>
                    <a:pt x="364943" y="78823"/>
                    <a:pt x="338353" y="0"/>
                  </a:cubicBezTo>
                  <a:cubicBezTo>
                    <a:pt x="338353" y="228465"/>
                    <a:pt x="0" y="251690"/>
                    <a:pt x="0" y="470715"/>
                  </a:cubicBezTo>
                  <a:cubicBezTo>
                    <a:pt x="0" y="583053"/>
                    <a:pt x="91007" y="632509"/>
                    <a:pt x="91007" y="632509"/>
                  </a:cubicBezTo>
                  <a:cubicBezTo>
                    <a:pt x="76866" y="692572"/>
                    <a:pt x="73910" y="754729"/>
                    <a:pt x="82285" y="815863"/>
                  </a:cubicBezTo>
                  <a:lnTo>
                    <a:pt x="125698" y="808644"/>
                  </a:lnTo>
                  <a:cubicBezTo>
                    <a:pt x="104465" y="734819"/>
                    <a:pt x="117499" y="654428"/>
                    <a:pt x="118838" y="646556"/>
                  </a:cubicBezTo>
                  <a:cubicBezTo>
                    <a:pt x="174370" y="668801"/>
                    <a:pt x="231634" y="662202"/>
                    <a:pt x="272727" y="639663"/>
                  </a:cubicBezTo>
                  <a:cubicBezTo>
                    <a:pt x="138013" y="496162"/>
                    <a:pt x="185575" y="330154"/>
                    <a:pt x="393885" y="200013"/>
                  </a:cubicBezTo>
                  <a:close/>
                </a:path>
              </a:pathLst>
            </a:custGeom>
            <a:solidFill>
              <a:srgbClr val="00A443"/>
            </a:solidFill>
            <a:ln w="3264" cap="flat">
              <a:noFill/>
              <a:prstDash val="solid"/>
              <a:miter/>
            </a:ln>
          </p:spPr>
          <p:txBody>
            <a:bodyPr rtlCol="0" anchor="ctr"/>
            <a:lstStyle/>
            <a:p>
              <a:endParaRPr lang="es-ES" sz="900"/>
            </a:p>
          </p:txBody>
        </p:sp>
        <p:sp>
          <p:nvSpPr>
            <p:cNvPr id="40" name="Forma libre: forma 39">
              <a:extLst>
                <a:ext uri="{FF2B5EF4-FFF2-40B4-BE49-F238E27FC236}">
                  <a16:creationId xmlns:a16="http://schemas.microsoft.com/office/drawing/2014/main" id="{55E8234C-B43E-4214-3BA9-21330E7463F5}"/>
                </a:ext>
              </a:extLst>
            </p:cNvPr>
            <p:cNvSpPr/>
            <p:nvPr/>
          </p:nvSpPr>
          <p:spPr>
            <a:xfrm>
              <a:off x="2710460" y="4079029"/>
              <a:ext cx="295854" cy="433279"/>
            </a:xfrm>
            <a:custGeom>
              <a:avLst/>
              <a:gdLst>
                <a:gd name="connsiteX0" fmla="*/ 26623 w 295854"/>
                <a:gd name="connsiteY0" fmla="*/ 0 h 433279"/>
                <a:gd name="connsiteX1" fmla="*/ 0 w 295854"/>
                <a:gd name="connsiteY1" fmla="*/ 0 h 433279"/>
                <a:gd name="connsiteX2" fmla="*/ 0 w 295854"/>
                <a:gd name="connsiteY2" fmla="*/ 433280 h 433279"/>
                <a:gd name="connsiteX3" fmla="*/ 26623 w 295854"/>
                <a:gd name="connsiteY3" fmla="*/ 433280 h 433279"/>
                <a:gd name="connsiteX4" fmla="*/ 63731 w 295854"/>
                <a:gd name="connsiteY4" fmla="*/ 433280 h 433279"/>
                <a:gd name="connsiteX5" fmla="*/ 295855 w 295854"/>
                <a:gd name="connsiteY5" fmla="*/ 433280 h 433279"/>
                <a:gd name="connsiteX6" fmla="*/ 295855 w 295854"/>
                <a:gd name="connsiteY6" fmla="*/ 375723 h 433279"/>
                <a:gd name="connsiteX7" fmla="*/ 63731 w 295854"/>
                <a:gd name="connsiteY7" fmla="*/ 375723 h 433279"/>
                <a:gd name="connsiteX8" fmla="*/ 63731 w 295854"/>
                <a:gd name="connsiteY8" fmla="*/ 242021 h 433279"/>
                <a:gd name="connsiteX9" fmla="*/ 270473 w 295854"/>
                <a:gd name="connsiteY9" fmla="*/ 242021 h 433279"/>
                <a:gd name="connsiteX10" fmla="*/ 270473 w 295854"/>
                <a:gd name="connsiteY10" fmla="*/ 185085 h 433279"/>
                <a:gd name="connsiteX11" fmla="*/ 63731 w 295854"/>
                <a:gd name="connsiteY11" fmla="*/ 185085 h 433279"/>
                <a:gd name="connsiteX12" fmla="*/ 63731 w 295854"/>
                <a:gd name="connsiteY12" fmla="*/ 57590 h 433279"/>
                <a:gd name="connsiteX13" fmla="*/ 295855 w 295854"/>
                <a:gd name="connsiteY13" fmla="*/ 57590 h 433279"/>
                <a:gd name="connsiteX14" fmla="*/ 295855 w 295854"/>
                <a:gd name="connsiteY14" fmla="*/ 0 h 433279"/>
                <a:gd name="connsiteX15" fmla="*/ 63731 w 295854"/>
                <a:gd name="connsiteY15" fmla="*/ 0 h 433279"/>
                <a:gd name="connsiteX16" fmla="*/ 26623 w 295854"/>
                <a:gd name="connsiteY16" fmla="*/ 0 h 433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5854" h="433279">
                  <a:moveTo>
                    <a:pt x="26623" y="0"/>
                  </a:moveTo>
                  <a:lnTo>
                    <a:pt x="0" y="0"/>
                  </a:lnTo>
                  <a:lnTo>
                    <a:pt x="0" y="433280"/>
                  </a:lnTo>
                  <a:lnTo>
                    <a:pt x="26623" y="433280"/>
                  </a:lnTo>
                  <a:lnTo>
                    <a:pt x="63731" y="433280"/>
                  </a:lnTo>
                  <a:lnTo>
                    <a:pt x="295855" y="433280"/>
                  </a:lnTo>
                  <a:lnTo>
                    <a:pt x="295855" y="375723"/>
                  </a:lnTo>
                  <a:lnTo>
                    <a:pt x="63731" y="375723"/>
                  </a:lnTo>
                  <a:lnTo>
                    <a:pt x="63731" y="242021"/>
                  </a:lnTo>
                  <a:lnTo>
                    <a:pt x="270473" y="242021"/>
                  </a:lnTo>
                  <a:lnTo>
                    <a:pt x="270473" y="185085"/>
                  </a:lnTo>
                  <a:lnTo>
                    <a:pt x="63731" y="185085"/>
                  </a:lnTo>
                  <a:lnTo>
                    <a:pt x="63731" y="57590"/>
                  </a:lnTo>
                  <a:lnTo>
                    <a:pt x="295855" y="57590"/>
                  </a:lnTo>
                  <a:lnTo>
                    <a:pt x="295855" y="0"/>
                  </a:lnTo>
                  <a:lnTo>
                    <a:pt x="63731" y="0"/>
                  </a:lnTo>
                  <a:lnTo>
                    <a:pt x="26623" y="0"/>
                  </a:lnTo>
                  <a:close/>
                </a:path>
              </a:pathLst>
            </a:custGeom>
            <a:solidFill>
              <a:srgbClr val="00A443"/>
            </a:solidFill>
            <a:ln w="3264" cap="flat">
              <a:noFill/>
              <a:prstDash val="solid"/>
              <a:miter/>
            </a:ln>
          </p:spPr>
          <p:txBody>
            <a:bodyPr rtlCol="0" anchor="ctr"/>
            <a:lstStyle/>
            <a:p>
              <a:endParaRPr lang="es-ES" sz="900"/>
            </a:p>
          </p:txBody>
        </p:sp>
        <p:sp>
          <p:nvSpPr>
            <p:cNvPr id="41" name="Forma libre: forma 40">
              <a:extLst>
                <a:ext uri="{FF2B5EF4-FFF2-40B4-BE49-F238E27FC236}">
                  <a16:creationId xmlns:a16="http://schemas.microsoft.com/office/drawing/2014/main" id="{C70C3389-D88B-F642-47E8-3B58B5B5761C}"/>
                </a:ext>
              </a:extLst>
            </p:cNvPr>
            <p:cNvSpPr/>
            <p:nvPr/>
          </p:nvSpPr>
          <p:spPr>
            <a:xfrm>
              <a:off x="3029213" y="4191763"/>
              <a:ext cx="263555" cy="327443"/>
            </a:xfrm>
            <a:custGeom>
              <a:avLst/>
              <a:gdLst>
                <a:gd name="connsiteX0" fmla="*/ 239637 w 263555"/>
                <a:gd name="connsiteY0" fmla="*/ 175902 h 327443"/>
                <a:gd name="connsiteX1" fmla="*/ 166302 w 263555"/>
                <a:gd name="connsiteY1" fmla="*/ 140916 h 327443"/>
                <a:gd name="connsiteX2" fmla="*/ 135400 w 263555"/>
                <a:gd name="connsiteY2" fmla="*/ 133632 h 327443"/>
                <a:gd name="connsiteX3" fmla="*/ 102734 w 263555"/>
                <a:gd name="connsiteY3" fmla="*/ 123114 h 327443"/>
                <a:gd name="connsiteX4" fmla="*/ 79868 w 263555"/>
                <a:gd name="connsiteY4" fmla="*/ 109492 h 327443"/>
                <a:gd name="connsiteX5" fmla="*/ 71212 w 263555"/>
                <a:gd name="connsiteY5" fmla="*/ 88422 h 327443"/>
                <a:gd name="connsiteX6" fmla="*/ 87544 w 263555"/>
                <a:gd name="connsiteY6" fmla="*/ 62126 h 327443"/>
                <a:gd name="connsiteX7" fmla="*/ 130566 w 263555"/>
                <a:gd name="connsiteY7" fmla="*/ 51935 h 327443"/>
                <a:gd name="connsiteX8" fmla="*/ 179140 w 263555"/>
                <a:gd name="connsiteY8" fmla="*/ 63988 h 327443"/>
                <a:gd name="connsiteX9" fmla="*/ 209160 w 263555"/>
                <a:gd name="connsiteY9" fmla="*/ 105147 h 327443"/>
                <a:gd name="connsiteX10" fmla="*/ 259922 w 263555"/>
                <a:gd name="connsiteY10" fmla="*/ 86593 h 327443"/>
                <a:gd name="connsiteX11" fmla="*/ 233300 w 263555"/>
                <a:gd name="connsiteY11" fmla="*/ 38934 h 327443"/>
                <a:gd name="connsiteX12" fmla="*/ 188449 w 263555"/>
                <a:gd name="connsiteY12" fmla="*/ 9828 h 327443"/>
                <a:gd name="connsiteX13" fmla="*/ 130566 w 263555"/>
                <a:gd name="connsiteY13" fmla="*/ 29 h 327443"/>
                <a:gd name="connsiteX14" fmla="*/ 68500 w 263555"/>
                <a:gd name="connsiteY14" fmla="*/ 11494 h 327443"/>
                <a:gd name="connsiteX15" fmla="*/ 26394 w 263555"/>
                <a:gd name="connsiteY15" fmla="*/ 43049 h 327443"/>
                <a:gd name="connsiteX16" fmla="*/ 11237 w 263555"/>
                <a:gd name="connsiteY16" fmla="*/ 89174 h 327443"/>
                <a:gd name="connsiteX17" fmla="*/ 34103 w 263555"/>
                <a:gd name="connsiteY17" fmla="*/ 147646 h 327443"/>
                <a:gd name="connsiteX18" fmla="*/ 107765 w 263555"/>
                <a:gd name="connsiteY18" fmla="*/ 183839 h 327443"/>
                <a:gd name="connsiteX19" fmla="*/ 139320 w 263555"/>
                <a:gd name="connsiteY19" fmla="*/ 191908 h 327443"/>
                <a:gd name="connsiteX20" fmla="*/ 188547 w 263555"/>
                <a:gd name="connsiteY20" fmla="*/ 208927 h 327443"/>
                <a:gd name="connsiteX21" fmla="*/ 204325 w 263555"/>
                <a:gd name="connsiteY21" fmla="*/ 235843 h 327443"/>
                <a:gd name="connsiteX22" fmla="*/ 185738 w 263555"/>
                <a:gd name="connsiteY22" fmla="*/ 264622 h 327443"/>
                <a:gd name="connsiteX23" fmla="*/ 134355 w 263555"/>
                <a:gd name="connsiteY23" fmla="*/ 276088 h 327443"/>
                <a:gd name="connsiteX24" fmla="*/ 98422 w 263555"/>
                <a:gd name="connsiteY24" fmla="*/ 269881 h 327443"/>
                <a:gd name="connsiteX25" fmla="*/ 68402 w 263555"/>
                <a:gd name="connsiteY25" fmla="*/ 251000 h 327443"/>
                <a:gd name="connsiteX26" fmla="*/ 49522 w 263555"/>
                <a:gd name="connsiteY26" fmla="*/ 219151 h 327443"/>
                <a:gd name="connsiteX27" fmla="*/ 0 w 263555"/>
                <a:gd name="connsiteY27" fmla="*/ 240809 h 327443"/>
                <a:gd name="connsiteX28" fmla="*/ 77353 w 263555"/>
                <a:gd name="connsiteY28" fmla="*/ 318161 h 327443"/>
                <a:gd name="connsiteX29" fmla="*/ 134289 w 263555"/>
                <a:gd name="connsiteY29" fmla="*/ 327439 h 327443"/>
                <a:gd name="connsiteX30" fmla="*/ 202888 w 263555"/>
                <a:gd name="connsiteY30" fmla="*/ 315385 h 327443"/>
                <a:gd name="connsiteX31" fmla="*/ 247771 w 263555"/>
                <a:gd name="connsiteY31" fmla="*/ 282262 h 327443"/>
                <a:gd name="connsiteX32" fmla="*/ 263548 w 263555"/>
                <a:gd name="connsiteY32" fmla="*/ 233982 h 327443"/>
                <a:gd name="connsiteX33" fmla="*/ 239637 w 263555"/>
                <a:gd name="connsiteY33" fmla="*/ 175902 h 32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63555" h="327443">
                  <a:moveTo>
                    <a:pt x="239637" y="175902"/>
                  </a:moveTo>
                  <a:cubicBezTo>
                    <a:pt x="223761" y="160833"/>
                    <a:pt x="199317" y="149171"/>
                    <a:pt x="166302" y="140916"/>
                  </a:cubicBezTo>
                  <a:lnTo>
                    <a:pt x="135400" y="133632"/>
                  </a:lnTo>
                  <a:cubicBezTo>
                    <a:pt x="124330" y="130721"/>
                    <a:pt x="113426" y="127210"/>
                    <a:pt x="102734" y="123114"/>
                  </a:cubicBezTo>
                  <a:cubicBezTo>
                    <a:pt x="94332" y="120030"/>
                    <a:pt x="86581" y="115411"/>
                    <a:pt x="79868" y="109492"/>
                  </a:cubicBezTo>
                  <a:cubicBezTo>
                    <a:pt x="74060" y="104060"/>
                    <a:pt x="70898" y="96370"/>
                    <a:pt x="71212" y="88422"/>
                  </a:cubicBezTo>
                  <a:cubicBezTo>
                    <a:pt x="71212" y="77708"/>
                    <a:pt x="76657" y="68944"/>
                    <a:pt x="87544" y="62126"/>
                  </a:cubicBezTo>
                  <a:cubicBezTo>
                    <a:pt x="98432" y="55309"/>
                    <a:pt x="112772" y="51912"/>
                    <a:pt x="130566" y="51935"/>
                  </a:cubicBezTo>
                  <a:cubicBezTo>
                    <a:pt x="147532" y="51637"/>
                    <a:pt x="164280" y="55792"/>
                    <a:pt x="179140" y="63988"/>
                  </a:cubicBezTo>
                  <a:cubicBezTo>
                    <a:pt x="193382" y="72047"/>
                    <a:pt x="203387" y="85767"/>
                    <a:pt x="209160" y="105147"/>
                  </a:cubicBezTo>
                  <a:lnTo>
                    <a:pt x="259922" y="86593"/>
                  </a:lnTo>
                  <a:cubicBezTo>
                    <a:pt x="255189" y="68725"/>
                    <a:pt x="246033" y="52333"/>
                    <a:pt x="233300" y="38934"/>
                  </a:cubicBezTo>
                  <a:cubicBezTo>
                    <a:pt x="220713" y="25998"/>
                    <a:pt x="205387" y="16054"/>
                    <a:pt x="188449" y="9828"/>
                  </a:cubicBezTo>
                  <a:cubicBezTo>
                    <a:pt x="169905" y="3093"/>
                    <a:pt x="150292" y="-226"/>
                    <a:pt x="130566" y="29"/>
                  </a:cubicBezTo>
                  <a:cubicBezTo>
                    <a:pt x="109316" y="-376"/>
                    <a:pt x="88204" y="3524"/>
                    <a:pt x="68500" y="11494"/>
                  </a:cubicBezTo>
                  <a:cubicBezTo>
                    <a:pt x="51913" y="18090"/>
                    <a:pt x="37380" y="28980"/>
                    <a:pt x="26394" y="43049"/>
                  </a:cubicBezTo>
                  <a:cubicBezTo>
                    <a:pt x="16346" y="56305"/>
                    <a:pt x="11012" y="72540"/>
                    <a:pt x="11237" y="89174"/>
                  </a:cubicBezTo>
                  <a:cubicBezTo>
                    <a:pt x="10711" y="110942"/>
                    <a:pt x="18950" y="132008"/>
                    <a:pt x="34103" y="147646"/>
                  </a:cubicBezTo>
                  <a:cubicBezTo>
                    <a:pt x="49348" y="163564"/>
                    <a:pt x="73900" y="175630"/>
                    <a:pt x="107765" y="183839"/>
                  </a:cubicBezTo>
                  <a:lnTo>
                    <a:pt x="139320" y="191908"/>
                  </a:lnTo>
                  <a:cubicBezTo>
                    <a:pt x="161598" y="196831"/>
                    <a:pt x="178006" y="202501"/>
                    <a:pt x="188547" y="208927"/>
                  </a:cubicBezTo>
                  <a:cubicBezTo>
                    <a:pt x="198429" y="214242"/>
                    <a:pt x="204515" y="224626"/>
                    <a:pt x="204325" y="235843"/>
                  </a:cubicBezTo>
                  <a:cubicBezTo>
                    <a:pt x="204325" y="247407"/>
                    <a:pt x="198128" y="257001"/>
                    <a:pt x="185738" y="264622"/>
                  </a:cubicBezTo>
                  <a:cubicBezTo>
                    <a:pt x="173348" y="272243"/>
                    <a:pt x="156218" y="276065"/>
                    <a:pt x="134355" y="276088"/>
                  </a:cubicBezTo>
                  <a:cubicBezTo>
                    <a:pt x="122108" y="276124"/>
                    <a:pt x="109947" y="274023"/>
                    <a:pt x="98422" y="269881"/>
                  </a:cubicBezTo>
                  <a:cubicBezTo>
                    <a:pt x="87120" y="265932"/>
                    <a:pt x="76856" y="259477"/>
                    <a:pt x="68402" y="251000"/>
                  </a:cubicBezTo>
                  <a:cubicBezTo>
                    <a:pt x="59638" y="242057"/>
                    <a:pt x="53160" y="231133"/>
                    <a:pt x="49522" y="219151"/>
                  </a:cubicBezTo>
                  <a:lnTo>
                    <a:pt x="0" y="240809"/>
                  </a:lnTo>
                  <a:cubicBezTo>
                    <a:pt x="12155" y="277342"/>
                    <a:pt x="40819" y="306007"/>
                    <a:pt x="77353" y="318161"/>
                  </a:cubicBezTo>
                  <a:cubicBezTo>
                    <a:pt x="95672" y="324450"/>
                    <a:pt x="114922" y="327586"/>
                    <a:pt x="134289" y="327439"/>
                  </a:cubicBezTo>
                  <a:cubicBezTo>
                    <a:pt x="160726" y="327439"/>
                    <a:pt x="183592" y="323421"/>
                    <a:pt x="202888" y="315385"/>
                  </a:cubicBezTo>
                  <a:cubicBezTo>
                    <a:pt x="220573" y="308613"/>
                    <a:pt x="236086" y="297164"/>
                    <a:pt x="247771" y="282262"/>
                  </a:cubicBezTo>
                  <a:cubicBezTo>
                    <a:pt x="258243" y="268366"/>
                    <a:pt x="263793" y="251379"/>
                    <a:pt x="263548" y="233982"/>
                  </a:cubicBezTo>
                  <a:cubicBezTo>
                    <a:pt x="263506" y="210505"/>
                    <a:pt x="255535" y="191147"/>
                    <a:pt x="239637" y="175902"/>
                  </a:cubicBezTo>
                  <a:close/>
                </a:path>
              </a:pathLst>
            </a:custGeom>
            <a:solidFill>
              <a:srgbClr val="00A443"/>
            </a:solidFill>
            <a:ln w="3264" cap="flat">
              <a:noFill/>
              <a:prstDash val="solid"/>
              <a:miter/>
            </a:ln>
          </p:spPr>
          <p:txBody>
            <a:bodyPr rtlCol="0" anchor="ctr"/>
            <a:lstStyle/>
            <a:p>
              <a:endParaRPr lang="es-ES" sz="900"/>
            </a:p>
          </p:txBody>
        </p:sp>
        <p:sp>
          <p:nvSpPr>
            <p:cNvPr id="42" name="Forma libre: forma 41">
              <a:extLst>
                <a:ext uri="{FF2B5EF4-FFF2-40B4-BE49-F238E27FC236}">
                  <a16:creationId xmlns:a16="http://schemas.microsoft.com/office/drawing/2014/main" id="{E7CE6F4D-D22A-C99E-E9D5-BBF861B96304}"/>
                </a:ext>
              </a:extLst>
            </p:cNvPr>
            <p:cNvSpPr/>
            <p:nvPr/>
          </p:nvSpPr>
          <p:spPr>
            <a:xfrm>
              <a:off x="3333039" y="4191680"/>
              <a:ext cx="311318" cy="423362"/>
            </a:xfrm>
            <a:custGeom>
              <a:avLst/>
              <a:gdLst>
                <a:gd name="connsiteX0" fmla="*/ 240453 w 311318"/>
                <a:gd name="connsiteY0" fmla="*/ 20756 h 423362"/>
                <a:gd name="connsiteX1" fmla="*/ 167086 w 311318"/>
                <a:gd name="connsiteY1" fmla="*/ 13 h 423362"/>
                <a:gd name="connsiteX2" fmla="*/ 106752 w 311318"/>
                <a:gd name="connsiteY2" fmla="*/ 14549 h 423362"/>
                <a:gd name="connsiteX3" fmla="*/ 66214 w 311318"/>
                <a:gd name="connsiteY3" fmla="*/ 52931 h 423362"/>
                <a:gd name="connsiteX4" fmla="*/ 60628 w 311318"/>
                <a:gd name="connsiteY4" fmla="*/ 62209 h 423362"/>
                <a:gd name="connsiteX5" fmla="*/ 60628 w 311318"/>
                <a:gd name="connsiteY5" fmla="*/ 6121 h 423362"/>
                <a:gd name="connsiteX6" fmla="*/ 0 w 311318"/>
                <a:gd name="connsiteY6" fmla="*/ 6121 h 423362"/>
                <a:gd name="connsiteX7" fmla="*/ 0 w 311318"/>
                <a:gd name="connsiteY7" fmla="*/ 423362 h 423362"/>
                <a:gd name="connsiteX8" fmla="*/ 60628 w 311318"/>
                <a:gd name="connsiteY8" fmla="*/ 423362 h 423362"/>
                <a:gd name="connsiteX9" fmla="*/ 60628 w 311318"/>
                <a:gd name="connsiteY9" fmla="*/ 264182 h 423362"/>
                <a:gd name="connsiteX10" fmla="*/ 66508 w 311318"/>
                <a:gd name="connsiteY10" fmla="*/ 273981 h 423362"/>
                <a:gd name="connsiteX11" fmla="*/ 107046 w 311318"/>
                <a:gd name="connsiteY11" fmla="*/ 312331 h 423362"/>
                <a:gd name="connsiteX12" fmla="*/ 167086 w 311318"/>
                <a:gd name="connsiteY12" fmla="*/ 326867 h 423362"/>
                <a:gd name="connsiteX13" fmla="*/ 224023 w 311318"/>
                <a:gd name="connsiteY13" fmla="*/ 314814 h 423362"/>
                <a:gd name="connsiteX14" fmla="*/ 269526 w 311318"/>
                <a:gd name="connsiteY14" fmla="*/ 281070 h 423362"/>
                <a:gd name="connsiteX15" fmla="*/ 300167 w 311318"/>
                <a:gd name="connsiteY15" fmla="*/ 229393 h 423362"/>
                <a:gd name="connsiteX16" fmla="*/ 311306 w 311318"/>
                <a:gd name="connsiteY16" fmla="*/ 163473 h 423362"/>
                <a:gd name="connsiteX17" fmla="*/ 292131 w 311318"/>
                <a:gd name="connsiteY17" fmla="*/ 78542 h 423362"/>
                <a:gd name="connsiteX18" fmla="*/ 240453 w 311318"/>
                <a:gd name="connsiteY18" fmla="*/ 20756 h 423362"/>
                <a:gd name="connsiteX19" fmla="*/ 242315 w 311318"/>
                <a:gd name="connsiteY19" fmla="*/ 208911 h 423362"/>
                <a:gd name="connsiteX20" fmla="*/ 222487 w 311318"/>
                <a:gd name="connsiteY20" fmla="*/ 243276 h 423362"/>
                <a:gd name="connsiteX21" fmla="*/ 192467 w 311318"/>
                <a:gd name="connsiteY21" fmla="*/ 264933 h 423362"/>
                <a:gd name="connsiteX22" fmla="*/ 154085 w 311318"/>
                <a:gd name="connsiteY22" fmla="*/ 272348 h 423362"/>
                <a:gd name="connsiteX23" fmla="*/ 86009 w 311318"/>
                <a:gd name="connsiteY23" fmla="*/ 243569 h 423362"/>
                <a:gd name="connsiteX24" fmla="*/ 59387 w 311318"/>
                <a:gd name="connsiteY24" fmla="*/ 163407 h 423362"/>
                <a:gd name="connsiteX25" fmla="*/ 66508 w 311318"/>
                <a:gd name="connsiteY25" fmla="*/ 117937 h 423362"/>
                <a:gd name="connsiteX26" fmla="*/ 86369 w 311318"/>
                <a:gd name="connsiteY26" fmla="*/ 83572 h 423362"/>
                <a:gd name="connsiteX27" fmla="*/ 116388 w 311318"/>
                <a:gd name="connsiteY27" fmla="*/ 62209 h 423362"/>
                <a:gd name="connsiteX28" fmla="*/ 154085 w 311318"/>
                <a:gd name="connsiteY28" fmla="*/ 55120 h 423362"/>
                <a:gd name="connsiteX29" fmla="*/ 222683 w 311318"/>
                <a:gd name="connsiteY29" fmla="*/ 83866 h 423362"/>
                <a:gd name="connsiteX30" fmla="*/ 249273 w 311318"/>
                <a:gd name="connsiteY30" fmla="*/ 163407 h 423362"/>
                <a:gd name="connsiteX31" fmla="*/ 242315 w 311318"/>
                <a:gd name="connsiteY31" fmla="*/ 208911 h 42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11318" h="423362">
                  <a:moveTo>
                    <a:pt x="240453" y="20756"/>
                  </a:moveTo>
                  <a:cubicBezTo>
                    <a:pt x="218531" y="6863"/>
                    <a:pt x="193036" y="-347"/>
                    <a:pt x="167086" y="13"/>
                  </a:cubicBezTo>
                  <a:cubicBezTo>
                    <a:pt x="143567" y="13"/>
                    <a:pt x="123454" y="4857"/>
                    <a:pt x="106752" y="14549"/>
                  </a:cubicBezTo>
                  <a:cubicBezTo>
                    <a:pt x="90370" y="23924"/>
                    <a:pt x="76471" y="37085"/>
                    <a:pt x="66214" y="52931"/>
                  </a:cubicBezTo>
                  <a:cubicBezTo>
                    <a:pt x="64254" y="55969"/>
                    <a:pt x="62392" y="59073"/>
                    <a:pt x="60628" y="62209"/>
                  </a:cubicBezTo>
                  <a:lnTo>
                    <a:pt x="60628" y="6121"/>
                  </a:lnTo>
                  <a:lnTo>
                    <a:pt x="0" y="6121"/>
                  </a:lnTo>
                  <a:lnTo>
                    <a:pt x="0" y="423362"/>
                  </a:lnTo>
                  <a:lnTo>
                    <a:pt x="60628" y="423362"/>
                  </a:lnTo>
                  <a:lnTo>
                    <a:pt x="60628" y="264182"/>
                  </a:lnTo>
                  <a:cubicBezTo>
                    <a:pt x="62490" y="267448"/>
                    <a:pt x="64450" y="270715"/>
                    <a:pt x="66508" y="273981"/>
                  </a:cubicBezTo>
                  <a:cubicBezTo>
                    <a:pt x="76879" y="289723"/>
                    <a:pt x="90752" y="302848"/>
                    <a:pt x="107046" y="312331"/>
                  </a:cubicBezTo>
                  <a:cubicBezTo>
                    <a:pt x="123575" y="322023"/>
                    <a:pt x="143589" y="326867"/>
                    <a:pt x="167086" y="326867"/>
                  </a:cubicBezTo>
                  <a:cubicBezTo>
                    <a:pt x="186721" y="327083"/>
                    <a:pt x="206161" y="322967"/>
                    <a:pt x="224023" y="314814"/>
                  </a:cubicBezTo>
                  <a:cubicBezTo>
                    <a:pt x="241342" y="306801"/>
                    <a:pt x="256829" y="295316"/>
                    <a:pt x="269526" y="281070"/>
                  </a:cubicBezTo>
                  <a:cubicBezTo>
                    <a:pt x="282939" y="265955"/>
                    <a:pt x="293339" y="248414"/>
                    <a:pt x="300167" y="229393"/>
                  </a:cubicBezTo>
                  <a:cubicBezTo>
                    <a:pt x="307797" y="208264"/>
                    <a:pt x="311570" y="185937"/>
                    <a:pt x="311306" y="163473"/>
                  </a:cubicBezTo>
                  <a:cubicBezTo>
                    <a:pt x="311306" y="131307"/>
                    <a:pt x="304913" y="102999"/>
                    <a:pt x="292131" y="78542"/>
                  </a:cubicBezTo>
                  <a:cubicBezTo>
                    <a:pt x="280361" y="55019"/>
                    <a:pt x="262519" y="35070"/>
                    <a:pt x="240453" y="20756"/>
                  </a:cubicBezTo>
                  <a:close/>
                  <a:moveTo>
                    <a:pt x="242315" y="208911"/>
                  </a:moveTo>
                  <a:cubicBezTo>
                    <a:pt x="238003" y="221546"/>
                    <a:pt x="231268" y="233218"/>
                    <a:pt x="222487" y="243276"/>
                  </a:cubicBezTo>
                  <a:cubicBezTo>
                    <a:pt x="214203" y="252624"/>
                    <a:pt x="203952" y="260020"/>
                    <a:pt x="192467" y="264933"/>
                  </a:cubicBezTo>
                  <a:cubicBezTo>
                    <a:pt x="180309" y="269990"/>
                    <a:pt x="167249" y="272511"/>
                    <a:pt x="154085" y="272348"/>
                  </a:cubicBezTo>
                  <a:cubicBezTo>
                    <a:pt x="126450" y="272348"/>
                    <a:pt x="103757" y="262754"/>
                    <a:pt x="86009" y="243569"/>
                  </a:cubicBezTo>
                  <a:cubicBezTo>
                    <a:pt x="68262" y="224385"/>
                    <a:pt x="59387" y="197664"/>
                    <a:pt x="59387" y="163407"/>
                  </a:cubicBezTo>
                  <a:cubicBezTo>
                    <a:pt x="59158" y="147957"/>
                    <a:pt x="61565" y="132577"/>
                    <a:pt x="66508" y="117937"/>
                  </a:cubicBezTo>
                  <a:cubicBezTo>
                    <a:pt x="70816" y="105292"/>
                    <a:pt x="77565" y="93617"/>
                    <a:pt x="86369" y="83572"/>
                  </a:cubicBezTo>
                  <a:cubicBezTo>
                    <a:pt x="94604" y="74243"/>
                    <a:pt x="104877" y="66932"/>
                    <a:pt x="116388" y="62209"/>
                  </a:cubicBezTo>
                  <a:cubicBezTo>
                    <a:pt x="128367" y="57397"/>
                    <a:pt x="141175" y="54989"/>
                    <a:pt x="154085" y="55120"/>
                  </a:cubicBezTo>
                  <a:cubicBezTo>
                    <a:pt x="182135" y="55120"/>
                    <a:pt x="205001" y="64701"/>
                    <a:pt x="222683" y="83866"/>
                  </a:cubicBezTo>
                  <a:cubicBezTo>
                    <a:pt x="240365" y="103031"/>
                    <a:pt x="249231" y="129543"/>
                    <a:pt x="249273" y="163407"/>
                  </a:cubicBezTo>
                  <a:cubicBezTo>
                    <a:pt x="249557" y="178862"/>
                    <a:pt x="247205" y="194251"/>
                    <a:pt x="242315" y="208911"/>
                  </a:cubicBezTo>
                  <a:close/>
                </a:path>
              </a:pathLst>
            </a:custGeom>
            <a:solidFill>
              <a:srgbClr val="00A443"/>
            </a:solidFill>
            <a:ln w="3264" cap="flat">
              <a:noFill/>
              <a:prstDash val="solid"/>
              <a:miter/>
            </a:ln>
          </p:spPr>
          <p:txBody>
            <a:bodyPr rtlCol="0" anchor="ctr"/>
            <a:lstStyle/>
            <a:p>
              <a:endParaRPr lang="es-ES" sz="900"/>
            </a:p>
          </p:txBody>
        </p:sp>
        <p:sp>
          <p:nvSpPr>
            <p:cNvPr id="43" name="Forma libre: forma 42">
              <a:extLst>
                <a:ext uri="{FF2B5EF4-FFF2-40B4-BE49-F238E27FC236}">
                  <a16:creationId xmlns:a16="http://schemas.microsoft.com/office/drawing/2014/main" id="{989BE634-088D-B072-4E1E-3F6B9D2584A2}"/>
                </a:ext>
              </a:extLst>
            </p:cNvPr>
            <p:cNvSpPr/>
            <p:nvPr/>
          </p:nvSpPr>
          <p:spPr>
            <a:xfrm>
              <a:off x="3667733" y="4191675"/>
              <a:ext cx="278554" cy="327413"/>
            </a:xfrm>
            <a:custGeom>
              <a:avLst/>
              <a:gdLst>
                <a:gd name="connsiteX0" fmla="*/ 235423 w 278554"/>
                <a:gd name="connsiteY0" fmla="*/ 29418 h 327413"/>
                <a:gd name="connsiteX1" fmla="*/ 190834 w 278554"/>
                <a:gd name="connsiteY1" fmla="*/ 7140 h 327413"/>
                <a:gd name="connsiteX2" fmla="*/ 137915 w 278554"/>
                <a:gd name="connsiteY2" fmla="*/ 19 h 327413"/>
                <a:gd name="connsiteX3" fmla="*/ 61183 w 278554"/>
                <a:gd name="connsiteY3" fmla="*/ 18900 h 327413"/>
                <a:gd name="connsiteX4" fmla="*/ 10420 w 278554"/>
                <a:gd name="connsiteY4" fmla="*/ 76163 h 327413"/>
                <a:gd name="connsiteX5" fmla="*/ 58079 w 278554"/>
                <a:gd name="connsiteY5" fmla="*/ 103373 h 327413"/>
                <a:gd name="connsiteX6" fmla="*/ 87479 w 278554"/>
                <a:gd name="connsiteY6" fmla="*/ 67441 h 327413"/>
                <a:gd name="connsiteX7" fmla="*/ 136673 w 278554"/>
                <a:gd name="connsiteY7" fmla="*/ 54375 h 327413"/>
                <a:gd name="connsiteX8" fmla="*/ 177212 w 278554"/>
                <a:gd name="connsiteY8" fmla="*/ 61822 h 327413"/>
                <a:gd name="connsiteX9" fmla="*/ 206611 w 278554"/>
                <a:gd name="connsiteY9" fmla="*/ 85963 h 327413"/>
                <a:gd name="connsiteX10" fmla="*/ 217783 w 278554"/>
                <a:gd name="connsiteY10" fmla="*/ 129898 h 327413"/>
                <a:gd name="connsiteX11" fmla="*/ 217783 w 278554"/>
                <a:gd name="connsiteY11" fmla="*/ 164981 h 327413"/>
                <a:gd name="connsiteX12" fmla="*/ 210956 w 278554"/>
                <a:gd name="connsiteY12" fmla="*/ 158448 h 327413"/>
                <a:gd name="connsiteX13" fmla="*/ 126776 w 278554"/>
                <a:gd name="connsiteY13" fmla="*/ 133067 h 327413"/>
                <a:gd name="connsiteX14" fmla="*/ 62424 w 278554"/>
                <a:gd name="connsiteY14" fmla="*/ 144206 h 327413"/>
                <a:gd name="connsiteX15" fmla="*/ 16692 w 278554"/>
                <a:gd name="connsiteY15" fmla="*/ 177329 h 327413"/>
                <a:gd name="connsiteX16" fmla="*/ 16398 w 278554"/>
                <a:gd name="connsiteY16" fmla="*/ 282840 h 327413"/>
                <a:gd name="connsiteX17" fmla="*/ 60954 w 278554"/>
                <a:gd name="connsiteY17" fmla="*/ 315963 h 327413"/>
                <a:gd name="connsiteX18" fmla="*/ 123803 w 278554"/>
                <a:gd name="connsiteY18" fmla="*/ 327396 h 327413"/>
                <a:gd name="connsiteX19" fmla="*/ 209812 w 278554"/>
                <a:gd name="connsiteY19" fmla="*/ 301100 h 327413"/>
                <a:gd name="connsiteX20" fmla="*/ 220951 w 278554"/>
                <a:gd name="connsiteY20" fmla="*/ 289340 h 327413"/>
                <a:gd name="connsiteX21" fmla="*/ 220951 w 278554"/>
                <a:gd name="connsiteY21" fmla="*/ 320601 h 327413"/>
                <a:gd name="connsiteX22" fmla="*/ 278509 w 278554"/>
                <a:gd name="connsiteY22" fmla="*/ 320601 h 327413"/>
                <a:gd name="connsiteX23" fmla="*/ 278509 w 278554"/>
                <a:gd name="connsiteY23" fmla="*/ 124443 h 327413"/>
                <a:gd name="connsiteX24" fmla="*/ 266749 w 278554"/>
                <a:gd name="connsiteY24" fmla="*/ 68094 h 327413"/>
                <a:gd name="connsiteX25" fmla="*/ 235423 w 278554"/>
                <a:gd name="connsiteY25" fmla="*/ 29418 h 327413"/>
                <a:gd name="connsiteX26" fmla="*/ 197334 w 278554"/>
                <a:gd name="connsiteY26" fmla="*/ 267454 h 327413"/>
                <a:gd name="connsiteX27" fmla="*/ 141802 w 278554"/>
                <a:gd name="connsiteY27" fmla="*/ 280520 h 327413"/>
                <a:gd name="connsiteX28" fmla="*/ 84865 w 278554"/>
                <a:gd name="connsiteY28" fmla="*/ 267454 h 327413"/>
                <a:gd name="connsiteX29" fmla="*/ 62293 w 278554"/>
                <a:gd name="connsiteY29" fmla="*/ 229692 h 327413"/>
                <a:gd name="connsiteX30" fmla="*/ 84865 w 278554"/>
                <a:gd name="connsiteY30" fmla="*/ 190951 h 327413"/>
                <a:gd name="connsiteX31" fmla="*/ 141508 w 278554"/>
                <a:gd name="connsiteY31" fmla="*/ 178276 h 327413"/>
                <a:gd name="connsiteX32" fmla="*/ 197040 w 278554"/>
                <a:gd name="connsiteY32" fmla="*/ 191343 h 327413"/>
                <a:gd name="connsiteX33" fmla="*/ 219318 w 278554"/>
                <a:gd name="connsiteY33" fmla="*/ 229725 h 327413"/>
                <a:gd name="connsiteX34" fmla="*/ 197334 w 278554"/>
                <a:gd name="connsiteY34" fmla="*/ 267454 h 3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78554" h="327413">
                  <a:moveTo>
                    <a:pt x="235423" y="29418"/>
                  </a:moveTo>
                  <a:cubicBezTo>
                    <a:pt x="222144" y="19174"/>
                    <a:pt x="207000" y="11609"/>
                    <a:pt x="190834" y="7140"/>
                  </a:cubicBezTo>
                  <a:cubicBezTo>
                    <a:pt x="173609" y="2325"/>
                    <a:pt x="155799" y="-70"/>
                    <a:pt x="137915" y="19"/>
                  </a:cubicBezTo>
                  <a:cubicBezTo>
                    <a:pt x="111139" y="-396"/>
                    <a:pt x="84709" y="6108"/>
                    <a:pt x="61183" y="18900"/>
                  </a:cubicBezTo>
                  <a:cubicBezTo>
                    <a:pt x="38281" y="31705"/>
                    <a:pt x="20386" y="51889"/>
                    <a:pt x="10420" y="76163"/>
                  </a:cubicBezTo>
                  <a:lnTo>
                    <a:pt x="58079" y="103373"/>
                  </a:lnTo>
                  <a:cubicBezTo>
                    <a:pt x="63838" y="88592"/>
                    <a:pt x="74131" y="76016"/>
                    <a:pt x="87479" y="67441"/>
                  </a:cubicBezTo>
                  <a:cubicBezTo>
                    <a:pt x="100872" y="58729"/>
                    <a:pt x="117270" y="54375"/>
                    <a:pt x="136673" y="54375"/>
                  </a:cubicBezTo>
                  <a:cubicBezTo>
                    <a:pt x="150544" y="54189"/>
                    <a:pt x="164315" y="56720"/>
                    <a:pt x="177212" y="61822"/>
                  </a:cubicBezTo>
                  <a:cubicBezTo>
                    <a:pt x="189262" y="66654"/>
                    <a:pt x="199526" y="75085"/>
                    <a:pt x="206611" y="85963"/>
                  </a:cubicBezTo>
                  <a:cubicBezTo>
                    <a:pt x="214059" y="97092"/>
                    <a:pt x="217783" y="111736"/>
                    <a:pt x="217783" y="129898"/>
                  </a:cubicBezTo>
                  <a:lnTo>
                    <a:pt x="217783" y="164981"/>
                  </a:lnTo>
                  <a:cubicBezTo>
                    <a:pt x="215627" y="162682"/>
                    <a:pt x="213347" y="160500"/>
                    <a:pt x="210956" y="158448"/>
                  </a:cubicBezTo>
                  <a:cubicBezTo>
                    <a:pt x="191552" y="141527"/>
                    <a:pt x="163492" y="133067"/>
                    <a:pt x="126776" y="133067"/>
                  </a:cubicBezTo>
                  <a:cubicBezTo>
                    <a:pt x="104824" y="132796"/>
                    <a:pt x="83010" y="136572"/>
                    <a:pt x="62424" y="144206"/>
                  </a:cubicBezTo>
                  <a:cubicBezTo>
                    <a:pt x="44353" y="150700"/>
                    <a:pt x="28497" y="162185"/>
                    <a:pt x="16692" y="177329"/>
                  </a:cubicBezTo>
                  <a:cubicBezTo>
                    <a:pt x="-5456" y="208979"/>
                    <a:pt x="-5573" y="251069"/>
                    <a:pt x="16398" y="282840"/>
                  </a:cubicBezTo>
                  <a:cubicBezTo>
                    <a:pt x="27939" y="297752"/>
                    <a:pt x="43350" y="309208"/>
                    <a:pt x="60954" y="315963"/>
                  </a:cubicBezTo>
                  <a:cubicBezTo>
                    <a:pt x="80962" y="323826"/>
                    <a:pt x="102309" y="327710"/>
                    <a:pt x="123803" y="327396"/>
                  </a:cubicBezTo>
                  <a:cubicBezTo>
                    <a:pt x="160823" y="327396"/>
                    <a:pt x="189494" y="318632"/>
                    <a:pt x="209812" y="301100"/>
                  </a:cubicBezTo>
                  <a:cubicBezTo>
                    <a:pt x="213902" y="297556"/>
                    <a:pt x="217636" y="293616"/>
                    <a:pt x="220951" y="289340"/>
                  </a:cubicBezTo>
                  <a:lnTo>
                    <a:pt x="220951" y="320601"/>
                  </a:lnTo>
                  <a:lnTo>
                    <a:pt x="278509" y="320601"/>
                  </a:lnTo>
                  <a:lnTo>
                    <a:pt x="278509" y="124443"/>
                  </a:lnTo>
                  <a:cubicBezTo>
                    <a:pt x="279035" y="105000"/>
                    <a:pt x="275007" y="85704"/>
                    <a:pt x="266749" y="68094"/>
                  </a:cubicBezTo>
                  <a:cubicBezTo>
                    <a:pt x="259357" y="53006"/>
                    <a:pt x="248646" y="39783"/>
                    <a:pt x="235423" y="29418"/>
                  </a:cubicBezTo>
                  <a:close/>
                  <a:moveTo>
                    <a:pt x="197334" y="267454"/>
                  </a:moveTo>
                  <a:cubicBezTo>
                    <a:pt x="182481" y="276166"/>
                    <a:pt x="163972" y="280520"/>
                    <a:pt x="141802" y="280520"/>
                  </a:cubicBezTo>
                  <a:cubicBezTo>
                    <a:pt x="119089" y="280520"/>
                    <a:pt x="100111" y="276166"/>
                    <a:pt x="84865" y="267454"/>
                  </a:cubicBezTo>
                  <a:cubicBezTo>
                    <a:pt x="69620" y="258742"/>
                    <a:pt x="62097" y="246156"/>
                    <a:pt x="62293" y="229692"/>
                  </a:cubicBezTo>
                  <a:cubicBezTo>
                    <a:pt x="61614" y="213480"/>
                    <a:pt x="70427" y="198356"/>
                    <a:pt x="84865" y="190951"/>
                  </a:cubicBezTo>
                  <a:cubicBezTo>
                    <a:pt x="99915" y="182523"/>
                    <a:pt x="118796" y="178299"/>
                    <a:pt x="141508" y="178276"/>
                  </a:cubicBezTo>
                  <a:cubicBezTo>
                    <a:pt x="163786" y="178276"/>
                    <a:pt x="182298" y="182631"/>
                    <a:pt x="197040" y="191343"/>
                  </a:cubicBezTo>
                  <a:cubicBezTo>
                    <a:pt x="211204" y="198817"/>
                    <a:pt x="219854" y="213722"/>
                    <a:pt x="219318" y="229725"/>
                  </a:cubicBezTo>
                  <a:cubicBezTo>
                    <a:pt x="219514" y="246166"/>
                    <a:pt x="212187" y="258742"/>
                    <a:pt x="197334" y="267454"/>
                  </a:cubicBezTo>
                  <a:close/>
                </a:path>
              </a:pathLst>
            </a:custGeom>
            <a:solidFill>
              <a:srgbClr val="00A443"/>
            </a:solidFill>
            <a:ln w="3264" cap="flat">
              <a:noFill/>
              <a:prstDash val="solid"/>
              <a:miter/>
            </a:ln>
          </p:spPr>
          <p:txBody>
            <a:bodyPr rtlCol="0" anchor="ctr"/>
            <a:lstStyle/>
            <a:p>
              <a:endParaRPr lang="es-ES" sz="900"/>
            </a:p>
          </p:txBody>
        </p:sp>
        <p:sp>
          <p:nvSpPr>
            <p:cNvPr id="44" name="Forma libre: forma 43">
              <a:extLst>
                <a:ext uri="{FF2B5EF4-FFF2-40B4-BE49-F238E27FC236}">
                  <a16:creationId xmlns:a16="http://schemas.microsoft.com/office/drawing/2014/main" id="{D0DA801D-A95F-08F9-09C9-A3E4A1BF6506}"/>
                </a:ext>
              </a:extLst>
            </p:cNvPr>
            <p:cNvSpPr/>
            <p:nvPr/>
          </p:nvSpPr>
          <p:spPr>
            <a:xfrm>
              <a:off x="4040222" y="4070354"/>
              <a:ext cx="207413" cy="81911"/>
            </a:xfrm>
            <a:custGeom>
              <a:avLst/>
              <a:gdLst>
                <a:gd name="connsiteX0" fmla="*/ 124718 w 207413"/>
                <a:gd name="connsiteY0" fmla="*/ 27882 h 81911"/>
                <a:gd name="connsiteX1" fmla="*/ 110476 w 207413"/>
                <a:gd name="connsiteY1" fmla="*/ 16416 h 81911"/>
                <a:gd name="connsiteX2" fmla="*/ 92248 w 207413"/>
                <a:gd name="connsiteY2" fmla="*/ 4983 h 81911"/>
                <a:gd name="connsiteX3" fmla="*/ 34365 w 207413"/>
                <a:gd name="connsiteY3" fmla="*/ 8707 h 81911"/>
                <a:gd name="connsiteX4" fmla="*/ 9604 w 207413"/>
                <a:gd name="connsiteY4" fmla="*/ 34840 h 81911"/>
                <a:gd name="connsiteX5" fmla="*/ 0 w 207413"/>
                <a:gd name="connsiteY5" fmla="*/ 78808 h 81911"/>
                <a:gd name="connsiteX6" fmla="*/ 50142 w 207413"/>
                <a:gd name="connsiteY6" fmla="*/ 78808 h 81911"/>
                <a:gd name="connsiteX7" fmla="*/ 55401 w 207413"/>
                <a:gd name="connsiteY7" fmla="*/ 55583 h 81911"/>
                <a:gd name="connsiteX8" fmla="*/ 68696 w 207413"/>
                <a:gd name="connsiteY8" fmla="*/ 48462 h 81911"/>
                <a:gd name="connsiteX9" fmla="*/ 82645 w 207413"/>
                <a:gd name="connsiteY9" fmla="*/ 53427 h 81911"/>
                <a:gd name="connsiteX10" fmla="*/ 96560 w 207413"/>
                <a:gd name="connsiteY10" fmla="*/ 65186 h 81911"/>
                <a:gd name="connsiteX11" fmla="*/ 114821 w 207413"/>
                <a:gd name="connsiteY11" fmla="*/ 76946 h 81911"/>
                <a:gd name="connsiteX12" fmla="*/ 141737 w 207413"/>
                <a:gd name="connsiteY12" fmla="*/ 81879 h 81911"/>
                <a:gd name="connsiteX13" fmla="*/ 172998 w 207413"/>
                <a:gd name="connsiteY13" fmla="*/ 73222 h 81911"/>
                <a:gd name="connsiteX14" fmla="*/ 197759 w 207413"/>
                <a:gd name="connsiteY14" fmla="*/ 46926 h 81911"/>
                <a:gd name="connsiteX15" fmla="*/ 207363 w 207413"/>
                <a:gd name="connsiteY15" fmla="*/ 3285 h 81911"/>
                <a:gd name="connsiteX16" fmla="*/ 157221 w 207413"/>
                <a:gd name="connsiteY16" fmla="*/ 3285 h 81911"/>
                <a:gd name="connsiteX17" fmla="*/ 151962 w 207413"/>
                <a:gd name="connsiteY17" fmla="*/ 25889 h 81911"/>
                <a:gd name="connsiteX18" fmla="*/ 138667 w 207413"/>
                <a:gd name="connsiteY18" fmla="*/ 32717 h 81911"/>
                <a:gd name="connsiteX19" fmla="*/ 124718 w 207413"/>
                <a:gd name="connsiteY19" fmla="*/ 27882 h 81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7413" h="81911">
                  <a:moveTo>
                    <a:pt x="124718" y="27882"/>
                  </a:moveTo>
                  <a:cubicBezTo>
                    <a:pt x="120364" y="24593"/>
                    <a:pt x="115614" y="20771"/>
                    <a:pt x="110476" y="16416"/>
                  </a:cubicBezTo>
                  <a:cubicBezTo>
                    <a:pt x="104916" y="11837"/>
                    <a:pt x="98792" y="7995"/>
                    <a:pt x="92248" y="4983"/>
                  </a:cubicBezTo>
                  <a:cubicBezTo>
                    <a:pt x="73417" y="-2788"/>
                    <a:pt x="52046" y="-1413"/>
                    <a:pt x="34365" y="8707"/>
                  </a:cubicBezTo>
                  <a:cubicBezTo>
                    <a:pt x="23836" y="14940"/>
                    <a:pt x="15258" y="23992"/>
                    <a:pt x="9604" y="34840"/>
                  </a:cubicBezTo>
                  <a:cubicBezTo>
                    <a:pt x="3201" y="46404"/>
                    <a:pt x="0" y="61061"/>
                    <a:pt x="0" y="78808"/>
                  </a:cubicBezTo>
                  <a:lnTo>
                    <a:pt x="50142" y="78808"/>
                  </a:lnTo>
                  <a:cubicBezTo>
                    <a:pt x="50142" y="68051"/>
                    <a:pt x="51896" y="60309"/>
                    <a:pt x="55401" y="55583"/>
                  </a:cubicBezTo>
                  <a:cubicBezTo>
                    <a:pt x="58358" y="51130"/>
                    <a:pt x="63352" y="48455"/>
                    <a:pt x="68696" y="48462"/>
                  </a:cubicBezTo>
                  <a:cubicBezTo>
                    <a:pt x="73769" y="48507"/>
                    <a:pt x="78682" y="50255"/>
                    <a:pt x="82645" y="53427"/>
                  </a:cubicBezTo>
                  <a:cubicBezTo>
                    <a:pt x="86999" y="56716"/>
                    <a:pt x="91638" y="60636"/>
                    <a:pt x="96560" y="65186"/>
                  </a:cubicBezTo>
                  <a:cubicBezTo>
                    <a:pt x="101996" y="70037"/>
                    <a:pt x="108157" y="74003"/>
                    <a:pt x="114821" y="76946"/>
                  </a:cubicBezTo>
                  <a:cubicBezTo>
                    <a:pt x="123340" y="80490"/>
                    <a:pt x="132516" y="82173"/>
                    <a:pt x="141737" y="81879"/>
                  </a:cubicBezTo>
                  <a:cubicBezTo>
                    <a:pt x="152742" y="81817"/>
                    <a:pt x="163529" y="78828"/>
                    <a:pt x="172998" y="73222"/>
                  </a:cubicBezTo>
                  <a:cubicBezTo>
                    <a:pt x="183569" y="66970"/>
                    <a:pt x="192154" y="57853"/>
                    <a:pt x="197759" y="46926"/>
                  </a:cubicBezTo>
                  <a:cubicBezTo>
                    <a:pt x="204567" y="33412"/>
                    <a:pt x="207869" y="18406"/>
                    <a:pt x="207363" y="3285"/>
                  </a:cubicBezTo>
                  <a:lnTo>
                    <a:pt x="157221" y="3285"/>
                  </a:lnTo>
                  <a:cubicBezTo>
                    <a:pt x="157221" y="13607"/>
                    <a:pt x="155467" y="21143"/>
                    <a:pt x="151962" y="25889"/>
                  </a:cubicBezTo>
                  <a:cubicBezTo>
                    <a:pt x="148934" y="30227"/>
                    <a:pt x="143955" y="32782"/>
                    <a:pt x="138667" y="32717"/>
                  </a:cubicBezTo>
                  <a:cubicBezTo>
                    <a:pt x="133607" y="32710"/>
                    <a:pt x="128697" y="31008"/>
                    <a:pt x="124718" y="27882"/>
                  </a:cubicBezTo>
                  <a:close/>
                </a:path>
              </a:pathLst>
            </a:custGeom>
            <a:solidFill>
              <a:srgbClr val="00A443"/>
            </a:solidFill>
            <a:ln w="3264" cap="flat">
              <a:noFill/>
              <a:prstDash val="solid"/>
              <a:miter/>
            </a:ln>
          </p:spPr>
          <p:txBody>
            <a:bodyPr rtlCol="0" anchor="ctr"/>
            <a:lstStyle/>
            <a:p>
              <a:endParaRPr lang="es-ES" sz="900"/>
            </a:p>
          </p:txBody>
        </p:sp>
        <p:sp>
          <p:nvSpPr>
            <p:cNvPr id="45" name="Forma libre: forma 44">
              <a:extLst>
                <a:ext uri="{FF2B5EF4-FFF2-40B4-BE49-F238E27FC236}">
                  <a16:creationId xmlns:a16="http://schemas.microsoft.com/office/drawing/2014/main" id="{4C3A329A-A6E4-20B9-B739-866435D68599}"/>
                </a:ext>
              </a:extLst>
            </p:cNvPr>
            <p:cNvSpPr/>
            <p:nvPr/>
          </p:nvSpPr>
          <p:spPr>
            <a:xfrm>
              <a:off x="4003081" y="4191668"/>
              <a:ext cx="269922" cy="320673"/>
            </a:xfrm>
            <a:custGeom>
              <a:avLst/>
              <a:gdLst>
                <a:gd name="connsiteX0" fmla="*/ 213537 w 269922"/>
                <a:gd name="connsiteY0" fmla="*/ 14888 h 320673"/>
                <a:gd name="connsiteX1" fmla="*/ 153497 w 269922"/>
                <a:gd name="connsiteY1" fmla="*/ 25 h 320673"/>
                <a:gd name="connsiteX2" fmla="*/ 93163 w 269922"/>
                <a:gd name="connsiteY2" fmla="*/ 17044 h 320673"/>
                <a:gd name="connsiteX3" fmla="*/ 60497 w 269922"/>
                <a:gd name="connsiteY3" fmla="*/ 52748 h 320673"/>
                <a:gd name="connsiteX4" fmla="*/ 60497 w 269922"/>
                <a:gd name="connsiteY4" fmla="*/ 6134 h 320673"/>
                <a:gd name="connsiteX5" fmla="*/ 0 w 269922"/>
                <a:gd name="connsiteY5" fmla="*/ 6134 h 320673"/>
                <a:gd name="connsiteX6" fmla="*/ 0 w 269922"/>
                <a:gd name="connsiteY6" fmla="*/ 320575 h 320673"/>
                <a:gd name="connsiteX7" fmla="*/ 60661 w 269922"/>
                <a:gd name="connsiteY7" fmla="*/ 320575 h 320673"/>
                <a:gd name="connsiteX8" fmla="*/ 60661 w 269922"/>
                <a:gd name="connsiteY8" fmla="*/ 134380 h 320673"/>
                <a:gd name="connsiteX9" fmla="*/ 82645 w 269922"/>
                <a:gd name="connsiteY9" fmla="*/ 75255 h 320673"/>
                <a:gd name="connsiteX10" fmla="*/ 139287 w 269922"/>
                <a:gd name="connsiteY10" fmla="*/ 53891 h 320673"/>
                <a:gd name="connsiteX11" fmla="*/ 189429 w 269922"/>
                <a:gd name="connsiteY11" fmla="*/ 74961 h 320673"/>
                <a:gd name="connsiteX12" fmla="*/ 208604 w 269922"/>
                <a:gd name="connsiteY12" fmla="*/ 131897 h 320673"/>
                <a:gd name="connsiteX13" fmla="*/ 208604 w 269922"/>
                <a:gd name="connsiteY13" fmla="*/ 320673 h 320673"/>
                <a:gd name="connsiteX14" fmla="*/ 269885 w 269922"/>
                <a:gd name="connsiteY14" fmla="*/ 320673 h 320673"/>
                <a:gd name="connsiteX15" fmla="*/ 269885 w 269922"/>
                <a:gd name="connsiteY15" fmla="*/ 121967 h 320673"/>
                <a:gd name="connsiteX16" fmla="*/ 254728 w 269922"/>
                <a:gd name="connsiteY16" fmla="*/ 57288 h 320673"/>
                <a:gd name="connsiteX17" fmla="*/ 213537 w 269922"/>
                <a:gd name="connsiteY17" fmla="*/ 14888 h 32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9922" h="320673">
                  <a:moveTo>
                    <a:pt x="213537" y="14888"/>
                  </a:moveTo>
                  <a:cubicBezTo>
                    <a:pt x="195185" y="4722"/>
                    <a:pt x="174472" y="-406"/>
                    <a:pt x="153497" y="25"/>
                  </a:cubicBezTo>
                  <a:cubicBezTo>
                    <a:pt x="132195" y="-8"/>
                    <a:pt x="111306" y="5885"/>
                    <a:pt x="93163" y="17044"/>
                  </a:cubicBezTo>
                  <a:cubicBezTo>
                    <a:pt x="79192" y="25707"/>
                    <a:pt x="67886" y="38061"/>
                    <a:pt x="60497" y="52748"/>
                  </a:cubicBezTo>
                  <a:lnTo>
                    <a:pt x="60497" y="6134"/>
                  </a:lnTo>
                  <a:lnTo>
                    <a:pt x="0" y="6134"/>
                  </a:lnTo>
                  <a:lnTo>
                    <a:pt x="0" y="320575"/>
                  </a:lnTo>
                  <a:lnTo>
                    <a:pt x="60661" y="320575"/>
                  </a:lnTo>
                  <a:lnTo>
                    <a:pt x="60661" y="134380"/>
                  </a:lnTo>
                  <a:cubicBezTo>
                    <a:pt x="60661" y="109204"/>
                    <a:pt x="67987" y="89497"/>
                    <a:pt x="82645" y="75255"/>
                  </a:cubicBezTo>
                  <a:cubicBezTo>
                    <a:pt x="97302" y="61012"/>
                    <a:pt x="116183" y="53891"/>
                    <a:pt x="139287" y="53891"/>
                  </a:cubicBezTo>
                  <a:cubicBezTo>
                    <a:pt x="159890" y="53891"/>
                    <a:pt x="176601" y="60914"/>
                    <a:pt x="189429" y="74961"/>
                  </a:cubicBezTo>
                  <a:cubicBezTo>
                    <a:pt x="202257" y="89007"/>
                    <a:pt x="208647" y="107986"/>
                    <a:pt x="208604" y="131897"/>
                  </a:cubicBezTo>
                  <a:lnTo>
                    <a:pt x="208604" y="320673"/>
                  </a:lnTo>
                  <a:lnTo>
                    <a:pt x="269885" y="320673"/>
                  </a:lnTo>
                  <a:lnTo>
                    <a:pt x="269885" y="121967"/>
                  </a:lnTo>
                  <a:cubicBezTo>
                    <a:pt x="270421" y="99470"/>
                    <a:pt x="265204" y="77205"/>
                    <a:pt x="254728" y="57288"/>
                  </a:cubicBezTo>
                  <a:cubicBezTo>
                    <a:pt x="245242" y="39574"/>
                    <a:pt x="230967" y="24884"/>
                    <a:pt x="213537" y="14888"/>
                  </a:cubicBezTo>
                  <a:close/>
                </a:path>
              </a:pathLst>
            </a:custGeom>
            <a:solidFill>
              <a:srgbClr val="00A443"/>
            </a:solidFill>
            <a:ln w="3264" cap="flat">
              <a:noFill/>
              <a:prstDash val="solid"/>
              <a:miter/>
            </a:ln>
          </p:spPr>
          <p:txBody>
            <a:bodyPr rtlCol="0" anchor="ctr"/>
            <a:lstStyle/>
            <a:p>
              <a:endParaRPr lang="es-ES" sz="900"/>
            </a:p>
          </p:txBody>
        </p:sp>
        <p:sp>
          <p:nvSpPr>
            <p:cNvPr id="46" name="Forma libre: forma 45">
              <a:extLst>
                <a:ext uri="{FF2B5EF4-FFF2-40B4-BE49-F238E27FC236}">
                  <a16:creationId xmlns:a16="http://schemas.microsoft.com/office/drawing/2014/main" id="{0B07177B-1252-4A42-510A-861281F31CF2}"/>
                </a:ext>
              </a:extLst>
            </p:cNvPr>
            <p:cNvSpPr/>
            <p:nvPr/>
          </p:nvSpPr>
          <p:spPr>
            <a:xfrm>
              <a:off x="4310990" y="4191674"/>
              <a:ext cx="278554" cy="327413"/>
            </a:xfrm>
            <a:custGeom>
              <a:avLst/>
              <a:gdLst>
                <a:gd name="connsiteX0" fmla="*/ 235390 w 278554"/>
                <a:gd name="connsiteY0" fmla="*/ 29418 h 327413"/>
                <a:gd name="connsiteX1" fmla="*/ 190833 w 278554"/>
                <a:gd name="connsiteY1" fmla="*/ 7140 h 327413"/>
                <a:gd name="connsiteX2" fmla="*/ 137915 w 278554"/>
                <a:gd name="connsiteY2" fmla="*/ 19 h 327413"/>
                <a:gd name="connsiteX3" fmla="*/ 61183 w 278554"/>
                <a:gd name="connsiteY3" fmla="*/ 18900 h 327413"/>
                <a:gd name="connsiteX4" fmla="*/ 10420 w 278554"/>
                <a:gd name="connsiteY4" fmla="*/ 76163 h 327413"/>
                <a:gd name="connsiteX5" fmla="*/ 58079 w 278554"/>
                <a:gd name="connsiteY5" fmla="*/ 103374 h 327413"/>
                <a:gd name="connsiteX6" fmla="*/ 87479 w 278554"/>
                <a:gd name="connsiteY6" fmla="*/ 67441 h 327413"/>
                <a:gd name="connsiteX7" fmla="*/ 136674 w 278554"/>
                <a:gd name="connsiteY7" fmla="*/ 54375 h 327413"/>
                <a:gd name="connsiteX8" fmla="*/ 177212 w 278554"/>
                <a:gd name="connsiteY8" fmla="*/ 61823 h 327413"/>
                <a:gd name="connsiteX9" fmla="*/ 206611 w 278554"/>
                <a:gd name="connsiteY9" fmla="*/ 85963 h 327413"/>
                <a:gd name="connsiteX10" fmla="*/ 217750 w 278554"/>
                <a:gd name="connsiteY10" fmla="*/ 129898 h 327413"/>
                <a:gd name="connsiteX11" fmla="*/ 217750 w 278554"/>
                <a:gd name="connsiteY11" fmla="*/ 164982 h 327413"/>
                <a:gd name="connsiteX12" fmla="*/ 210956 w 278554"/>
                <a:gd name="connsiteY12" fmla="*/ 158448 h 327413"/>
                <a:gd name="connsiteX13" fmla="*/ 126776 w 278554"/>
                <a:gd name="connsiteY13" fmla="*/ 133067 h 327413"/>
                <a:gd name="connsiteX14" fmla="*/ 62424 w 278554"/>
                <a:gd name="connsiteY14" fmla="*/ 144206 h 327413"/>
                <a:gd name="connsiteX15" fmla="*/ 16692 w 278554"/>
                <a:gd name="connsiteY15" fmla="*/ 177329 h 327413"/>
                <a:gd name="connsiteX16" fmla="*/ 16398 w 278554"/>
                <a:gd name="connsiteY16" fmla="*/ 282840 h 327413"/>
                <a:gd name="connsiteX17" fmla="*/ 60954 w 278554"/>
                <a:gd name="connsiteY17" fmla="*/ 315963 h 327413"/>
                <a:gd name="connsiteX18" fmla="*/ 123771 w 278554"/>
                <a:gd name="connsiteY18" fmla="*/ 327396 h 327413"/>
                <a:gd name="connsiteX19" fmla="*/ 209812 w 278554"/>
                <a:gd name="connsiteY19" fmla="*/ 301100 h 327413"/>
                <a:gd name="connsiteX20" fmla="*/ 220951 w 278554"/>
                <a:gd name="connsiteY20" fmla="*/ 289341 h 327413"/>
                <a:gd name="connsiteX21" fmla="*/ 220951 w 278554"/>
                <a:gd name="connsiteY21" fmla="*/ 320602 h 327413"/>
                <a:gd name="connsiteX22" fmla="*/ 278509 w 278554"/>
                <a:gd name="connsiteY22" fmla="*/ 320602 h 327413"/>
                <a:gd name="connsiteX23" fmla="*/ 278509 w 278554"/>
                <a:gd name="connsiteY23" fmla="*/ 124443 h 327413"/>
                <a:gd name="connsiteX24" fmla="*/ 266749 w 278554"/>
                <a:gd name="connsiteY24" fmla="*/ 68095 h 327413"/>
                <a:gd name="connsiteX25" fmla="*/ 235390 w 278554"/>
                <a:gd name="connsiteY25" fmla="*/ 29418 h 327413"/>
                <a:gd name="connsiteX26" fmla="*/ 197236 w 278554"/>
                <a:gd name="connsiteY26" fmla="*/ 267454 h 327413"/>
                <a:gd name="connsiteX27" fmla="*/ 141541 w 278554"/>
                <a:gd name="connsiteY27" fmla="*/ 280521 h 327413"/>
                <a:gd name="connsiteX28" fmla="*/ 84898 w 278554"/>
                <a:gd name="connsiteY28" fmla="*/ 267454 h 327413"/>
                <a:gd name="connsiteX29" fmla="*/ 62261 w 278554"/>
                <a:gd name="connsiteY29" fmla="*/ 229660 h 327413"/>
                <a:gd name="connsiteX30" fmla="*/ 84833 w 278554"/>
                <a:gd name="connsiteY30" fmla="*/ 190951 h 327413"/>
                <a:gd name="connsiteX31" fmla="*/ 141475 w 278554"/>
                <a:gd name="connsiteY31" fmla="*/ 178277 h 327413"/>
                <a:gd name="connsiteX32" fmla="*/ 197171 w 278554"/>
                <a:gd name="connsiteY32" fmla="*/ 191343 h 327413"/>
                <a:gd name="connsiteX33" fmla="*/ 219449 w 278554"/>
                <a:gd name="connsiteY33" fmla="*/ 229725 h 327413"/>
                <a:gd name="connsiteX34" fmla="*/ 197236 w 278554"/>
                <a:gd name="connsiteY34" fmla="*/ 267454 h 3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78554" h="327413">
                  <a:moveTo>
                    <a:pt x="235390" y="29418"/>
                  </a:moveTo>
                  <a:cubicBezTo>
                    <a:pt x="222121" y="19174"/>
                    <a:pt x="206990" y="11609"/>
                    <a:pt x="190833" y="7140"/>
                  </a:cubicBezTo>
                  <a:cubicBezTo>
                    <a:pt x="173609" y="2325"/>
                    <a:pt x="155799" y="-69"/>
                    <a:pt x="137915" y="19"/>
                  </a:cubicBezTo>
                  <a:cubicBezTo>
                    <a:pt x="111139" y="-399"/>
                    <a:pt x="84709" y="6105"/>
                    <a:pt x="61183" y="18900"/>
                  </a:cubicBezTo>
                  <a:cubicBezTo>
                    <a:pt x="38281" y="31705"/>
                    <a:pt x="20386" y="51889"/>
                    <a:pt x="10420" y="76163"/>
                  </a:cubicBezTo>
                  <a:lnTo>
                    <a:pt x="58079" y="103374"/>
                  </a:lnTo>
                  <a:cubicBezTo>
                    <a:pt x="63838" y="88592"/>
                    <a:pt x="74131" y="76016"/>
                    <a:pt x="87479" y="67441"/>
                  </a:cubicBezTo>
                  <a:cubicBezTo>
                    <a:pt x="100872" y="58729"/>
                    <a:pt x="117270" y="54375"/>
                    <a:pt x="136674" y="54375"/>
                  </a:cubicBezTo>
                  <a:cubicBezTo>
                    <a:pt x="150543" y="54189"/>
                    <a:pt x="164315" y="56720"/>
                    <a:pt x="177212" y="61823"/>
                  </a:cubicBezTo>
                  <a:cubicBezTo>
                    <a:pt x="189262" y="66654"/>
                    <a:pt x="199526" y="75085"/>
                    <a:pt x="206611" y="85963"/>
                  </a:cubicBezTo>
                  <a:cubicBezTo>
                    <a:pt x="214059" y="97092"/>
                    <a:pt x="217773" y="111736"/>
                    <a:pt x="217750" y="129898"/>
                  </a:cubicBezTo>
                  <a:lnTo>
                    <a:pt x="217750" y="164982"/>
                  </a:lnTo>
                  <a:cubicBezTo>
                    <a:pt x="215614" y="162675"/>
                    <a:pt x="213343" y="160493"/>
                    <a:pt x="210956" y="158448"/>
                  </a:cubicBezTo>
                  <a:cubicBezTo>
                    <a:pt x="191552" y="141528"/>
                    <a:pt x="163492" y="133067"/>
                    <a:pt x="126776" y="133067"/>
                  </a:cubicBezTo>
                  <a:cubicBezTo>
                    <a:pt x="104824" y="132796"/>
                    <a:pt x="83010" y="136572"/>
                    <a:pt x="62424" y="144206"/>
                  </a:cubicBezTo>
                  <a:cubicBezTo>
                    <a:pt x="44347" y="150687"/>
                    <a:pt x="28487" y="162176"/>
                    <a:pt x="16692" y="177329"/>
                  </a:cubicBezTo>
                  <a:cubicBezTo>
                    <a:pt x="-5456" y="208979"/>
                    <a:pt x="-5573" y="251069"/>
                    <a:pt x="16398" y="282840"/>
                  </a:cubicBezTo>
                  <a:cubicBezTo>
                    <a:pt x="27932" y="297759"/>
                    <a:pt x="43344" y="309218"/>
                    <a:pt x="60954" y="315963"/>
                  </a:cubicBezTo>
                  <a:cubicBezTo>
                    <a:pt x="80949" y="323823"/>
                    <a:pt x="102286" y="327703"/>
                    <a:pt x="123771" y="327396"/>
                  </a:cubicBezTo>
                  <a:cubicBezTo>
                    <a:pt x="160921" y="327396"/>
                    <a:pt x="189602" y="318632"/>
                    <a:pt x="209812" y="301100"/>
                  </a:cubicBezTo>
                  <a:cubicBezTo>
                    <a:pt x="213902" y="297556"/>
                    <a:pt x="217636" y="293616"/>
                    <a:pt x="220951" y="289341"/>
                  </a:cubicBezTo>
                  <a:lnTo>
                    <a:pt x="220951" y="320602"/>
                  </a:lnTo>
                  <a:lnTo>
                    <a:pt x="278509" y="320602"/>
                  </a:lnTo>
                  <a:lnTo>
                    <a:pt x="278509" y="124443"/>
                  </a:lnTo>
                  <a:cubicBezTo>
                    <a:pt x="279035" y="105001"/>
                    <a:pt x="275007" y="85705"/>
                    <a:pt x="266749" y="68095"/>
                  </a:cubicBezTo>
                  <a:cubicBezTo>
                    <a:pt x="259344" y="53003"/>
                    <a:pt x="248623" y="39783"/>
                    <a:pt x="235390" y="29418"/>
                  </a:cubicBezTo>
                  <a:close/>
                  <a:moveTo>
                    <a:pt x="197236" y="267454"/>
                  </a:moveTo>
                  <a:cubicBezTo>
                    <a:pt x="182363" y="276166"/>
                    <a:pt x="163796" y="280521"/>
                    <a:pt x="141541" y="280521"/>
                  </a:cubicBezTo>
                  <a:cubicBezTo>
                    <a:pt x="118848" y="280521"/>
                    <a:pt x="99967" y="276166"/>
                    <a:pt x="84898" y="267454"/>
                  </a:cubicBezTo>
                  <a:cubicBezTo>
                    <a:pt x="69829" y="258742"/>
                    <a:pt x="62284" y="246146"/>
                    <a:pt x="62261" y="229660"/>
                  </a:cubicBezTo>
                  <a:cubicBezTo>
                    <a:pt x="61594" y="213461"/>
                    <a:pt x="70404" y="198350"/>
                    <a:pt x="84833" y="190951"/>
                  </a:cubicBezTo>
                  <a:cubicBezTo>
                    <a:pt x="99902" y="182523"/>
                    <a:pt x="118782" y="178299"/>
                    <a:pt x="141475" y="178277"/>
                  </a:cubicBezTo>
                  <a:cubicBezTo>
                    <a:pt x="163753" y="178277"/>
                    <a:pt x="182317" y="182631"/>
                    <a:pt x="197171" y="191343"/>
                  </a:cubicBezTo>
                  <a:cubicBezTo>
                    <a:pt x="211335" y="198817"/>
                    <a:pt x="219984" y="213722"/>
                    <a:pt x="219449" y="229725"/>
                  </a:cubicBezTo>
                  <a:cubicBezTo>
                    <a:pt x="219491" y="246166"/>
                    <a:pt x="212089" y="258742"/>
                    <a:pt x="197236" y="267454"/>
                  </a:cubicBezTo>
                  <a:close/>
                </a:path>
              </a:pathLst>
            </a:custGeom>
            <a:solidFill>
              <a:srgbClr val="00A443"/>
            </a:solidFill>
            <a:ln w="3264" cap="flat">
              <a:noFill/>
              <a:prstDash val="solid"/>
              <a:miter/>
            </a:ln>
          </p:spPr>
          <p:txBody>
            <a:bodyPr rtlCol="0" anchor="ctr"/>
            <a:lstStyle/>
            <a:p>
              <a:endParaRPr lang="es-ES" sz="900"/>
            </a:p>
          </p:txBody>
        </p:sp>
      </p:grpSp>
    </p:spTree>
    <p:extLst>
      <p:ext uri="{BB962C8B-B14F-4D97-AF65-F5344CB8AC3E}">
        <p14:creationId xmlns:p14="http://schemas.microsoft.com/office/powerpoint/2010/main" val="2761871589"/>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3_Sand Cover Long Text">
    <p:bg>
      <p:bgRef idx="1001">
        <a:schemeClr val="bg1"/>
      </p:bgRef>
    </p:bg>
    <p:spTree>
      <p:nvGrpSpPr>
        <p:cNvPr id="1" name=""/>
        <p:cNvGrpSpPr/>
        <p:nvPr/>
      </p:nvGrpSpPr>
      <p:grpSpPr>
        <a:xfrm>
          <a:off x="0" y="0"/>
          <a:ext cx="0" cy="0"/>
          <a:chOff x="0" y="0"/>
          <a:chExt cx="0" cy="0"/>
        </a:xfrm>
      </p:grpSpPr>
      <p:sp>
        <p:nvSpPr>
          <p:cNvPr id="4" name="Marcador de texto 12">
            <a:extLst>
              <a:ext uri="{FF2B5EF4-FFF2-40B4-BE49-F238E27FC236}">
                <a16:creationId xmlns:a16="http://schemas.microsoft.com/office/drawing/2014/main" id="{02C6E78E-94C2-B86A-43B0-C98F58009059}"/>
              </a:ext>
            </a:extLst>
          </p:cNvPr>
          <p:cNvSpPr>
            <a:spLocks noGrp="1"/>
          </p:cNvSpPr>
          <p:nvPr>
            <p:ph type="body" sz="quarter" idx="10" hasCustomPrompt="1"/>
          </p:nvPr>
        </p:nvSpPr>
        <p:spPr>
          <a:xfrm>
            <a:off x="407220" y="2922246"/>
            <a:ext cx="11000787" cy="239157"/>
          </a:xfrm>
          <a:prstGeom prst="rect">
            <a:avLst/>
          </a:prstGeom>
        </p:spPr>
        <p:txBody>
          <a:bodyPr anchor="ctr"/>
          <a:lstStyle>
            <a:lvl1pPr marL="0" indent="0">
              <a:buNone/>
              <a:defRPr sz="1789" b="0" i="0">
                <a:solidFill>
                  <a:schemeClr val="tx2"/>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vl2pPr marL="454251"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2pPr>
            <a:lvl3pPr marL="908503"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3pPr>
            <a:lvl4pPr marL="1362754"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4pPr>
            <a:lvl5pPr marL="1817006"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5pPr>
          </a:lstStyle>
          <a:p>
            <a:pPr lvl="0"/>
            <a:r>
              <a:rPr lang="en-US" noProof="0" dirty="0"/>
              <a:t>Cover Subtitle</a:t>
            </a:r>
          </a:p>
        </p:txBody>
      </p:sp>
      <p:sp>
        <p:nvSpPr>
          <p:cNvPr id="7" name="Marcador de texto 12">
            <a:extLst>
              <a:ext uri="{FF2B5EF4-FFF2-40B4-BE49-F238E27FC236}">
                <a16:creationId xmlns:a16="http://schemas.microsoft.com/office/drawing/2014/main" id="{48B9D897-8522-C703-18E2-6BE46E9EEE7C}"/>
              </a:ext>
            </a:extLst>
          </p:cNvPr>
          <p:cNvSpPr>
            <a:spLocks noGrp="1"/>
          </p:cNvSpPr>
          <p:nvPr>
            <p:ph type="body" sz="quarter" idx="12" hasCustomPrompt="1"/>
          </p:nvPr>
        </p:nvSpPr>
        <p:spPr>
          <a:xfrm>
            <a:off x="7708569" y="6417000"/>
            <a:ext cx="4075366" cy="239157"/>
          </a:xfrm>
          <a:prstGeom prst="rect">
            <a:avLst/>
          </a:prstGeom>
        </p:spPr>
        <p:txBody>
          <a:bodyPr/>
          <a:lstStyle>
            <a:lvl1pPr marL="0" indent="0" algn="r">
              <a:lnSpc>
                <a:spcPct val="100000"/>
              </a:lnSpc>
              <a:spcBef>
                <a:spcPts val="0"/>
              </a:spcBef>
              <a:buNone/>
              <a:defRPr sz="1500" b="0" i="0">
                <a:solidFill>
                  <a:schemeClr val="tx2"/>
                </a:solidFill>
                <a:latin typeface="+mn-lt"/>
                <a:ea typeface="IberPangea Text Light" panose="020B0404000000000000" pitchFamily="34" charset="0"/>
                <a:cs typeface="IberPangea Text Light" panose="020B0404000000000000" pitchFamily="34" charset="0"/>
              </a:defRPr>
            </a:lvl1pPr>
            <a:lvl2pPr marL="454251"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2pPr>
            <a:lvl3pPr marL="908503"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3pPr>
            <a:lvl4pPr marL="1362754"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4pPr>
            <a:lvl5pPr marL="1817006"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5pPr>
          </a:lstStyle>
          <a:p>
            <a:fld id="{02B24472-8DE9-4849-ADBA-3FCAC8B76F3B}" type="datetime1">
              <a:rPr lang="en-US" noProof="0" smtClean="0"/>
              <a:t>29/3/23</a:t>
            </a:fld>
            <a:endParaRPr lang="en-US" noProof="0" dirty="0"/>
          </a:p>
        </p:txBody>
      </p:sp>
      <p:sp>
        <p:nvSpPr>
          <p:cNvPr id="8" name="Marcador de texto 12">
            <a:extLst>
              <a:ext uri="{FF2B5EF4-FFF2-40B4-BE49-F238E27FC236}">
                <a16:creationId xmlns:a16="http://schemas.microsoft.com/office/drawing/2014/main" id="{D3BD5612-AEBB-19A0-9897-5839C3851C14}"/>
              </a:ext>
            </a:extLst>
          </p:cNvPr>
          <p:cNvSpPr>
            <a:spLocks noGrp="1"/>
          </p:cNvSpPr>
          <p:nvPr>
            <p:ph type="body" sz="quarter" idx="13" hasCustomPrompt="1"/>
          </p:nvPr>
        </p:nvSpPr>
        <p:spPr>
          <a:xfrm>
            <a:off x="407221" y="6417000"/>
            <a:ext cx="4075366" cy="239157"/>
          </a:xfrm>
          <a:prstGeom prst="rect">
            <a:avLst/>
          </a:prstGeom>
        </p:spPr>
        <p:txBody>
          <a:bodyPr/>
          <a:lstStyle>
            <a:lvl1pPr marL="0" indent="0" algn="l">
              <a:lnSpc>
                <a:spcPct val="100000"/>
              </a:lnSpc>
              <a:spcBef>
                <a:spcPts val="0"/>
              </a:spcBef>
              <a:buNone/>
              <a:defRPr sz="1500" b="0" i="0">
                <a:solidFill>
                  <a:schemeClr val="tx2"/>
                </a:solidFill>
                <a:latin typeface="+mn-lt"/>
                <a:ea typeface="IberPangea Text Light" panose="020B0404000000000000" pitchFamily="34" charset="0"/>
                <a:cs typeface="IberPangea Text Light" panose="020B0404000000000000" pitchFamily="34" charset="0"/>
              </a:defRPr>
            </a:lvl1pPr>
            <a:lvl2pPr marL="454251"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2pPr>
            <a:lvl3pPr marL="908503"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3pPr>
            <a:lvl4pPr marL="1362754"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4pPr>
            <a:lvl5pPr marL="1817006"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5pPr>
          </a:lstStyle>
          <a:p>
            <a:r>
              <a:rPr lang="en-US" noProof="0" dirty="0"/>
              <a:t>Business Division</a:t>
            </a:r>
          </a:p>
        </p:txBody>
      </p:sp>
      <p:sp>
        <p:nvSpPr>
          <p:cNvPr id="2" name="Título 14">
            <a:extLst>
              <a:ext uri="{FF2B5EF4-FFF2-40B4-BE49-F238E27FC236}">
                <a16:creationId xmlns:a16="http://schemas.microsoft.com/office/drawing/2014/main" id="{EE43D0D4-53D9-E48B-97B4-161635A2CFA7}"/>
              </a:ext>
            </a:extLst>
          </p:cNvPr>
          <p:cNvSpPr>
            <a:spLocks noGrp="1"/>
          </p:cNvSpPr>
          <p:nvPr>
            <p:ph type="title" hasCustomPrompt="1"/>
          </p:nvPr>
        </p:nvSpPr>
        <p:spPr>
          <a:xfrm>
            <a:off x="406315" y="3284984"/>
            <a:ext cx="11031118" cy="1620000"/>
          </a:xfrm>
          <a:prstGeom prst="rect">
            <a:avLst/>
          </a:prstGeom>
        </p:spPr>
        <p:txBody>
          <a:bodyPr anchor="t">
            <a:noAutofit/>
          </a:bodyPr>
          <a:lstStyle>
            <a:lvl1pPr>
              <a:lnSpc>
                <a:spcPct val="80000"/>
              </a:lnSpc>
              <a:defRPr sz="6100" b="1" i="0">
                <a:solidFill>
                  <a:schemeClr val="tx2"/>
                </a:solidFill>
                <a:latin typeface="IberPangea Text" panose="020B0404000000000000" pitchFamily="34" charset="0"/>
                <a:ea typeface="IberPangea Text" panose="020B0404000000000000" pitchFamily="34" charset="0"/>
                <a:cs typeface="IberPangea Text" panose="020B0404000000000000" pitchFamily="34" charset="0"/>
              </a:defRPr>
            </a:lvl1pPr>
          </a:lstStyle>
          <a:p>
            <a:r>
              <a:rPr lang="en-US" noProof="0" dirty="0"/>
              <a:t>Small PPT Title</a:t>
            </a:r>
          </a:p>
        </p:txBody>
      </p:sp>
      <p:grpSp>
        <p:nvGrpSpPr>
          <p:cNvPr id="38" name="Grupo 37">
            <a:extLst>
              <a:ext uri="{FF2B5EF4-FFF2-40B4-BE49-F238E27FC236}">
                <a16:creationId xmlns:a16="http://schemas.microsoft.com/office/drawing/2014/main" id="{689D495D-AFE0-BA60-A640-FE5BF67034E5}"/>
              </a:ext>
            </a:extLst>
          </p:cNvPr>
          <p:cNvGrpSpPr/>
          <p:nvPr userDrawn="1"/>
        </p:nvGrpSpPr>
        <p:grpSpPr>
          <a:xfrm>
            <a:off x="433211" y="587624"/>
            <a:ext cx="1657428" cy="822606"/>
            <a:chOff x="1599464" y="5404924"/>
            <a:chExt cx="3314640" cy="1645211"/>
          </a:xfrm>
        </p:grpSpPr>
        <p:sp>
          <p:nvSpPr>
            <p:cNvPr id="39" name="Forma libre: forma 38">
              <a:extLst>
                <a:ext uri="{FF2B5EF4-FFF2-40B4-BE49-F238E27FC236}">
                  <a16:creationId xmlns:a16="http://schemas.microsoft.com/office/drawing/2014/main" id="{DD4B16C7-3844-2A67-0A88-529D433E788E}"/>
                </a:ext>
              </a:extLst>
            </p:cNvPr>
            <p:cNvSpPr/>
            <p:nvPr/>
          </p:nvSpPr>
          <p:spPr>
            <a:xfrm>
              <a:off x="2653245" y="5596818"/>
              <a:ext cx="63855" cy="434316"/>
            </a:xfrm>
            <a:custGeom>
              <a:avLst/>
              <a:gdLst>
                <a:gd name="connsiteX0" fmla="*/ 0 w 63855"/>
                <a:gd name="connsiteY0" fmla="*/ 0 h 434316"/>
                <a:gd name="connsiteX1" fmla="*/ 63856 w 63855"/>
                <a:gd name="connsiteY1" fmla="*/ 0 h 434316"/>
                <a:gd name="connsiteX2" fmla="*/ 63856 w 63855"/>
                <a:gd name="connsiteY2" fmla="*/ 434316 h 434316"/>
                <a:gd name="connsiteX3" fmla="*/ 0 w 63855"/>
                <a:gd name="connsiteY3" fmla="*/ 434316 h 434316"/>
              </a:gdLst>
              <a:ahLst/>
              <a:cxnLst>
                <a:cxn ang="0">
                  <a:pos x="connsiteX0" y="connsiteY0"/>
                </a:cxn>
                <a:cxn ang="0">
                  <a:pos x="connsiteX1" y="connsiteY1"/>
                </a:cxn>
                <a:cxn ang="0">
                  <a:pos x="connsiteX2" y="connsiteY2"/>
                </a:cxn>
                <a:cxn ang="0">
                  <a:pos x="connsiteX3" y="connsiteY3"/>
                </a:cxn>
              </a:cxnLst>
              <a:rect l="l" t="t" r="r" b="b"/>
              <a:pathLst>
                <a:path w="63855" h="434316">
                  <a:moveTo>
                    <a:pt x="0" y="0"/>
                  </a:moveTo>
                  <a:lnTo>
                    <a:pt x="63856" y="0"/>
                  </a:lnTo>
                  <a:lnTo>
                    <a:pt x="63856" y="434316"/>
                  </a:lnTo>
                  <a:lnTo>
                    <a:pt x="0" y="434316"/>
                  </a:lnTo>
                  <a:close/>
                </a:path>
              </a:pathLst>
            </a:custGeom>
            <a:solidFill>
              <a:srgbClr val="00A443"/>
            </a:solidFill>
            <a:ln w="3272" cap="flat">
              <a:noFill/>
              <a:prstDash val="solid"/>
              <a:miter/>
            </a:ln>
          </p:spPr>
          <p:txBody>
            <a:bodyPr rtlCol="0" anchor="ctr"/>
            <a:lstStyle/>
            <a:p>
              <a:endParaRPr lang="es-ES" sz="900"/>
            </a:p>
          </p:txBody>
        </p:sp>
        <p:sp>
          <p:nvSpPr>
            <p:cNvPr id="40" name="Forma libre: forma 39">
              <a:extLst>
                <a:ext uri="{FF2B5EF4-FFF2-40B4-BE49-F238E27FC236}">
                  <a16:creationId xmlns:a16="http://schemas.microsoft.com/office/drawing/2014/main" id="{D23A0652-36CF-0FDC-84D2-A1E669E22AAD}"/>
                </a:ext>
              </a:extLst>
            </p:cNvPr>
            <p:cNvSpPr/>
            <p:nvPr/>
          </p:nvSpPr>
          <p:spPr>
            <a:xfrm>
              <a:off x="2774079" y="5596818"/>
              <a:ext cx="312091" cy="440769"/>
            </a:xfrm>
            <a:custGeom>
              <a:avLst/>
              <a:gdLst>
                <a:gd name="connsiteX0" fmla="*/ 241014 w 312091"/>
                <a:gd name="connsiteY0" fmla="*/ 133933 h 440769"/>
                <a:gd name="connsiteX1" fmla="*/ 167662 w 312091"/>
                <a:gd name="connsiteY1" fmla="*/ 112975 h 440769"/>
                <a:gd name="connsiteX2" fmla="*/ 107408 w 312091"/>
                <a:gd name="connsiteY2" fmla="*/ 127711 h 440769"/>
                <a:gd name="connsiteX3" fmla="*/ 66803 w 312091"/>
                <a:gd name="connsiteY3" fmla="*/ 166024 h 440769"/>
                <a:gd name="connsiteX4" fmla="*/ 60908 w 312091"/>
                <a:gd name="connsiteY4" fmla="*/ 175848 h 440769"/>
                <a:gd name="connsiteX5" fmla="*/ 60908 w 312091"/>
                <a:gd name="connsiteY5" fmla="*/ 0 h 440769"/>
                <a:gd name="connsiteX6" fmla="*/ 0 w 312091"/>
                <a:gd name="connsiteY6" fmla="*/ 0 h 440769"/>
                <a:gd name="connsiteX7" fmla="*/ 0 w 312091"/>
                <a:gd name="connsiteY7" fmla="*/ 434545 h 440769"/>
                <a:gd name="connsiteX8" fmla="*/ 60908 w 312091"/>
                <a:gd name="connsiteY8" fmla="*/ 434545 h 440769"/>
                <a:gd name="connsiteX9" fmla="*/ 60908 w 312091"/>
                <a:gd name="connsiteY9" fmla="*/ 378221 h 440769"/>
                <a:gd name="connsiteX10" fmla="*/ 66475 w 312091"/>
                <a:gd name="connsiteY10" fmla="*/ 387718 h 440769"/>
                <a:gd name="connsiteX11" fmla="*/ 107081 w 312091"/>
                <a:gd name="connsiteY11" fmla="*/ 426031 h 440769"/>
                <a:gd name="connsiteX12" fmla="*/ 167662 w 312091"/>
                <a:gd name="connsiteY12" fmla="*/ 440767 h 440769"/>
                <a:gd name="connsiteX13" fmla="*/ 224641 w 312091"/>
                <a:gd name="connsiteY13" fmla="*/ 428651 h 440769"/>
                <a:gd name="connsiteX14" fmla="*/ 270158 w 312091"/>
                <a:gd name="connsiteY14" fmla="*/ 394922 h 440769"/>
                <a:gd name="connsiteX15" fmla="*/ 300940 w 312091"/>
                <a:gd name="connsiteY15" fmla="*/ 342855 h 440769"/>
                <a:gd name="connsiteX16" fmla="*/ 312074 w 312091"/>
                <a:gd name="connsiteY16" fmla="*/ 277035 h 440769"/>
                <a:gd name="connsiteX17" fmla="*/ 292753 w 312091"/>
                <a:gd name="connsiteY17" fmla="*/ 191567 h 440769"/>
                <a:gd name="connsiteX18" fmla="*/ 241014 w 312091"/>
                <a:gd name="connsiteY18" fmla="*/ 133933 h 440769"/>
                <a:gd name="connsiteX19" fmla="*/ 242979 w 312091"/>
                <a:gd name="connsiteY19" fmla="*/ 322552 h 440769"/>
                <a:gd name="connsiteX20" fmla="*/ 223003 w 312091"/>
                <a:gd name="connsiteY20" fmla="*/ 356936 h 440769"/>
                <a:gd name="connsiteX21" fmla="*/ 192877 w 312091"/>
                <a:gd name="connsiteY21" fmla="*/ 378549 h 440769"/>
                <a:gd name="connsiteX22" fmla="*/ 154563 w 312091"/>
                <a:gd name="connsiteY22" fmla="*/ 386081 h 440769"/>
                <a:gd name="connsiteX23" fmla="*/ 86451 w 312091"/>
                <a:gd name="connsiteY23" fmla="*/ 357264 h 440769"/>
                <a:gd name="connsiteX24" fmla="*/ 59599 w 312091"/>
                <a:gd name="connsiteY24" fmla="*/ 277035 h 440769"/>
                <a:gd name="connsiteX25" fmla="*/ 66803 w 312091"/>
                <a:gd name="connsiteY25" fmla="*/ 230862 h 440769"/>
                <a:gd name="connsiteX26" fmla="*/ 86451 w 312091"/>
                <a:gd name="connsiteY26" fmla="*/ 196806 h 440769"/>
                <a:gd name="connsiteX27" fmla="*/ 116577 w 312091"/>
                <a:gd name="connsiteY27" fmla="*/ 175521 h 440769"/>
                <a:gd name="connsiteX28" fmla="*/ 154563 w 312091"/>
                <a:gd name="connsiteY28" fmla="*/ 168317 h 440769"/>
                <a:gd name="connsiteX29" fmla="*/ 223331 w 312091"/>
                <a:gd name="connsiteY29" fmla="*/ 196806 h 440769"/>
                <a:gd name="connsiteX30" fmla="*/ 250183 w 312091"/>
                <a:gd name="connsiteY30" fmla="*/ 277035 h 440769"/>
                <a:gd name="connsiteX31" fmla="*/ 242979 w 312091"/>
                <a:gd name="connsiteY31" fmla="*/ 322552 h 440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12091" h="440769">
                  <a:moveTo>
                    <a:pt x="241014" y="133933"/>
                  </a:moveTo>
                  <a:cubicBezTo>
                    <a:pt x="219169" y="119858"/>
                    <a:pt x="193646" y="112569"/>
                    <a:pt x="167662" y="112975"/>
                  </a:cubicBezTo>
                  <a:cubicBezTo>
                    <a:pt x="144084" y="112975"/>
                    <a:pt x="123782" y="117887"/>
                    <a:pt x="107408" y="127711"/>
                  </a:cubicBezTo>
                  <a:cubicBezTo>
                    <a:pt x="91117" y="137204"/>
                    <a:pt x="77226" y="150313"/>
                    <a:pt x="66803" y="166024"/>
                  </a:cubicBezTo>
                  <a:cubicBezTo>
                    <a:pt x="64511" y="169299"/>
                    <a:pt x="62873" y="172574"/>
                    <a:pt x="60908" y="175848"/>
                  </a:cubicBezTo>
                  <a:lnTo>
                    <a:pt x="60908" y="0"/>
                  </a:lnTo>
                  <a:lnTo>
                    <a:pt x="0" y="0"/>
                  </a:lnTo>
                  <a:lnTo>
                    <a:pt x="0" y="434545"/>
                  </a:lnTo>
                  <a:lnTo>
                    <a:pt x="60908" y="434545"/>
                  </a:lnTo>
                  <a:lnTo>
                    <a:pt x="60908" y="378221"/>
                  </a:lnTo>
                  <a:cubicBezTo>
                    <a:pt x="62546" y="381496"/>
                    <a:pt x="64511" y="384443"/>
                    <a:pt x="66475" y="387718"/>
                  </a:cubicBezTo>
                  <a:cubicBezTo>
                    <a:pt x="76718" y="403580"/>
                    <a:pt x="90649" y="416728"/>
                    <a:pt x="107081" y="426031"/>
                  </a:cubicBezTo>
                  <a:cubicBezTo>
                    <a:pt x="123782" y="435855"/>
                    <a:pt x="144084" y="440767"/>
                    <a:pt x="167662" y="440767"/>
                  </a:cubicBezTo>
                  <a:cubicBezTo>
                    <a:pt x="187306" y="440875"/>
                    <a:pt x="206741" y="436743"/>
                    <a:pt x="224641" y="428651"/>
                  </a:cubicBezTo>
                  <a:cubicBezTo>
                    <a:pt x="241957" y="420631"/>
                    <a:pt x="257446" y="409154"/>
                    <a:pt x="270158" y="394922"/>
                  </a:cubicBezTo>
                  <a:cubicBezTo>
                    <a:pt x="283614" y="379665"/>
                    <a:pt x="294060" y="361999"/>
                    <a:pt x="300940" y="342855"/>
                  </a:cubicBezTo>
                  <a:cubicBezTo>
                    <a:pt x="308612" y="321773"/>
                    <a:pt x="312385" y="299469"/>
                    <a:pt x="312074" y="277035"/>
                  </a:cubicBezTo>
                  <a:cubicBezTo>
                    <a:pt x="312074" y="244616"/>
                    <a:pt x="305852" y="216127"/>
                    <a:pt x="292753" y="191567"/>
                  </a:cubicBezTo>
                  <a:cubicBezTo>
                    <a:pt x="281050" y="168022"/>
                    <a:pt x="263164" y="148099"/>
                    <a:pt x="241014" y="133933"/>
                  </a:cubicBezTo>
                  <a:close/>
                  <a:moveTo>
                    <a:pt x="242979" y="322552"/>
                  </a:moveTo>
                  <a:cubicBezTo>
                    <a:pt x="238584" y="335186"/>
                    <a:pt x="231802" y="346860"/>
                    <a:pt x="223003" y="356936"/>
                  </a:cubicBezTo>
                  <a:cubicBezTo>
                    <a:pt x="214732" y="366331"/>
                    <a:pt x="204430" y="373722"/>
                    <a:pt x="192877" y="378549"/>
                  </a:cubicBezTo>
                  <a:cubicBezTo>
                    <a:pt x="180754" y="383651"/>
                    <a:pt x="167714" y="386215"/>
                    <a:pt x="154563" y="386081"/>
                  </a:cubicBezTo>
                  <a:cubicBezTo>
                    <a:pt x="126729" y="386081"/>
                    <a:pt x="104134" y="376584"/>
                    <a:pt x="86451" y="357264"/>
                  </a:cubicBezTo>
                  <a:cubicBezTo>
                    <a:pt x="68768" y="337943"/>
                    <a:pt x="59599" y="311091"/>
                    <a:pt x="59599" y="277035"/>
                  </a:cubicBezTo>
                  <a:cubicBezTo>
                    <a:pt x="59248" y="261339"/>
                    <a:pt x="61688" y="245706"/>
                    <a:pt x="66803" y="230862"/>
                  </a:cubicBezTo>
                  <a:cubicBezTo>
                    <a:pt x="71158" y="218379"/>
                    <a:pt x="77825" y="206827"/>
                    <a:pt x="86451" y="196806"/>
                  </a:cubicBezTo>
                  <a:cubicBezTo>
                    <a:pt x="94713" y="187477"/>
                    <a:pt x="105024" y="180191"/>
                    <a:pt x="116577" y="175521"/>
                  </a:cubicBezTo>
                  <a:cubicBezTo>
                    <a:pt x="128628" y="170593"/>
                    <a:pt x="141547" y="168143"/>
                    <a:pt x="154563" y="168317"/>
                  </a:cubicBezTo>
                  <a:cubicBezTo>
                    <a:pt x="182725" y="168317"/>
                    <a:pt x="205648" y="177813"/>
                    <a:pt x="223331" y="196806"/>
                  </a:cubicBezTo>
                  <a:cubicBezTo>
                    <a:pt x="241341" y="215799"/>
                    <a:pt x="250183" y="242651"/>
                    <a:pt x="250183" y="277035"/>
                  </a:cubicBezTo>
                  <a:cubicBezTo>
                    <a:pt x="250291" y="292501"/>
                    <a:pt x="247858" y="307875"/>
                    <a:pt x="242979" y="322552"/>
                  </a:cubicBezTo>
                  <a:close/>
                </a:path>
              </a:pathLst>
            </a:custGeom>
            <a:solidFill>
              <a:srgbClr val="00A443"/>
            </a:solidFill>
            <a:ln w="3272" cap="flat">
              <a:noFill/>
              <a:prstDash val="solid"/>
              <a:miter/>
            </a:ln>
          </p:spPr>
          <p:txBody>
            <a:bodyPr rtlCol="0" anchor="ctr"/>
            <a:lstStyle/>
            <a:p>
              <a:endParaRPr lang="es-ES" sz="900"/>
            </a:p>
          </p:txBody>
        </p:sp>
        <p:sp>
          <p:nvSpPr>
            <p:cNvPr id="41" name="Forma libre: forma 40">
              <a:extLst>
                <a:ext uri="{FF2B5EF4-FFF2-40B4-BE49-F238E27FC236}">
                  <a16:creationId xmlns:a16="http://schemas.microsoft.com/office/drawing/2014/main" id="{D506845C-59EC-6EB0-9390-DA2BE1760A7A}"/>
                </a:ext>
              </a:extLst>
            </p:cNvPr>
            <p:cNvSpPr/>
            <p:nvPr/>
          </p:nvSpPr>
          <p:spPr>
            <a:xfrm>
              <a:off x="3112657" y="5709776"/>
              <a:ext cx="297052" cy="328485"/>
            </a:xfrm>
            <a:custGeom>
              <a:avLst/>
              <a:gdLst>
                <a:gd name="connsiteX0" fmla="*/ 226298 w 297052"/>
                <a:gd name="connsiteY0" fmla="*/ 20320 h 328485"/>
                <a:gd name="connsiteX1" fmla="*/ 151308 w 297052"/>
                <a:gd name="connsiteY1" fmla="*/ 17 h 328485"/>
                <a:gd name="connsiteX2" fmla="*/ 90073 w 297052"/>
                <a:gd name="connsiteY2" fmla="*/ 11479 h 328485"/>
                <a:gd name="connsiteX3" fmla="*/ 42263 w 297052"/>
                <a:gd name="connsiteY3" fmla="*/ 44880 h 328485"/>
                <a:gd name="connsiteX4" fmla="*/ 10826 w 297052"/>
                <a:gd name="connsiteY4" fmla="*/ 96619 h 328485"/>
                <a:gd name="connsiteX5" fmla="*/ 20 w 297052"/>
                <a:gd name="connsiteY5" fmla="*/ 164077 h 328485"/>
                <a:gd name="connsiteX6" fmla="*/ 19668 w 297052"/>
                <a:gd name="connsiteY6" fmla="*/ 249873 h 328485"/>
                <a:gd name="connsiteX7" fmla="*/ 74354 w 297052"/>
                <a:gd name="connsiteY7" fmla="*/ 307507 h 328485"/>
                <a:gd name="connsiteX8" fmla="*/ 154583 w 297052"/>
                <a:gd name="connsiteY8" fmla="*/ 328464 h 328485"/>
                <a:gd name="connsiteX9" fmla="*/ 207632 w 297052"/>
                <a:gd name="connsiteY9" fmla="*/ 320605 h 328485"/>
                <a:gd name="connsiteX10" fmla="*/ 254787 w 297052"/>
                <a:gd name="connsiteY10" fmla="*/ 295063 h 328485"/>
                <a:gd name="connsiteX11" fmla="*/ 291463 w 297052"/>
                <a:gd name="connsiteY11" fmla="*/ 249545 h 328485"/>
                <a:gd name="connsiteX12" fmla="*/ 244308 w 297052"/>
                <a:gd name="connsiteY12" fmla="*/ 220401 h 328485"/>
                <a:gd name="connsiteX13" fmla="*/ 220731 w 297052"/>
                <a:gd name="connsiteY13" fmla="*/ 251838 h 328485"/>
                <a:gd name="connsiteX14" fmla="*/ 190277 w 297052"/>
                <a:gd name="connsiteY14" fmla="*/ 269193 h 328485"/>
                <a:gd name="connsiteX15" fmla="*/ 154583 w 297052"/>
                <a:gd name="connsiteY15" fmla="*/ 274433 h 328485"/>
                <a:gd name="connsiteX16" fmla="*/ 106773 w 297052"/>
                <a:gd name="connsiteY16" fmla="*/ 261989 h 328485"/>
                <a:gd name="connsiteX17" fmla="*/ 73372 w 297052"/>
                <a:gd name="connsiteY17" fmla="*/ 224985 h 328485"/>
                <a:gd name="connsiteX18" fmla="*/ 61911 w 297052"/>
                <a:gd name="connsiteY18" fmla="*/ 178158 h 328485"/>
                <a:gd name="connsiteX19" fmla="*/ 296375 w 297052"/>
                <a:gd name="connsiteY19" fmla="*/ 178158 h 328485"/>
                <a:gd name="connsiteX20" fmla="*/ 297030 w 297052"/>
                <a:gd name="connsiteY20" fmla="*/ 169644 h 328485"/>
                <a:gd name="connsiteX21" fmla="*/ 297030 w 297052"/>
                <a:gd name="connsiteY21" fmla="*/ 161457 h 328485"/>
                <a:gd name="connsiteX22" fmla="*/ 278365 w 297052"/>
                <a:gd name="connsiteY22" fmla="*/ 76644 h 328485"/>
                <a:gd name="connsiteX23" fmla="*/ 226298 w 297052"/>
                <a:gd name="connsiteY23" fmla="*/ 20320 h 328485"/>
                <a:gd name="connsiteX24" fmla="*/ 85161 w 297052"/>
                <a:gd name="connsiteY24" fmla="*/ 80574 h 328485"/>
                <a:gd name="connsiteX25" fmla="*/ 113323 w 297052"/>
                <a:gd name="connsiteY25" fmla="*/ 58634 h 328485"/>
                <a:gd name="connsiteX26" fmla="*/ 150653 w 297052"/>
                <a:gd name="connsiteY26" fmla="*/ 51757 h 328485"/>
                <a:gd name="connsiteX27" fmla="*/ 211889 w 297052"/>
                <a:gd name="connsiteY27" fmla="*/ 78936 h 328485"/>
                <a:gd name="connsiteX28" fmla="*/ 233830 w 297052"/>
                <a:gd name="connsiteY28" fmla="*/ 132968 h 328485"/>
                <a:gd name="connsiteX29" fmla="*/ 63548 w 297052"/>
                <a:gd name="connsiteY29" fmla="*/ 132968 h 328485"/>
                <a:gd name="connsiteX30" fmla="*/ 67478 w 297052"/>
                <a:gd name="connsiteY30" fmla="*/ 115940 h 328485"/>
                <a:gd name="connsiteX31" fmla="*/ 85161 w 297052"/>
                <a:gd name="connsiteY31" fmla="*/ 80574 h 328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97052" h="328485">
                  <a:moveTo>
                    <a:pt x="226298" y="20320"/>
                  </a:moveTo>
                  <a:cubicBezTo>
                    <a:pt x="203706" y="6639"/>
                    <a:pt x="177715" y="-398"/>
                    <a:pt x="151308" y="17"/>
                  </a:cubicBezTo>
                  <a:cubicBezTo>
                    <a:pt x="130347" y="-166"/>
                    <a:pt x="109550" y="3728"/>
                    <a:pt x="90073" y="11479"/>
                  </a:cubicBezTo>
                  <a:cubicBezTo>
                    <a:pt x="71970" y="19138"/>
                    <a:pt x="55682" y="30517"/>
                    <a:pt x="42263" y="44880"/>
                  </a:cubicBezTo>
                  <a:cubicBezTo>
                    <a:pt x="28270" y="59731"/>
                    <a:pt x="17559" y="77358"/>
                    <a:pt x="10826" y="96619"/>
                  </a:cubicBezTo>
                  <a:cubicBezTo>
                    <a:pt x="3350" y="118311"/>
                    <a:pt x="-304" y="141135"/>
                    <a:pt x="20" y="164077"/>
                  </a:cubicBezTo>
                  <a:cubicBezTo>
                    <a:pt x="20" y="196496"/>
                    <a:pt x="6569" y="225313"/>
                    <a:pt x="19668" y="249873"/>
                  </a:cubicBezTo>
                  <a:cubicBezTo>
                    <a:pt x="32262" y="273738"/>
                    <a:pt x="51183" y="293678"/>
                    <a:pt x="74354" y="307507"/>
                  </a:cubicBezTo>
                  <a:cubicBezTo>
                    <a:pt x="98682" y="321686"/>
                    <a:pt x="126428" y="328933"/>
                    <a:pt x="154583" y="328464"/>
                  </a:cubicBezTo>
                  <a:cubicBezTo>
                    <a:pt x="172558" y="328468"/>
                    <a:pt x="190431" y="325818"/>
                    <a:pt x="207632" y="320605"/>
                  </a:cubicBezTo>
                  <a:cubicBezTo>
                    <a:pt x="224867" y="315251"/>
                    <a:pt x="240886" y="306573"/>
                    <a:pt x="254787" y="295063"/>
                  </a:cubicBezTo>
                  <a:cubicBezTo>
                    <a:pt x="269778" y="282344"/>
                    <a:pt x="282225" y="266901"/>
                    <a:pt x="291463" y="249545"/>
                  </a:cubicBezTo>
                  <a:lnTo>
                    <a:pt x="244308" y="220401"/>
                  </a:lnTo>
                  <a:cubicBezTo>
                    <a:pt x="238456" y="232245"/>
                    <a:pt x="230463" y="242904"/>
                    <a:pt x="220731" y="251838"/>
                  </a:cubicBezTo>
                  <a:cubicBezTo>
                    <a:pt x="211883" y="259657"/>
                    <a:pt x="201515" y="265565"/>
                    <a:pt x="190277" y="269193"/>
                  </a:cubicBezTo>
                  <a:cubicBezTo>
                    <a:pt x="178694" y="272651"/>
                    <a:pt x="166670" y="274416"/>
                    <a:pt x="154583" y="274433"/>
                  </a:cubicBezTo>
                  <a:cubicBezTo>
                    <a:pt x="137817" y="274672"/>
                    <a:pt x="121296" y="270372"/>
                    <a:pt x="106773" y="261989"/>
                  </a:cubicBezTo>
                  <a:cubicBezTo>
                    <a:pt x="92224" y="253233"/>
                    <a:pt x="80599" y="240353"/>
                    <a:pt x="73372" y="224985"/>
                  </a:cubicBezTo>
                  <a:cubicBezTo>
                    <a:pt x="66652" y="210233"/>
                    <a:pt x="62762" y="194348"/>
                    <a:pt x="61911" y="178158"/>
                  </a:cubicBezTo>
                  <a:lnTo>
                    <a:pt x="296375" y="178158"/>
                  </a:lnTo>
                  <a:cubicBezTo>
                    <a:pt x="296909" y="175352"/>
                    <a:pt x="297128" y="172496"/>
                    <a:pt x="297030" y="169644"/>
                  </a:cubicBezTo>
                  <a:lnTo>
                    <a:pt x="297030" y="161457"/>
                  </a:lnTo>
                  <a:cubicBezTo>
                    <a:pt x="297030" y="129038"/>
                    <a:pt x="290808" y="100876"/>
                    <a:pt x="278365" y="76644"/>
                  </a:cubicBezTo>
                  <a:cubicBezTo>
                    <a:pt x="266501" y="53453"/>
                    <a:pt x="248487" y="33969"/>
                    <a:pt x="226298" y="20320"/>
                  </a:cubicBezTo>
                  <a:close/>
                  <a:moveTo>
                    <a:pt x="85161" y="80574"/>
                  </a:moveTo>
                  <a:cubicBezTo>
                    <a:pt x="92597" y="71054"/>
                    <a:pt x="102271" y="63516"/>
                    <a:pt x="113323" y="58634"/>
                  </a:cubicBezTo>
                  <a:cubicBezTo>
                    <a:pt x="125200" y="53938"/>
                    <a:pt x="137882" y="51600"/>
                    <a:pt x="150653" y="51757"/>
                  </a:cubicBezTo>
                  <a:cubicBezTo>
                    <a:pt x="174136" y="51040"/>
                    <a:pt x="196669" y="61040"/>
                    <a:pt x="211889" y="78936"/>
                  </a:cubicBezTo>
                  <a:cubicBezTo>
                    <a:pt x="223351" y="92035"/>
                    <a:pt x="230555" y="110045"/>
                    <a:pt x="233830" y="132968"/>
                  </a:cubicBezTo>
                  <a:lnTo>
                    <a:pt x="63548" y="132968"/>
                  </a:lnTo>
                  <a:cubicBezTo>
                    <a:pt x="64439" y="127201"/>
                    <a:pt x="65752" y="121510"/>
                    <a:pt x="67478" y="115940"/>
                  </a:cubicBezTo>
                  <a:cubicBezTo>
                    <a:pt x="71089" y="103143"/>
                    <a:pt x="77089" y="91141"/>
                    <a:pt x="85161" y="80574"/>
                  </a:cubicBezTo>
                  <a:close/>
                </a:path>
              </a:pathLst>
            </a:custGeom>
            <a:solidFill>
              <a:srgbClr val="00A443"/>
            </a:solidFill>
            <a:ln w="3272" cap="flat">
              <a:noFill/>
              <a:prstDash val="solid"/>
              <a:miter/>
            </a:ln>
          </p:spPr>
          <p:txBody>
            <a:bodyPr rtlCol="0" anchor="ctr"/>
            <a:lstStyle/>
            <a:p>
              <a:endParaRPr lang="es-ES" sz="900"/>
            </a:p>
          </p:txBody>
        </p:sp>
        <p:sp>
          <p:nvSpPr>
            <p:cNvPr id="42" name="Forma libre: forma 41">
              <a:extLst>
                <a:ext uri="{FF2B5EF4-FFF2-40B4-BE49-F238E27FC236}">
                  <a16:creationId xmlns:a16="http://schemas.microsoft.com/office/drawing/2014/main" id="{0519C253-D535-D0CF-98E3-0C34CDCE78BE}"/>
                </a:ext>
              </a:extLst>
            </p:cNvPr>
            <p:cNvSpPr/>
            <p:nvPr/>
          </p:nvSpPr>
          <p:spPr>
            <a:xfrm>
              <a:off x="3448983" y="5709787"/>
              <a:ext cx="164387" cy="321575"/>
            </a:xfrm>
            <a:custGeom>
              <a:avLst/>
              <a:gdLst>
                <a:gd name="connsiteX0" fmla="*/ 164387 w 164387"/>
                <a:gd name="connsiteY0" fmla="*/ 6 h 321575"/>
                <a:gd name="connsiteX1" fmla="*/ 146377 w 164387"/>
                <a:gd name="connsiteY1" fmla="*/ 6 h 321575"/>
                <a:gd name="connsiteX2" fmla="*/ 96275 w 164387"/>
                <a:gd name="connsiteY2" fmla="*/ 14414 h 321575"/>
                <a:gd name="connsiteX3" fmla="*/ 60581 w 164387"/>
                <a:gd name="connsiteY3" fmla="*/ 57967 h 321575"/>
                <a:gd name="connsiteX4" fmla="*/ 60581 w 164387"/>
                <a:gd name="connsiteY4" fmla="*/ 6228 h 321575"/>
                <a:gd name="connsiteX5" fmla="*/ 0 w 164387"/>
                <a:gd name="connsiteY5" fmla="*/ 6228 h 321575"/>
                <a:gd name="connsiteX6" fmla="*/ 0 w 164387"/>
                <a:gd name="connsiteY6" fmla="*/ 321576 h 321575"/>
                <a:gd name="connsiteX7" fmla="*/ 60581 w 164387"/>
                <a:gd name="connsiteY7" fmla="*/ 321576 h 321575"/>
                <a:gd name="connsiteX8" fmla="*/ 60581 w 164387"/>
                <a:gd name="connsiteY8" fmla="*/ 153259 h 321575"/>
                <a:gd name="connsiteX9" fmla="*/ 81211 w 164387"/>
                <a:gd name="connsiteY9" fmla="*/ 88749 h 321575"/>
                <a:gd name="connsiteX10" fmla="*/ 133278 w 164387"/>
                <a:gd name="connsiteY10" fmla="*/ 64516 h 321575"/>
                <a:gd name="connsiteX11" fmla="*/ 164387 w 164387"/>
                <a:gd name="connsiteY11" fmla="*/ 64516 h 32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387" h="321575">
                  <a:moveTo>
                    <a:pt x="164387" y="6"/>
                  </a:moveTo>
                  <a:lnTo>
                    <a:pt x="146377" y="6"/>
                  </a:lnTo>
                  <a:cubicBezTo>
                    <a:pt x="128625" y="-197"/>
                    <a:pt x="111207" y="4813"/>
                    <a:pt x="96275" y="14414"/>
                  </a:cubicBezTo>
                  <a:cubicBezTo>
                    <a:pt x="81539" y="23911"/>
                    <a:pt x="69750" y="38319"/>
                    <a:pt x="60581" y="57967"/>
                  </a:cubicBezTo>
                  <a:lnTo>
                    <a:pt x="60581" y="6228"/>
                  </a:lnTo>
                  <a:lnTo>
                    <a:pt x="0" y="6228"/>
                  </a:lnTo>
                  <a:lnTo>
                    <a:pt x="0" y="321576"/>
                  </a:lnTo>
                  <a:lnTo>
                    <a:pt x="60581" y="321576"/>
                  </a:lnTo>
                  <a:lnTo>
                    <a:pt x="60581" y="153259"/>
                  </a:lnTo>
                  <a:cubicBezTo>
                    <a:pt x="60581" y="126407"/>
                    <a:pt x="67458" y="104795"/>
                    <a:pt x="81211" y="88749"/>
                  </a:cubicBezTo>
                  <a:cubicBezTo>
                    <a:pt x="93943" y="73125"/>
                    <a:pt x="113129" y="64195"/>
                    <a:pt x="133278" y="64516"/>
                  </a:cubicBezTo>
                  <a:lnTo>
                    <a:pt x="164387" y="64516"/>
                  </a:lnTo>
                  <a:close/>
                </a:path>
              </a:pathLst>
            </a:custGeom>
            <a:solidFill>
              <a:srgbClr val="00A443"/>
            </a:solidFill>
            <a:ln w="3272" cap="flat">
              <a:noFill/>
              <a:prstDash val="solid"/>
              <a:miter/>
            </a:ln>
          </p:spPr>
          <p:txBody>
            <a:bodyPr rtlCol="0" anchor="ctr"/>
            <a:lstStyle/>
            <a:p>
              <a:endParaRPr lang="es-ES" sz="900"/>
            </a:p>
          </p:txBody>
        </p:sp>
        <p:sp>
          <p:nvSpPr>
            <p:cNvPr id="43" name="Forma libre: forma 42">
              <a:extLst>
                <a:ext uri="{FF2B5EF4-FFF2-40B4-BE49-F238E27FC236}">
                  <a16:creationId xmlns:a16="http://schemas.microsoft.com/office/drawing/2014/main" id="{223DD04D-F61F-1B75-AC21-038FC14E0544}"/>
                </a:ext>
              </a:extLst>
            </p:cNvPr>
            <p:cNvSpPr/>
            <p:nvPr/>
          </p:nvSpPr>
          <p:spPr>
            <a:xfrm>
              <a:off x="3613350" y="5596818"/>
              <a:ext cx="311439" cy="440780"/>
            </a:xfrm>
            <a:custGeom>
              <a:avLst/>
              <a:gdLst>
                <a:gd name="connsiteX0" fmla="*/ 250531 w 311439"/>
                <a:gd name="connsiteY0" fmla="*/ 175848 h 440780"/>
                <a:gd name="connsiteX1" fmla="*/ 244637 w 311439"/>
                <a:gd name="connsiteY1" fmla="*/ 166024 h 440780"/>
                <a:gd name="connsiteX2" fmla="*/ 204031 w 311439"/>
                <a:gd name="connsiteY2" fmla="*/ 127711 h 440780"/>
                <a:gd name="connsiteX3" fmla="*/ 144432 w 311439"/>
                <a:gd name="connsiteY3" fmla="*/ 112975 h 440780"/>
                <a:gd name="connsiteX4" fmla="*/ 87126 w 311439"/>
                <a:gd name="connsiteY4" fmla="*/ 124764 h 440780"/>
                <a:gd name="connsiteX5" fmla="*/ 41281 w 311439"/>
                <a:gd name="connsiteY5" fmla="*/ 158820 h 440780"/>
                <a:gd name="connsiteX6" fmla="*/ 10827 w 311439"/>
                <a:gd name="connsiteY6" fmla="*/ 210560 h 440780"/>
                <a:gd name="connsiteX7" fmla="*/ 21 w 311439"/>
                <a:gd name="connsiteY7" fmla="*/ 277035 h 440780"/>
                <a:gd name="connsiteX8" fmla="*/ 19013 w 311439"/>
                <a:gd name="connsiteY8" fmla="*/ 362176 h 440780"/>
                <a:gd name="connsiteX9" fmla="*/ 70753 w 311439"/>
                <a:gd name="connsiteY9" fmla="*/ 419809 h 440780"/>
                <a:gd name="connsiteX10" fmla="*/ 144432 w 311439"/>
                <a:gd name="connsiteY10" fmla="*/ 440767 h 440780"/>
                <a:gd name="connsiteX11" fmla="*/ 204358 w 311439"/>
                <a:gd name="connsiteY11" fmla="*/ 426031 h 440780"/>
                <a:gd name="connsiteX12" fmla="*/ 244964 w 311439"/>
                <a:gd name="connsiteY12" fmla="*/ 387718 h 440780"/>
                <a:gd name="connsiteX13" fmla="*/ 250531 w 311439"/>
                <a:gd name="connsiteY13" fmla="*/ 378221 h 440780"/>
                <a:gd name="connsiteX14" fmla="*/ 250531 w 311439"/>
                <a:gd name="connsiteY14" fmla="*/ 434545 h 440780"/>
                <a:gd name="connsiteX15" fmla="*/ 311439 w 311439"/>
                <a:gd name="connsiteY15" fmla="*/ 434545 h 440780"/>
                <a:gd name="connsiteX16" fmla="*/ 311439 w 311439"/>
                <a:gd name="connsiteY16" fmla="*/ 0 h 440780"/>
                <a:gd name="connsiteX17" fmla="*/ 250531 w 311439"/>
                <a:gd name="connsiteY17" fmla="*/ 0 h 440780"/>
                <a:gd name="connsiteX18" fmla="*/ 225643 w 311439"/>
                <a:gd name="connsiteY18" fmla="*/ 356936 h 440780"/>
                <a:gd name="connsiteX19" fmla="*/ 195189 w 311439"/>
                <a:gd name="connsiteY19" fmla="*/ 378549 h 440780"/>
                <a:gd name="connsiteX20" fmla="*/ 156876 w 311439"/>
                <a:gd name="connsiteY20" fmla="*/ 386081 h 440780"/>
                <a:gd name="connsiteX21" fmla="*/ 88108 w 311439"/>
                <a:gd name="connsiteY21" fmla="*/ 357264 h 440780"/>
                <a:gd name="connsiteX22" fmla="*/ 61256 w 311439"/>
                <a:gd name="connsiteY22" fmla="*/ 277035 h 440780"/>
                <a:gd name="connsiteX23" fmla="*/ 68461 w 311439"/>
                <a:gd name="connsiteY23" fmla="*/ 230862 h 440780"/>
                <a:gd name="connsiteX24" fmla="*/ 88436 w 311439"/>
                <a:gd name="connsiteY24" fmla="*/ 196806 h 440780"/>
                <a:gd name="connsiteX25" fmla="*/ 118563 w 311439"/>
                <a:gd name="connsiteY25" fmla="*/ 175521 h 440780"/>
                <a:gd name="connsiteX26" fmla="*/ 156876 w 311439"/>
                <a:gd name="connsiteY26" fmla="*/ 168317 h 440780"/>
                <a:gd name="connsiteX27" fmla="*/ 225316 w 311439"/>
                <a:gd name="connsiteY27" fmla="*/ 196806 h 440780"/>
                <a:gd name="connsiteX28" fmla="*/ 251841 w 311439"/>
                <a:gd name="connsiteY28" fmla="*/ 277035 h 440780"/>
                <a:gd name="connsiteX29" fmla="*/ 244964 w 311439"/>
                <a:gd name="connsiteY29" fmla="*/ 322552 h 440780"/>
                <a:gd name="connsiteX30" fmla="*/ 225643 w 311439"/>
                <a:gd name="connsiteY30" fmla="*/ 356936 h 44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11439" h="440780">
                  <a:moveTo>
                    <a:pt x="250531" y="175848"/>
                  </a:moveTo>
                  <a:cubicBezTo>
                    <a:pt x="248808" y="172433"/>
                    <a:pt x="246840" y="169148"/>
                    <a:pt x="244637" y="166024"/>
                  </a:cubicBezTo>
                  <a:cubicBezTo>
                    <a:pt x="234213" y="150313"/>
                    <a:pt x="220322" y="137204"/>
                    <a:pt x="204031" y="127711"/>
                  </a:cubicBezTo>
                  <a:cubicBezTo>
                    <a:pt x="187658" y="117887"/>
                    <a:pt x="167682" y="112975"/>
                    <a:pt x="144432" y="112975"/>
                  </a:cubicBezTo>
                  <a:cubicBezTo>
                    <a:pt x="124709" y="112798"/>
                    <a:pt x="105176" y="116820"/>
                    <a:pt x="87126" y="124764"/>
                  </a:cubicBezTo>
                  <a:cubicBezTo>
                    <a:pt x="69564" y="132669"/>
                    <a:pt x="53921" y="144287"/>
                    <a:pt x="41281" y="158820"/>
                  </a:cubicBezTo>
                  <a:cubicBezTo>
                    <a:pt x="27825" y="173897"/>
                    <a:pt x="17474" y="191478"/>
                    <a:pt x="10827" y="210560"/>
                  </a:cubicBezTo>
                  <a:cubicBezTo>
                    <a:pt x="3348" y="231910"/>
                    <a:pt x="-310" y="254414"/>
                    <a:pt x="21" y="277035"/>
                  </a:cubicBezTo>
                  <a:cubicBezTo>
                    <a:pt x="21" y="309126"/>
                    <a:pt x="6242" y="337616"/>
                    <a:pt x="19013" y="362176"/>
                  </a:cubicBezTo>
                  <a:cubicBezTo>
                    <a:pt x="30619" y="385786"/>
                    <a:pt x="48525" y="405732"/>
                    <a:pt x="70753" y="419809"/>
                  </a:cubicBezTo>
                  <a:cubicBezTo>
                    <a:pt x="92732" y="433854"/>
                    <a:pt x="118350" y="441140"/>
                    <a:pt x="144432" y="440767"/>
                  </a:cubicBezTo>
                  <a:cubicBezTo>
                    <a:pt x="167790" y="440767"/>
                    <a:pt x="187766" y="435855"/>
                    <a:pt x="204358" y="426031"/>
                  </a:cubicBezTo>
                  <a:cubicBezTo>
                    <a:pt x="220790" y="416728"/>
                    <a:pt x="234721" y="403580"/>
                    <a:pt x="244964" y="387718"/>
                  </a:cubicBezTo>
                  <a:cubicBezTo>
                    <a:pt x="246929" y="384443"/>
                    <a:pt x="248894" y="381496"/>
                    <a:pt x="250531" y="378221"/>
                  </a:cubicBezTo>
                  <a:lnTo>
                    <a:pt x="250531" y="434545"/>
                  </a:lnTo>
                  <a:lnTo>
                    <a:pt x="311439" y="434545"/>
                  </a:lnTo>
                  <a:lnTo>
                    <a:pt x="311439" y="0"/>
                  </a:lnTo>
                  <a:lnTo>
                    <a:pt x="250531" y="0"/>
                  </a:lnTo>
                  <a:close/>
                  <a:moveTo>
                    <a:pt x="225643" y="356936"/>
                  </a:moveTo>
                  <a:cubicBezTo>
                    <a:pt x="217254" y="366348"/>
                    <a:pt x="206840" y="373735"/>
                    <a:pt x="195189" y="378549"/>
                  </a:cubicBezTo>
                  <a:cubicBezTo>
                    <a:pt x="183047" y="383589"/>
                    <a:pt x="170020" y="386149"/>
                    <a:pt x="156876" y="386081"/>
                  </a:cubicBezTo>
                  <a:cubicBezTo>
                    <a:pt x="128714" y="386081"/>
                    <a:pt x="105792" y="376584"/>
                    <a:pt x="88108" y="357264"/>
                  </a:cubicBezTo>
                  <a:cubicBezTo>
                    <a:pt x="70425" y="337943"/>
                    <a:pt x="61256" y="311091"/>
                    <a:pt x="61256" y="277035"/>
                  </a:cubicBezTo>
                  <a:cubicBezTo>
                    <a:pt x="61070" y="261349"/>
                    <a:pt x="63503" y="245746"/>
                    <a:pt x="68461" y="230862"/>
                  </a:cubicBezTo>
                  <a:cubicBezTo>
                    <a:pt x="72937" y="218363"/>
                    <a:pt x="79712" y="206813"/>
                    <a:pt x="88436" y="196806"/>
                  </a:cubicBezTo>
                  <a:cubicBezTo>
                    <a:pt x="96629" y="187401"/>
                    <a:pt x="106961" y="180102"/>
                    <a:pt x="118563" y="175521"/>
                  </a:cubicBezTo>
                  <a:cubicBezTo>
                    <a:pt x="130708" y="170530"/>
                    <a:pt x="143748" y="168081"/>
                    <a:pt x="156876" y="168317"/>
                  </a:cubicBezTo>
                  <a:cubicBezTo>
                    <a:pt x="184710" y="168317"/>
                    <a:pt x="207306" y="177813"/>
                    <a:pt x="225316" y="196806"/>
                  </a:cubicBezTo>
                  <a:cubicBezTo>
                    <a:pt x="243327" y="215799"/>
                    <a:pt x="251841" y="242651"/>
                    <a:pt x="251841" y="277035"/>
                  </a:cubicBezTo>
                  <a:cubicBezTo>
                    <a:pt x="252050" y="292481"/>
                    <a:pt x="249725" y="307856"/>
                    <a:pt x="244964" y="322552"/>
                  </a:cubicBezTo>
                  <a:cubicBezTo>
                    <a:pt x="240795" y="335150"/>
                    <a:pt x="234236" y="346824"/>
                    <a:pt x="225643" y="356936"/>
                  </a:cubicBezTo>
                  <a:close/>
                </a:path>
              </a:pathLst>
            </a:custGeom>
            <a:solidFill>
              <a:srgbClr val="00A443"/>
            </a:solidFill>
            <a:ln w="3272" cap="flat">
              <a:noFill/>
              <a:prstDash val="solid"/>
              <a:miter/>
            </a:ln>
          </p:spPr>
          <p:txBody>
            <a:bodyPr rtlCol="0" anchor="ctr"/>
            <a:lstStyle/>
            <a:p>
              <a:endParaRPr lang="es-ES" sz="900"/>
            </a:p>
          </p:txBody>
        </p:sp>
        <p:sp>
          <p:nvSpPr>
            <p:cNvPr id="44" name="Forma libre: forma 43">
              <a:extLst>
                <a:ext uri="{FF2B5EF4-FFF2-40B4-BE49-F238E27FC236}">
                  <a16:creationId xmlns:a16="http://schemas.microsoft.com/office/drawing/2014/main" id="{32CCEF9B-E273-85DF-90C4-8DF61B617CE8}"/>
                </a:ext>
              </a:extLst>
            </p:cNvPr>
            <p:cNvSpPr/>
            <p:nvPr/>
          </p:nvSpPr>
          <p:spPr>
            <a:xfrm>
              <a:off x="3981768" y="5709790"/>
              <a:ext cx="164387" cy="321573"/>
            </a:xfrm>
            <a:custGeom>
              <a:avLst/>
              <a:gdLst>
                <a:gd name="connsiteX0" fmla="*/ 164387 w 164387"/>
                <a:gd name="connsiteY0" fmla="*/ 4 h 321573"/>
                <a:gd name="connsiteX1" fmla="*/ 146377 w 164387"/>
                <a:gd name="connsiteY1" fmla="*/ 4 h 321573"/>
                <a:gd name="connsiteX2" fmla="*/ 96602 w 164387"/>
                <a:gd name="connsiteY2" fmla="*/ 14412 h 321573"/>
                <a:gd name="connsiteX3" fmla="*/ 60908 w 164387"/>
                <a:gd name="connsiteY3" fmla="*/ 57965 h 321573"/>
                <a:gd name="connsiteX4" fmla="*/ 60908 w 164387"/>
                <a:gd name="connsiteY4" fmla="*/ 6225 h 321573"/>
                <a:gd name="connsiteX5" fmla="*/ 0 w 164387"/>
                <a:gd name="connsiteY5" fmla="*/ 6225 h 321573"/>
                <a:gd name="connsiteX6" fmla="*/ 0 w 164387"/>
                <a:gd name="connsiteY6" fmla="*/ 321574 h 321573"/>
                <a:gd name="connsiteX7" fmla="*/ 60908 w 164387"/>
                <a:gd name="connsiteY7" fmla="*/ 321574 h 321573"/>
                <a:gd name="connsiteX8" fmla="*/ 60908 w 164387"/>
                <a:gd name="connsiteY8" fmla="*/ 153257 h 321573"/>
                <a:gd name="connsiteX9" fmla="*/ 81211 w 164387"/>
                <a:gd name="connsiteY9" fmla="*/ 88746 h 321573"/>
                <a:gd name="connsiteX10" fmla="*/ 133605 w 164387"/>
                <a:gd name="connsiteY10" fmla="*/ 64514 h 321573"/>
                <a:gd name="connsiteX11" fmla="*/ 164387 w 164387"/>
                <a:gd name="connsiteY11" fmla="*/ 64514 h 321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387" h="321573">
                  <a:moveTo>
                    <a:pt x="164387" y="4"/>
                  </a:moveTo>
                  <a:lnTo>
                    <a:pt x="146377" y="4"/>
                  </a:lnTo>
                  <a:cubicBezTo>
                    <a:pt x="128736" y="-154"/>
                    <a:pt x="111433" y="4853"/>
                    <a:pt x="96602" y="14412"/>
                  </a:cubicBezTo>
                  <a:cubicBezTo>
                    <a:pt x="81866" y="23909"/>
                    <a:pt x="70077" y="38317"/>
                    <a:pt x="60908" y="57965"/>
                  </a:cubicBezTo>
                  <a:lnTo>
                    <a:pt x="60908" y="6225"/>
                  </a:lnTo>
                  <a:lnTo>
                    <a:pt x="0" y="6225"/>
                  </a:lnTo>
                  <a:lnTo>
                    <a:pt x="0" y="321574"/>
                  </a:lnTo>
                  <a:lnTo>
                    <a:pt x="60908" y="321574"/>
                  </a:lnTo>
                  <a:lnTo>
                    <a:pt x="60908" y="153257"/>
                  </a:lnTo>
                  <a:cubicBezTo>
                    <a:pt x="60908" y="126405"/>
                    <a:pt x="67785" y="104792"/>
                    <a:pt x="81211" y="88746"/>
                  </a:cubicBezTo>
                  <a:cubicBezTo>
                    <a:pt x="94045" y="73074"/>
                    <a:pt x="113352" y="64144"/>
                    <a:pt x="133605" y="64514"/>
                  </a:cubicBezTo>
                  <a:lnTo>
                    <a:pt x="164387" y="64514"/>
                  </a:lnTo>
                  <a:close/>
                </a:path>
              </a:pathLst>
            </a:custGeom>
            <a:solidFill>
              <a:srgbClr val="00A443"/>
            </a:solidFill>
            <a:ln w="3272" cap="flat">
              <a:noFill/>
              <a:prstDash val="solid"/>
              <a:miter/>
            </a:ln>
          </p:spPr>
          <p:txBody>
            <a:bodyPr rtlCol="0" anchor="ctr"/>
            <a:lstStyle/>
            <a:p>
              <a:endParaRPr lang="es-ES" sz="900"/>
            </a:p>
          </p:txBody>
        </p:sp>
        <p:sp>
          <p:nvSpPr>
            <p:cNvPr id="45" name="Forma libre: forma 44">
              <a:extLst>
                <a:ext uri="{FF2B5EF4-FFF2-40B4-BE49-F238E27FC236}">
                  <a16:creationId xmlns:a16="http://schemas.microsoft.com/office/drawing/2014/main" id="{54D2BCB9-A947-66F4-FDD1-5172B495043A}"/>
                </a:ext>
              </a:extLst>
            </p:cNvPr>
            <p:cNvSpPr/>
            <p:nvPr/>
          </p:nvSpPr>
          <p:spPr>
            <a:xfrm>
              <a:off x="4146141" y="5709761"/>
              <a:ext cx="319634" cy="328490"/>
            </a:xfrm>
            <a:custGeom>
              <a:avLst/>
              <a:gdLst>
                <a:gd name="connsiteX0" fmla="*/ 242010 w 319634"/>
                <a:gd name="connsiteY0" fmla="*/ 20663 h 328490"/>
                <a:gd name="connsiteX1" fmla="*/ 159489 w 319634"/>
                <a:gd name="connsiteY1" fmla="*/ 32 h 328490"/>
                <a:gd name="connsiteX2" fmla="*/ 96289 w 319634"/>
                <a:gd name="connsiteY2" fmla="*/ 11821 h 328490"/>
                <a:gd name="connsiteX3" fmla="*/ 45532 w 319634"/>
                <a:gd name="connsiteY3" fmla="*/ 45877 h 328490"/>
                <a:gd name="connsiteX4" fmla="*/ 11803 w 319634"/>
                <a:gd name="connsiteY4" fmla="*/ 97944 h 328490"/>
                <a:gd name="connsiteX5" fmla="*/ 14 w 319634"/>
                <a:gd name="connsiteY5" fmla="*/ 164092 h 328490"/>
                <a:gd name="connsiteX6" fmla="*/ 20972 w 319634"/>
                <a:gd name="connsiteY6" fmla="*/ 249560 h 328490"/>
                <a:gd name="connsiteX7" fmla="*/ 77951 w 319634"/>
                <a:gd name="connsiteY7" fmla="*/ 307522 h 328490"/>
                <a:gd name="connsiteX8" fmla="*/ 160144 w 319634"/>
                <a:gd name="connsiteY8" fmla="*/ 328479 h 328490"/>
                <a:gd name="connsiteX9" fmla="*/ 223345 w 319634"/>
                <a:gd name="connsiteY9" fmla="*/ 316363 h 328490"/>
                <a:gd name="connsiteX10" fmla="*/ 274429 w 319634"/>
                <a:gd name="connsiteY10" fmla="*/ 282307 h 328490"/>
                <a:gd name="connsiteX11" fmla="*/ 307831 w 319634"/>
                <a:gd name="connsiteY11" fmla="*/ 230567 h 328490"/>
                <a:gd name="connsiteX12" fmla="*/ 319619 w 319634"/>
                <a:gd name="connsiteY12" fmla="*/ 164092 h 328490"/>
                <a:gd name="connsiteX13" fmla="*/ 298989 w 319634"/>
                <a:gd name="connsiteY13" fmla="*/ 77969 h 328490"/>
                <a:gd name="connsiteX14" fmla="*/ 242010 w 319634"/>
                <a:gd name="connsiteY14" fmla="*/ 20663 h 328490"/>
                <a:gd name="connsiteX15" fmla="*/ 250197 w 319634"/>
                <a:gd name="connsiteY15" fmla="*/ 209937 h 328490"/>
                <a:gd name="connsiteX16" fmla="*/ 229567 w 319634"/>
                <a:gd name="connsiteY16" fmla="*/ 244321 h 328490"/>
                <a:gd name="connsiteX17" fmla="*/ 198785 w 319634"/>
                <a:gd name="connsiteY17" fmla="*/ 265606 h 328490"/>
                <a:gd name="connsiteX18" fmla="*/ 159489 w 319634"/>
                <a:gd name="connsiteY18" fmla="*/ 273138 h 328490"/>
                <a:gd name="connsiteX19" fmla="*/ 110370 w 319634"/>
                <a:gd name="connsiteY19" fmla="*/ 260039 h 328490"/>
                <a:gd name="connsiteX20" fmla="*/ 75658 w 319634"/>
                <a:gd name="connsiteY20" fmla="*/ 222708 h 328490"/>
                <a:gd name="connsiteX21" fmla="*/ 62887 w 319634"/>
                <a:gd name="connsiteY21" fmla="*/ 164092 h 328490"/>
                <a:gd name="connsiteX22" fmla="*/ 69764 w 319634"/>
                <a:gd name="connsiteY22" fmla="*/ 117920 h 328490"/>
                <a:gd name="connsiteX23" fmla="*/ 90067 w 319634"/>
                <a:gd name="connsiteY23" fmla="*/ 83863 h 328490"/>
                <a:gd name="connsiteX24" fmla="*/ 121176 w 319634"/>
                <a:gd name="connsiteY24" fmla="*/ 62578 h 328490"/>
                <a:gd name="connsiteX25" fmla="*/ 159489 w 319634"/>
                <a:gd name="connsiteY25" fmla="*/ 55374 h 328490"/>
                <a:gd name="connsiteX26" fmla="*/ 210246 w 319634"/>
                <a:gd name="connsiteY26" fmla="*/ 68472 h 328490"/>
                <a:gd name="connsiteX27" fmla="*/ 244958 w 319634"/>
                <a:gd name="connsiteY27" fmla="*/ 105476 h 328490"/>
                <a:gd name="connsiteX28" fmla="*/ 257729 w 319634"/>
                <a:gd name="connsiteY28" fmla="*/ 164092 h 328490"/>
                <a:gd name="connsiteX29" fmla="*/ 250197 w 319634"/>
                <a:gd name="connsiteY29" fmla="*/ 209937 h 32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19634" h="328490">
                  <a:moveTo>
                    <a:pt x="242010" y="20663"/>
                  </a:moveTo>
                  <a:cubicBezTo>
                    <a:pt x="216825" y="6578"/>
                    <a:pt x="188339" y="-544"/>
                    <a:pt x="159489" y="32"/>
                  </a:cubicBezTo>
                  <a:cubicBezTo>
                    <a:pt x="137857" y="-167"/>
                    <a:pt x="116392" y="3834"/>
                    <a:pt x="96289" y="11821"/>
                  </a:cubicBezTo>
                  <a:cubicBezTo>
                    <a:pt x="77197" y="19543"/>
                    <a:pt x="59914" y="31138"/>
                    <a:pt x="45532" y="45877"/>
                  </a:cubicBezTo>
                  <a:cubicBezTo>
                    <a:pt x="30648" y="60584"/>
                    <a:pt x="19141" y="78349"/>
                    <a:pt x="11803" y="97944"/>
                  </a:cubicBezTo>
                  <a:cubicBezTo>
                    <a:pt x="3728" y="119049"/>
                    <a:pt x="-271" y="141497"/>
                    <a:pt x="14" y="164092"/>
                  </a:cubicBezTo>
                  <a:cubicBezTo>
                    <a:pt x="14" y="196184"/>
                    <a:pt x="6891" y="224673"/>
                    <a:pt x="20972" y="249560"/>
                  </a:cubicBezTo>
                  <a:cubicBezTo>
                    <a:pt x="34143" y="273852"/>
                    <a:pt x="53889" y="293938"/>
                    <a:pt x="77951" y="307522"/>
                  </a:cubicBezTo>
                  <a:cubicBezTo>
                    <a:pt x="103038" y="321593"/>
                    <a:pt x="131383" y="328820"/>
                    <a:pt x="160144" y="328479"/>
                  </a:cubicBezTo>
                  <a:cubicBezTo>
                    <a:pt x="181800" y="328600"/>
                    <a:pt x="203271" y="324484"/>
                    <a:pt x="223345" y="316363"/>
                  </a:cubicBezTo>
                  <a:cubicBezTo>
                    <a:pt x="242511" y="308605"/>
                    <a:pt x="259897" y="297016"/>
                    <a:pt x="274429" y="282307"/>
                  </a:cubicBezTo>
                  <a:cubicBezTo>
                    <a:pt x="289021" y="267558"/>
                    <a:pt x="300397" y="249940"/>
                    <a:pt x="307831" y="230567"/>
                  </a:cubicBezTo>
                  <a:cubicBezTo>
                    <a:pt x="315909" y="209348"/>
                    <a:pt x="319908" y="186795"/>
                    <a:pt x="319619" y="164092"/>
                  </a:cubicBezTo>
                  <a:cubicBezTo>
                    <a:pt x="319619" y="131346"/>
                    <a:pt x="312743" y="102529"/>
                    <a:pt x="298989" y="77969"/>
                  </a:cubicBezTo>
                  <a:cubicBezTo>
                    <a:pt x="285707" y="53930"/>
                    <a:pt x="265971" y="34082"/>
                    <a:pt x="242010" y="20663"/>
                  </a:cubicBezTo>
                  <a:close/>
                  <a:moveTo>
                    <a:pt x="250197" y="209937"/>
                  </a:moveTo>
                  <a:cubicBezTo>
                    <a:pt x="245708" y="222672"/>
                    <a:pt x="238690" y="234366"/>
                    <a:pt x="229567" y="244321"/>
                  </a:cubicBezTo>
                  <a:cubicBezTo>
                    <a:pt x="220948" y="253539"/>
                    <a:pt x="210453" y="260799"/>
                    <a:pt x="198785" y="265606"/>
                  </a:cubicBezTo>
                  <a:cubicBezTo>
                    <a:pt x="186299" y="270642"/>
                    <a:pt x="172951" y="273200"/>
                    <a:pt x="159489" y="273138"/>
                  </a:cubicBezTo>
                  <a:cubicBezTo>
                    <a:pt x="142216" y="273436"/>
                    <a:pt x="125201" y="268897"/>
                    <a:pt x="110370" y="260039"/>
                  </a:cubicBezTo>
                  <a:cubicBezTo>
                    <a:pt x="95408" y="251243"/>
                    <a:pt x="83344" y="238266"/>
                    <a:pt x="75658" y="222708"/>
                  </a:cubicBezTo>
                  <a:cubicBezTo>
                    <a:pt x="66735" y="204485"/>
                    <a:pt x="62354" y="184375"/>
                    <a:pt x="62887" y="164092"/>
                  </a:cubicBezTo>
                  <a:cubicBezTo>
                    <a:pt x="62599" y="148426"/>
                    <a:pt x="64924" y="132822"/>
                    <a:pt x="69764" y="117920"/>
                  </a:cubicBezTo>
                  <a:cubicBezTo>
                    <a:pt x="74352" y="105404"/>
                    <a:pt x="81238" y="93851"/>
                    <a:pt x="90067" y="83863"/>
                  </a:cubicBezTo>
                  <a:cubicBezTo>
                    <a:pt x="98624" y="74426"/>
                    <a:pt x="109279" y="67136"/>
                    <a:pt x="121176" y="62578"/>
                  </a:cubicBezTo>
                  <a:cubicBezTo>
                    <a:pt x="133348" y="57676"/>
                    <a:pt x="146368" y="55227"/>
                    <a:pt x="159489" y="55374"/>
                  </a:cubicBezTo>
                  <a:cubicBezTo>
                    <a:pt x="177290" y="54994"/>
                    <a:pt x="194852" y="59526"/>
                    <a:pt x="210246" y="68472"/>
                  </a:cubicBezTo>
                  <a:cubicBezTo>
                    <a:pt x="225113" y="77239"/>
                    <a:pt x="237157" y="90082"/>
                    <a:pt x="244958" y="105476"/>
                  </a:cubicBezTo>
                  <a:cubicBezTo>
                    <a:pt x="253472" y="121849"/>
                    <a:pt x="257729" y="141170"/>
                    <a:pt x="257729" y="164092"/>
                  </a:cubicBezTo>
                  <a:cubicBezTo>
                    <a:pt x="257870" y="179692"/>
                    <a:pt x="255322" y="195201"/>
                    <a:pt x="250197" y="209937"/>
                  </a:cubicBezTo>
                  <a:close/>
                </a:path>
              </a:pathLst>
            </a:custGeom>
            <a:solidFill>
              <a:srgbClr val="00A443"/>
            </a:solidFill>
            <a:ln w="3272" cap="flat">
              <a:noFill/>
              <a:prstDash val="solid"/>
              <a:miter/>
            </a:ln>
          </p:spPr>
          <p:txBody>
            <a:bodyPr rtlCol="0" anchor="ctr"/>
            <a:lstStyle/>
            <a:p>
              <a:endParaRPr lang="es-ES" sz="900"/>
            </a:p>
          </p:txBody>
        </p:sp>
        <p:sp>
          <p:nvSpPr>
            <p:cNvPr id="46" name="Forma libre: forma 45">
              <a:extLst>
                <a:ext uri="{FF2B5EF4-FFF2-40B4-BE49-F238E27FC236}">
                  <a16:creationId xmlns:a16="http://schemas.microsoft.com/office/drawing/2014/main" id="{F66A4D0C-3D5B-808F-3C89-69AB5402CC10}"/>
                </a:ext>
              </a:extLst>
            </p:cNvPr>
            <p:cNvSpPr/>
            <p:nvPr/>
          </p:nvSpPr>
          <p:spPr>
            <a:xfrm>
              <a:off x="4501104" y="5596818"/>
              <a:ext cx="119219" cy="434579"/>
            </a:xfrm>
            <a:custGeom>
              <a:avLst/>
              <a:gdLst>
                <a:gd name="connsiteX0" fmla="*/ 68790 w 119219"/>
                <a:gd name="connsiteY0" fmla="*/ 371345 h 434579"/>
                <a:gd name="connsiteX1" fmla="*/ 60931 w 119219"/>
                <a:gd name="connsiteY1" fmla="*/ 343838 h 434579"/>
                <a:gd name="connsiteX2" fmla="*/ 60931 w 119219"/>
                <a:gd name="connsiteY2" fmla="*/ 0 h 434579"/>
                <a:gd name="connsiteX3" fmla="*/ 22 w 119219"/>
                <a:gd name="connsiteY3" fmla="*/ 0 h 434579"/>
                <a:gd name="connsiteX4" fmla="*/ 22 w 119219"/>
                <a:gd name="connsiteY4" fmla="*/ 347767 h 434579"/>
                <a:gd name="connsiteX5" fmla="*/ 9519 w 119219"/>
                <a:gd name="connsiteY5" fmla="*/ 392957 h 434579"/>
                <a:gd name="connsiteX6" fmla="*/ 38008 w 119219"/>
                <a:gd name="connsiteY6" fmla="*/ 423411 h 434579"/>
                <a:gd name="connsiteX7" fmla="*/ 85163 w 119219"/>
                <a:gd name="connsiteY7" fmla="*/ 434545 h 434579"/>
                <a:gd name="connsiteX8" fmla="*/ 119219 w 119219"/>
                <a:gd name="connsiteY8" fmla="*/ 434545 h 434579"/>
                <a:gd name="connsiteX9" fmla="*/ 119219 w 119219"/>
                <a:gd name="connsiteY9" fmla="*/ 381169 h 434579"/>
                <a:gd name="connsiteX10" fmla="*/ 94332 w 119219"/>
                <a:gd name="connsiteY10" fmla="*/ 381169 h 434579"/>
                <a:gd name="connsiteX11" fmla="*/ 68790 w 119219"/>
                <a:gd name="connsiteY11" fmla="*/ 371345 h 434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219" h="434579">
                  <a:moveTo>
                    <a:pt x="68790" y="371345"/>
                  </a:moveTo>
                  <a:cubicBezTo>
                    <a:pt x="63550" y="365231"/>
                    <a:pt x="60931" y="356062"/>
                    <a:pt x="60931" y="343838"/>
                  </a:cubicBezTo>
                  <a:lnTo>
                    <a:pt x="60931" y="0"/>
                  </a:lnTo>
                  <a:lnTo>
                    <a:pt x="22" y="0"/>
                  </a:lnTo>
                  <a:lnTo>
                    <a:pt x="22" y="347767"/>
                  </a:lnTo>
                  <a:cubicBezTo>
                    <a:pt x="-302" y="363358"/>
                    <a:pt x="2946" y="378817"/>
                    <a:pt x="9519" y="392957"/>
                  </a:cubicBezTo>
                  <a:cubicBezTo>
                    <a:pt x="15737" y="405742"/>
                    <a:pt x="25666" y="416355"/>
                    <a:pt x="38008" y="423411"/>
                  </a:cubicBezTo>
                  <a:cubicBezTo>
                    <a:pt x="52495" y="431153"/>
                    <a:pt x="68744" y="434987"/>
                    <a:pt x="85163" y="434545"/>
                  </a:cubicBezTo>
                  <a:lnTo>
                    <a:pt x="119219" y="434545"/>
                  </a:lnTo>
                  <a:lnTo>
                    <a:pt x="119219" y="381169"/>
                  </a:lnTo>
                  <a:lnTo>
                    <a:pt x="94332" y="381169"/>
                  </a:lnTo>
                  <a:cubicBezTo>
                    <a:pt x="82324" y="381169"/>
                    <a:pt x="73810" y="377894"/>
                    <a:pt x="68790" y="371345"/>
                  </a:cubicBezTo>
                  <a:close/>
                </a:path>
              </a:pathLst>
            </a:custGeom>
            <a:solidFill>
              <a:srgbClr val="00A443"/>
            </a:solidFill>
            <a:ln w="3272" cap="flat">
              <a:noFill/>
              <a:prstDash val="solid"/>
              <a:miter/>
            </a:ln>
          </p:spPr>
          <p:txBody>
            <a:bodyPr rtlCol="0" anchor="ctr"/>
            <a:lstStyle/>
            <a:p>
              <a:endParaRPr lang="es-ES" sz="900"/>
            </a:p>
          </p:txBody>
        </p:sp>
        <p:sp>
          <p:nvSpPr>
            <p:cNvPr id="47" name="Forma libre: forma 46">
              <a:extLst>
                <a:ext uri="{FF2B5EF4-FFF2-40B4-BE49-F238E27FC236}">
                  <a16:creationId xmlns:a16="http://schemas.microsoft.com/office/drawing/2014/main" id="{722EDA19-9775-2183-E838-7402D2E6078D}"/>
                </a:ext>
              </a:extLst>
            </p:cNvPr>
            <p:cNvSpPr/>
            <p:nvPr/>
          </p:nvSpPr>
          <p:spPr>
            <a:xfrm>
              <a:off x="4634691" y="5709784"/>
              <a:ext cx="279413" cy="328469"/>
            </a:xfrm>
            <a:custGeom>
              <a:avLst/>
              <a:gdLst>
                <a:gd name="connsiteX0" fmla="*/ 267580 w 279413"/>
                <a:gd name="connsiteY0" fmla="*/ 68449 h 328469"/>
                <a:gd name="connsiteX1" fmla="*/ 236143 w 279413"/>
                <a:gd name="connsiteY1" fmla="*/ 29481 h 328469"/>
                <a:gd name="connsiteX2" fmla="*/ 191281 w 279413"/>
                <a:gd name="connsiteY2" fmla="*/ 7213 h 328469"/>
                <a:gd name="connsiteX3" fmla="*/ 138232 w 279413"/>
                <a:gd name="connsiteY3" fmla="*/ 9 h 328469"/>
                <a:gd name="connsiteX4" fmla="*/ 61277 w 279413"/>
                <a:gd name="connsiteY4" fmla="*/ 19002 h 328469"/>
                <a:gd name="connsiteX5" fmla="*/ 10520 w 279413"/>
                <a:gd name="connsiteY5" fmla="*/ 76308 h 328469"/>
                <a:gd name="connsiteX6" fmla="*/ 58330 w 279413"/>
                <a:gd name="connsiteY6" fmla="*/ 103815 h 328469"/>
                <a:gd name="connsiteX7" fmla="*/ 87802 w 279413"/>
                <a:gd name="connsiteY7" fmla="*/ 67794 h 328469"/>
                <a:gd name="connsiteX8" fmla="*/ 137249 w 279413"/>
                <a:gd name="connsiteY8" fmla="*/ 54696 h 328469"/>
                <a:gd name="connsiteX9" fmla="*/ 177855 w 279413"/>
                <a:gd name="connsiteY9" fmla="*/ 62227 h 328469"/>
                <a:gd name="connsiteX10" fmla="*/ 207326 w 279413"/>
                <a:gd name="connsiteY10" fmla="*/ 86460 h 328469"/>
                <a:gd name="connsiteX11" fmla="*/ 218460 w 279413"/>
                <a:gd name="connsiteY11" fmla="*/ 130340 h 328469"/>
                <a:gd name="connsiteX12" fmla="*/ 218460 w 279413"/>
                <a:gd name="connsiteY12" fmla="*/ 165706 h 328469"/>
                <a:gd name="connsiteX13" fmla="*/ 211583 w 279413"/>
                <a:gd name="connsiteY13" fmla="*/ 158829 h 328469"/>
                <a:gd name="connsiteX14" fmla="*/ 127098 w 279413"/>
                <a:gd name="connsiteY14" fmla="*/ 133615 h 328469"/>
                <a:gd name="connsiteX15" fmla="*/ 62587 w 279413"/>
                <a:gd name="connsiteY15" fmla="*/ 144748 h 328469"/>
                <a:gd name="connsiteX16" fmla="*/ 16742 w 279413"/>
                <a:gd name="connsiteY16" fmla="*/ 177822 h 328469"/>
                <a:gd name="connsiteX17" fmla="*/ 16415 w 279413"/>
                <a:gd name="connsiteY17" fmla="*/ 283593 h 328469"/>
                <a:gd name="connsiteX18" fmla="*/ 61277 w 279413"/>
                <a:gd name="connsiteY18" fmla="*/ 316995 h 328469"/>
                <a:gd name="connsiteX19" fmla="*/ 124150 w 279413"/>
                <a:gd name="connsiteY19" fmla="*/ 328456 h 328469"/>
                <a:gd name="connsiteX20" fmla="*/ 210274 w 279413"/>
                <a:gd name="connsiteY20" fmla="*/ 301931 h 328469"/>
                <a:gd name="connsiteX21" fmla="*/ 221407 w 279413"/>
                <a:gd name="connsiteY21" fmla="*/ 290143 h 328469"/>
                <a:gd name="connsiteX22" fmla="*/ 221407 w 279413"/>
                <a:gd name="connsiteY22" fmla="*/ 321579 h 328469"/>
                <a:gd name="connsiteX23" fmla="*/ 279369 w 279413"/>
                <a:gd name="connsiteY23" fmla="*/ 321579 h 328469"/>
                <a:gd name="connsiteX24" fmla="*/ 279369 w 279413"/>
                <a:gd name="connsiteY24" fmla="*/ 124773 h 328469"/>
                <a:gd name="connsiteX25" fmla="*/ 267580 w 279413"/>
                <a:gd name="connsiteY25" fmla="*/ 68449 h 328469"/>
                <a:gd name="connsiteX26" fmla="*/ 197830 w 279413"/>
                <a:gd name="connsiteY26" fmla="*/ 268203 h 328469"/>
                <a:gd name="connsiteX27" fmla="*/ 142161 w 279413"/>
                <a:gd name="connsiteY27" fmla="*/ 281301 h 328469"/>
                <a:gd name="connsiteX28" fmla="*/ 85182 w 279413"/>
                <a:gd name="connsiteY28" fmla="*/ 268203 h 328469"/>
                <a:gd name="connsiteX29" fmla="*/ 62587 w 279413"/>
                <a:gd name="connsiteY29" fmla="*/ 230217 h 328469"/>
                <a:gd name="connsiteX30" fmla="*/ 85182 w 279413"/>
                <a:gd name="connsiteY30" fmla="*/ 191576 h 328469"/>
                <a:gd name="connsiteX31" fmla="*/ 142161 w 279413"/>
                <a:gd name="connsiteY31" fmla="*/ 178805 h 328469"/>
                <a:gd name="connsiteX32" fmla="*/ 197830 w 279413"/>
                <a:gd name="connsiteY32" fmla="*/ 191903 h 328469"/>
                <a:gd name="connsiteX33" fmla="*/ 220425 w 279413"/>
                <a:gd name="connsiteY33" fmla="*/ 230217 h 328469"/>
                <a:gd name="connsiteX34" fmla="*/ 197830 w 279413"/>
                <a:gd name="connsiteY34" fmla="*/ 268203 h 328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79413" h="328469">
                  <a:moveTo>
                    <a:pt x="267580" y="68449"/>
                  </a:moveTo>
                  <a:cubicBezTo>
                    <a:pt x="260179" y="53248"/>
                    <a:pt x="249438" y="39924"/>
                    <a:pt x="236143" y="29481"/>
                  </a:cubicBezTo>
                  <a:cubicBezTo>
                    <a:pt x="222750" y="19241"/>
                    <a:pt x="207523" y="11680"/>
                    <a:pt x="191281" y="7213"/>
                  </a:cubicBezTo>
                  <a:cubicBezTo>
                    <a:pt x="173990" y="2439"/>
                    <a:pt x="156144" y="16"/>
                    <a:pt x="138232" y="9"/>
                  </a:cubicBezTo>
                  <a:cubicBezTo>
                    <a:pt x="111379" y="-279"/>
                    <a:pt x="84920" y="6257"/>
                    <a:pt x="61277" y="19002"/>
                  </a:cubicBezTo>
                  <a:cubicBezTo>
                    <a:pt x="38453" y="31927"/>
                    <a:pt x="20606" y="52092"/>
                    <a:pt x="10520" y="76308"/>
                  </a:cubicBezTo>
                  <a:lnTo>
                    <a:pt x="58330" y="103815"/>
                  </a:lnTo>
                  <a:cubicBezTo>
                    <a:pt x="64061" y="88975"/>
                    <a:pt x="74376" y="76354"/>
                    <a:pt x="87802" y="67794"/>
                  </a:cubicBezTo>
                  <a:cubicBezTo>
                    <a:pt x="101228" y="58953"/>
                    <a:pt x="117601" y="54696"/>
                    <a:pt x="137249" y="54696"/>
                  </a:cubicBezTo>
                  <a:cubicBezTo>
                    <a:pt x="151133" y="54604"/>
                    <a:pt x="164920" y="57162"/>
                    <a:pt x="177855" y="62227"/>
                  </a:cubicBezTo>
                  <a:cubicBezTo>
                    <a:pt x="189905" y="67129"/>
                    <a:pt x="200188" y="75581"/>
                    <a:pt x="207326" y="86460"/>
                  </a:cubicBezTo>
                  <a:cubicBezTo>
                    <a:pt x="214531" y="97594"/>
                    <a:pt x="218460" y="112329"/>
                    <a:pt x="218460" y="130340"/>
                  </a:cubicBezTo>
                  <a:lnTo>
                    <a:pt x="218460" y="165706"/>
                  </a:lnTo>
                  <a:lnTo>
                    <a:pt x="211583" y="158829"/>
                  </a:lnTo>
                  <a:cubicBezTo>
                    <a:pt x="192263" y="142129"/>
                    <a:pt x="164101" y="133615"/>
                    <a:pt x="127098" y="133615"/>
                  </a:cubicBezTo>
                  <a:cubicBezTo>
                    <a:pt x="105092" y="133300"/>
                    <a:pt x="83217" y="137076"/>
                    <a:pt x="62587" y="144748"/>
                  </a:cubicBezTo>
                  <a:cubicBezTo>
                    <a:pt x="44511" y="151242"/>
                    <a:pt x="28596" y="162707"/>
                    <a:pt x="16742" y="177822"/>
                  </a:cubicBezTo>
                  <a:cubicBezTo>
                    <a:pt x="-5460" y="209550"/>
                    <a:pt x="-5591" y="251731"/>
                    <a:pt x="16415" y="283593"/>
                  </a:cubicBezTo>
                  <a:cubicBezTo>
                    <a:pt x="28138" y="298516"/>
                    <a:pt x="43627" y="310046"/>
                    <a:pt x="61277" y="316995"/>
                  </a:cubicBezTo>
                  <a:cubicBezTo>
                    <a:pt x="81285" y="324834"/>
                    <a:pt x="102636" y="328728"/>
                    <a:pt x="124150" y="328456"/>
                  </a:cubicBezTo>
                  <a:cubicBezTo>
                    <a:pt x="161481" y="328456"/>
                    <a:pt x="189971" y="319614"/>
                    <a:pt x="210274" y="301931"/>
                  </a:cubicBezTo>
                  <a:cubicBezTo>
                    <a:pt x="214400" y="298411"/>
                    <a:pt x="218133" y="294459"/>
                    <a:pt x="221407" y="290143"/>
                  </a:cubicBezTo>
                  <a:lnTo>
                    <a:pt x="221407" y="321579"/>
                  </a:lnTo>
                  <a:lnTo>
                    <a:pt x="279369" y="321579"/>
                  </a:lnTo>
                  <a:lnTo>
                    <a:pt x="279369" y="124773"/>
                  </a:lnTo>
                  <a:cubicBezTo>
                    <a:pt x="279893" y="105335"/>
                    <a:pt x="275865" y="86044"/>
                    <a:pt x="267580" y="68449"/>
                  </a:cubicBezTo>
                  <a:close/>
                  <a:moveTo>
                    <a:pt x="197830" y="268203"/>
                  </a:moveTo>
                  <a:cubicBezTo>
                    <a:pt x="183094" y="276717"/>
                    <a:pt x="164429" y="281301"/>
                    <a:pt x="142161" y="281301"/>
                  </a:cubicBezTo>
                  <a:cubicBezTo>
                    <a:pt x="119893" y="281301"/>
                    <a:pt x="100573" y="276717"/>
                    <a:pt x="85182" y="268203"/>
                  </a:cubicBezTo>
                  <a:cubicBezTo>
                    <a:pt x="69791" y="259688"/>
                    <a:pt x="62587" y="246917"/>
                    <a:pt x="62587" y="230217"/>
                  </a:cubicBezTo>
                  <a:cubicBezTo>
                    <a:pt x="61965" y="214037"/>
                    <a:pt x="70774" y="198960"/>
                    <a:pt x="85182" y="191576"/>
                  </a:cubicBezTo>
                  <a:cubicBezTo>
                    <a:pt x="100573" y="183062"/>
                    <a:pt x="119238" y="178805"/>
                    <a:pt x="142161" y="178805"/>
                  </a:cubicBezTo>
                  <a:cubicBezTo>
                    <a:pt x="165083" y="178805"/>
                    <a:pt x="183094" y="183062"/>
                    <a:pt x="197830" y="191903"/>
                  </a:cubicBezTo>
                  <a:cubicBezTo>
                    <a:pt x="212206" y="199173"/>
                    <a:pt x="221014" y="214132"/>
                    <a:pt x="220425" y="230217"/>
                  </a:cubicBezTo>
                  <a:cubicBezTo>
                    <a:pt x="220425" y="246917"/>
                    <a:pt x="212893" y="259361"/>
                    <a:pt x="197830" y="268203"/>
                  </a:cubicBezTo>
                  <a:close/>
                </a:path>
              </a:pathLst>
            </a:custGeom>
            <a:solidFill>
              <a:srgbClr val="00A443"/>
            </a:solidFill>
            <a:ln w="3272" cap="flat">
              <a:noFill/>
              <a:prstDash val="solid"/>
              <a:miter/>
            </a:ln>
          </p:spPr>
          <p:txBody>
            <a:bodyPr rtlCol="0" anchor="ctr"/>
            <a:lstStyle/>
            <a:p>
              <a:endParaRPr lang="es-ES" sz="900"/>
            </a:p>
          </p:txBody>
        </p:sp>
        <p:sp>
          <p:nvSpPr>
            <p:cNvPr id="48" name="Forma libre: forma 47">
              <a:extLst>
                <a:ext uri="{FF2B5EF4-FFF2-40B4-BE49-F238E27FC236}">
                  <a16:creationId xmlns:a16="http://schemas.microsoft.com/office/drawing/2014/main" id="{9D93EF15-420B-6673-22C4-1E41044A3C76}"/>
                </a:ext>
              </a:extLst>
            </p:cNvPr>
            <p:cNvSpPr/>
            <p:nvPr/>
          </p:nvSpPr>
          <p:spPr>
            <a:xfrm>
              <a:off x="2080509" y="5404924"/>
              <a:ext cx="412822" cy="662004"/>
            </a:xfrm>
            <a:custGeom>
              <a:avLst/>
              <a:gdLst>
                <a:gd name="connsiteX0" fmla="*/ 1 w 412822"/>
                <a:gd name="connsiteY0" fmla="*/ 471876 h 662004"/>
                <a:gd name="connsiteX1" fmla="*/ 54687 w 412822"/>
                <a:gd name="connsiteY1" fmla="*/ 605482 h 662004"/>
                <a:gd name="connsiteX2" fmla="*/ 273434 w 412822"/>
                <a:gd name="connsiteY2" fmla="*/ 641175 h 662004"/>
                <a:gd name="connsiteX3" fmla="*/ 339254 w 412822"/>
                <a:gd name="connsiteY3" fmla="*/ 0 h 662004"/>
                <a:gd name="connsiteX4" fmla="*/ 1 w 412822"/>
                <a:gd name="connsiteY4" fmla="*/ 471876 h 662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822" h="662004">
                  <a:moveTo>
                    <a:pt x="1" y="471876"/>
                  </a:moveTo>
                  <a:cubicBezTo>
                    <a:pt x="-137" y="521887"/>
                    <a:pt x="19524" y="569919"/>
                    <a:pt x="54687" y="605482"/>
                  </a:cubicBezTo>
                  <a:cubicBezTo>
                    <a:pt x="122800" y="673267"/>
                    <a:pt x="214817" y="673267"/>
                    <a:pt x="273434" y="641175"/>
                  </a:cubicBezTo>
                  <a:cubicBezTo>
                    <a:pt x="345476" y="602207"/>
                    <a:pt x="506916" y="485302"/>
                    <a:pt x="339254" y="0"/>
                  </a:cubicBezTo>
                  <a:cubicBezTo>
                    <a:pt x="339254" y="229225"/>
                    <a:pt x="1" y="252475"/>
                    <a:pt x="1" y="471876"/>
                  </a:cubicBezTo>
                  <a:close/>
                </a:path>
              </a:pathLst>
            </a:custGeom>
            <a:solidFill>
              <a:srgbClr val="FF9C1A"/>
            </a:solidFill>
            <a:ln w="3272" cap="flat">
              <a:noFill/>
              <a:prstDash val="solid"/>
              <a:miter/>
            </a:ln>
          </p:spPr>
          <p:txBody>
            <a:bodyPr rtlCol="0" anchor="ctr"/>
            <a:lstStyle/>
            <a:p>
              <a:endParaRPr lang="es-ES" sz="900"/>
            </a:p>
          </p:txBody>
        </p:sp>
        <p:sp>
          <p:nvSpPr>
            <p:cNvPr id="49" name="Forma libre: forma 48">
              <a:extLst>
                <a:ext uri="{FF2B5EF4-FFF2-40B4-BE49-F238E27FC236}">
                  <a16:creationId xmlns:a16="http://schemas.microsoft.com/office/drawing/2014/main" id="{3E628F28-01BF-9690-ACAB-4D0FBCD1385D}"/>
                </a:ext>
              </a:extLst>
            </p:cNvPr>
            <p:cNvSpPr/>
            <p:nvPr/>
          </p:nvSpPr>
          <p:spPr>
            <a:xfrm>
              <a:off x="1840150" y="5404924"/>
              <a:ext cx="394922" cy="662004"/>
            </a:xfrm>
            <a:custGeom>
              <a:avLst/>
              <a:gdLst>
                <a:gd name="connsiteX0" fmla="*/ 394923 w 394922"/>
                <a:gd name="connsiteY0" fmla="*/ 200736 h 662004"/>
                <a:gd name="connsiteX1" fmla="*/ 338926 w 394922"/>
                <a:gd name="connsiteY1" fmla="*/ 0 h 662004"/>
                <a:gd name="connsiteX2" fmla="*/ 1 w 394922"/>
                <a:gd name="connsiteY2" fmla="*/ 471876 h 662004"/>
                <a:gd name="connsiteX3" fmla="*/ 54687 w 394922"/>
                <a:gd name="connsiteY3" fmla="*/ 605482 h 662004"/>
                <a:gd name="connsiteX4" fmla="*/ 273434 w 394922"/>
                <a:gd name="connsiteY4" fmla="*/ 641175 h 662004"/>
                <a:gd name="connsiteX5" fmla="*/ 394923 w 394922"/>
                <a:gd name="connsiteY5" fmla="*/ 200736 h 662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4922" h="662004">
                  <a:moveTo>
                    <a:pt x="394923" y="200736"/>
                  </a:moveTo>
                  <a:cubicBezTo>
                    <a:pt x="383789" y="140482"/>
                    <a:pt x="365779" y="79246"/>
                    <a:pt x="338926" y="0"/>
                  </a:cubicBezTo>
                  <a:cubicBezTo>
                    <a:pt x="338926" y="229225"/>
                    <a:pt x="1" y="252475"/>
                    <a:pt x="1" y="471876"/>
                  </a:cubicBezTo>
                  <a:cubicBezTo>
                    <a:pt x="-137" y="521887"/>
                    <a:pt x="19524" y="569919"/>
                    <a:pt x="54687" y="605482"/>
                  </a:cubicBezTo>
                  <a:cubicBezTo>
                    <a:pt x="122472" y="673267"/>
                    <a:pt x="215472" y="673267"/>
                    <a:pt x="273434" y="641175"/>
                  </a:cubicBezTo>
                  <a:cubicBezTo>
                    <a:pt x="138191" y="497418"/>
                    <a:pt x="186001" y="331067"/>
                    <a:pt x="394923" y="200736"/>
                  </a:cubicBezTo>
                  <a:close/>
                </a:path>
              </a:pathLst>
            </a:custGeom>
            <a:solidFill>
              <a:srgbClr val="0DA9FF"/>
            </a:solidFill>
            <a:ln w="3272" cap="flat">
              <a:noFill/>
              <a:prstDash val="solid"/>
              <a:miter/>
            </a:ln>
          </p:spPr>
          <p:txBody>
            <a:bodyPr rtlCol="0" anchor="ctr"/>
            <a:lstStyle/>
            <a:p>
              <a:endParaRPr lang="es-ES" sz="900"/>
            </a:p>
          </p:txBody>
        </p:sp>
        <p:sp>
          <p:nvSpPr>
            <p:cNvPr id="50" name="Forma libre: forma 49">
              <a:extLst>
                <a:ext uri="{FF2B5EF4-FFF2-40B4-BE49-F238E27FC236}">
                  <a16:creationId xmlns:a16="http://schemas.microsoft.com/office/drawing/2014/main" id="{D1540679-12A5-6E59-7EED-ABE24254768D}"/>
                </a:ext>
              </a:extLst>
            </p:cNvPr>
            <p:cNvSpPr/>
            <p:nvPr/>
          </p:nvSpPr>
          <p:spPr>
            <a:xfrm>
              <a:off x="1599464" y="5404924"/>
              <a:ext cx="394922" cy="818006"/>
            </a:xfrm>
            <a:custGeom>
              <a:avLst/>
              <a:gdLst>
                <a:gd name="connsiteX0" fmla="*/ 394922 w 394922"/>
                <a:gd name="connsiteY0" fmla="*/ 200736 h 818006"/>
                <a:gd name="connsiteX1" fmla="*/ 339253 w 394922"/>
                <a:gd name="connsiteY1" fmla="*/ 0 h 818006"/>
                <a:gd name="connsiteX2" fmla="*/ 0 w 394922"/>
                <a:gd name="connsiteY2" fmla="*/ 471876 h 818006"/>
                <a:gd name="connsiteX3" fmla="*/ 91363 w 394922"/>
                <a:gd name="connsiteY3" fmla="*/ 634299 h 818006"/>
                <a:gd name="connsiteX4" fmla="*/ 82849 w 394922"/>
                <a:gd name="connsiteY4" fmla="*/ 818006 h 818006"/>
                <a:gd name="connsiteX5" fmla="*/ 126074 w 394922"/>
                <a:gd name="connsiteY5" fmla="*/ 810802 h 818006"/>
                <a:gd name="connsiteX6" fmla="*/ 119525 w 394922"/>
                <a:gd name="connsiteY6" fmla="*/ 648052 h 818006"/>
                <a:gd name="connsiteX7" fmla="*/ 273760 w 394922"/>
                <a:gd name="connsiteY7" fmla="*/ 641175 h 818006"/>
                <a:gd name="connsiteX8" fmla="*/ 394922 w 394922"/>
                <a:gd name="connsiteY8" fmla="*/ 200736 h 818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4922" h="818006">
                  <a:moveTo>
                    <a:pt x="394922" y="200736"/>
                  </a:moveTo>
                  <a:cubicBezTo>
                    <a:pt x="383788" y="140482"/>
                    <a:pt x="366105" y="79246"/>
                    <a:pt x="339253" y="0"/>
                  </a:cubicBezTo>
                  <a:cubicBezTo>
                    <a:pt x="339253" y="229225"/>
                    <a:pt x="0" y="252475"/>
                    <a:pt x="0" y="471876"/>
                  </a:cubicBezTo>
                  <a:cubicBezTo>
                    <a:pt x="0" y="584524"/>
                    <a:pt x="91363" y="634299"/>
                    <a:pt x="91363" y="634299"/>
                  </a:cubicBezTo>
                  <a:cubicBezTo>
                    <a:pt x="77334" y="694500"/>
                    <a:pt x="74446" y="756764"/>
                    <a:pt x="82849" y="818006"/>
                  </a:cubicBezTo>
                  <a:lnTo>
                    <a:pt x="126074" y="810802"/>
                  </a:lnTo>
                  <a:cubicBezTo>
                    <a:pt x="105116" y="736795"/>
                    <a:pt x="117887" y="656239"/>
                    <a:pt x="119525" y="648052"/>
                  </a:cubicBezTo>
                  <a:cubicBezTo>
                    <a:pt x="174866" y="670647"/>
                    <a:pt x="232500" y="663770"/>
                    <a:pt x="273760" y="641175"/>
                  </a:cubicBezTo>
                  <a:cubicBezTo>
                    <a:pt x="138517" y="497418"/>
                    <a:pt x="186327" y="331067"/>
                    <a:pt x="394922" y="200736"/>
                  </a:cubicBezTo>
                  <a:close/>
                </a:path>
              </a:pathLst>
            </a:custGeom>
            <a:solidFill>
              <a:srgbClr val="00A443"/>
            </a:solidFill>
            <a:ln w="3272" cap="flat">
              <a:noFill/>
              <a:prstDash val="solid"/>
              <a:miter/>
            </a:ln>
          </p:spPr>
          <p:txBody>
            <a:bodyPr rtlCol="0" anchor="ctr"/>
            <a:lstStyle/>
            <a:p>
              <a:endParaRPr lang="es-ES" sz="900"/>
            </a:p>
          </p:txBody>
        </p:sp>
        <p:sp>
          <p:nvSpPr>
            <p:cNvPr id="51" name="Forma libre: forma 50">
              <a:extLst>
                <a:ext uri="{FF2B5EF4-FFF2-40B4-BE49-F238E27FC236}">
                  <a16:creationId xmlns:a16="http://schemas.microsoft.com/office/drawing/2014/main" id="{9C618D26-6139-FD23-D849-F69D41FFE2CB}"/>
                </a:ext>
              </a:extLst>
            </p:cNvPr>
            <p:cNvSpPr/>
            <p:nvPr/>
          </p:nvSpPr>
          <p:spPr>
            <a:xfrm>
              <a:off x="2653245" y="6103733"/>
              <a:ext cx="296355" cy="434545"/>
            </a:xfrm>
            <a:custGeom>
              <a:avLst/>
              <a:gdLst>
                <a:gd name="connsiteX0" fmla="*/ 26525 w 296355"/>
                <a:gd name="connsiteY0" fmla="*/ 0 h 434545"/>
                <a:gd name="connsiteX1" fmla="*/ 0 w 296355"/>
                <a:gd name="connsiteY1" fmla="*/ 0 h 434545"/>
                <a:gd name="connsiteX2" fmla="*/ 0 w 296355"/>
                <a:gd name="connsiteY2" fmla="*/ 434545 h 434545"/>
                <a:gd name="connsiteX3" fmla="*/ 26525 w 296355"/>
                <a:gd name="connsiteY3" fmla="*/ 434545 h 434545"/>
                <a:gd name="connsiteX4" fmla="*/ 63856 w 296355"/>
                <a:gd name="connsiteY4" fmla="*/ 434545 h 434545"/>
                <a:gd name="connsiteX5" fmla="*/ 296355 w 296355"/>
                <a:gd name="connsiteY5" fmla="*/ 434545 h 434545"/>
                <a:gd name="connsiteX6" fmla="*/ 296355 w 296355"/>
                <a:gd name="connsiteY6" fmla="*/ 376912 h 434545"/>
                <a:gd name="connsiteX7" fmla="*/ 63856 w 296355"/>
                <a:gd name="connsiteY7" fmla="*/ 376912 h 434545"/>
                <a:gd name="connsiteX8" fmla="*/ 63856 w 296355"/>
                <a:gd name="connsiteY8" fmla="*/ 242651 h 434545"/>
                <a:gd name="connsiteX9" fmla="*/ 271141 w 296355"/>
                <a:gd name="connsiteY9" fmla="*/ 242651 h 434545"/>
                <a:gd name="connsiteX10" fmla="*/ 271141 w 296355"/>
                <a:gd name="connsiteY10" fmla="*/ 185672 h 434545"/>
                <a:gd name="connsiteX11" fmla="*/ 63856 w 296355"/>
                <a:gd name="connsiteY11" fmla="*/ 185672 h 434545"/>
                <a:gd name="connsiteX12" fmla="*/ 63856 w 296355"/>
                <a:gd name="connsiteY12" fmla="*/ 57961 h 434545"/>
                <a:gd name="connsiteX13" fmla="*/ 296355 w 296355"/>
                <a:gd name="connsiteY13" fmla="*/ 57961 h 434545"/>
                <a:gd name="connsiteX14" fmla="*/ 296355 w 296355"/>
                <a:gd name="connsiteY14" fmla="*/ 0 h 434545"/>
                <a:gd name="connsiteX15" fmla="*/ 63856 w 296355"/>
                <a:gd name="connsiteY15" fmla="*/ 0 h 434545"/>
                <a:gd name="connsiteX16" fmla="*/ 26525 w 296355"/>
                <a:gd name="connsiteY16" fmla="*/ 0 h 43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355" h="434545">
                  <a:moveTo>
                    <a:pt x="26525" y="0"/>
                  </a:moveTo>
                  <a:lnTo>
                    <a:pt x="0" y="0"/>
                  </a:lnTo>
                  <a:lnTo>
                    <a:pt x="0" y="434545"/>
                  </a:lnTo>
                  <a:lnTo>
                    <a:pt x="26525" y="434545"/>
                  </a:lnTo>
                  <a:lnTo>
                    <a:pt x="63856" y="434545"/>
                  </a:lnTo>
                  <a:lnTo>
                    <a:pt x="296355" y="434545"/>
                  </a:lnTo>
                  <a:lnTo>
                    <a:pt x="296355" y="376912"/>
                  </a:lnTo>
                  <a:lnTo>
                    <a:pt x="63856" y="376912"/>
                  </a:lnTo>
                  <a:lnTo>
                    <a:pt x="63856" y="242651"/>
                  </a:lnTo>
                  <a:lnTo>
                    <a:pt x="271141" y="242651"/>
                  </a:lnTo>
                  <a:lnTo>
                    <a:pt x="271141" y="185672"/>
                  </a:lnTo>
                  <a:lnTo>
                    <a:pt x="63856" y="185672"/>
                  </a:lnTo>
                  <a:lnTo>
                    <a:pt x="63856" y="57961"/>
                  </a:lnTo>
                  <a:lnTo>
                    <a:pt x="296355" y="57961"/>
                  </a:lnTo>
                  <a:lnTo>
                    <a:pt x="296355" y="0"/>
                  </a:lnTo>
                  <a:lnTo>
                    <a:pt x="63856" y="0"/>
                  </a:lnTo>
                  <a:lnTo>
                    <a:pt x="26525" y="0"/>
                  </a:lnTo>
                  <a:close/>
                </a:path>
              </a:pathLst>
            </a:custGeom>
            <a:solidFill>
              <a:srgbClr val="00A443"/>
            </a:solidFill>
            <a:ln w="3272" cap="flat">
              <a:noFill/>
              <a:prstDash val="solid"/>
              <a:miter/>
            </a:ln>
          </p:spPr>
          <p:txBody>
            <a:bodyPr rtlCol="0" anchor="ctr"/>
            <a:lstStyle/>
            <a:p>
              <a:endParaRPr lang="es-ES" sz="900"/>
            </a:p>
          </p:txBody>
        </p:sp>
        <p:sp>
          <p:nvSpPr>
            <p:cNvPr id="52" name="Forma libre: forma 51">
              <a:extLst>
                <a:ext uri="{FF2B5EF4-FFF2-40B4-BE49-F238E27FC236}">
                  <a16:creationId xmlns:a16="http://schemas.microsoft.com/office/drawing/2014/main" id="{A3C4F577-26DD-E6A0-4E32-F79AF8922659}"/>
                </a:ext>
              </a:extLst>
            </p:cNvPr>
            <p:cNvSpPr/>
            <p:nvPr/>
          </p:nvSpPr>
          <p:spPr>
            <a:xfrm>
              <a:off x="2972522" y="6216685"/>
              <a:ext cx="264269" cy="328502"/>
            </a:xfrm>
            <a:custGeom>
              <a:avLst/>
              <a:gdLst>
                <a:gd name="connsiteX0" fmla="*/ 240359 w 264269"/>
                <a:gd name="connsiteY0" fmla="*/ 176527 h 328502"/>
                <a:gd name="connsiteX1" fmla="*/ 167007 w 264269"/>
                <a:gd name="connsiteY1" fmla="*/ 141488 h 328502"/>
                <a:gd name="connsiteX2" fmla="*/ 135898 w 264269"/>
                <a:gd name="connsiteY2" fmla="*/ 134284 h 328502"/>
                <a:gd name="connsiteX3" fmla="*/ 102824 w 264269"/>
                <a:gd name="connsiteY3" fmla="*/ 123477 h 328502"/>
                <a:gd name="connsiteX4" fmla="*/ 79901 w 264269"/>
                <a:gd name="connsiteY4" fmla="*/ 110051 h 328502"/>
                <a:gd name="connsiteX5" fmla="*/ 71387 w 264269"/>
                <a:gd name="connsiteY5" fmla="*/ 88766 h 328502"/>
                <a:gd name="connsiteX6" fmla="*/ 87760 w 264269"/>
                <a:gd name="connsiteY6" fmla="*/ 62569 h 328502"/>
                <a:gd name="connsiteX7" fmla="*/ 130986 w 264269"/>
                <a:gd name="connsiteY7" fmla="*/ 52090 h 328502"/>
                <a:gd name="connsiteX8" fmla="*/ 179450 w 264269"/>
                <a:gd name="connsiteY8" fmla="*/ 64206 h 328502"/>
                <a:gd name="connsiteX9" fmla="*/ 209577 w 264269"/>
                <a:gd name="connsiteY9" fmla="*/ 105467 h 328502"/>
                <a:gd name="connsiteX10" fmla="*/ 260662 w 264269"/>
                <a:gd name="connsiteY10" fmla="*/ 87129 h 328502"/>
                <a:gd name="connsiteX11" fmla="*/ 233810 w 264269"/>
                <a:gd name="connsiteY11" fmla="*/ 39319 h 328502"/>
                <a:gd name="connsiteX12" fmla="*/ 188947 w 264269"/>
                <a:gd name="connsiteY12" fmla="*/ 10175 h 328502"/>
                <a:gd name="connsiteX13" fmla="*/ 130986 w 264269"/>
                <a:gd name="connsiteY13" fmla="*/ 23 h 328502"/>
                <a:gd name="connsiteX14" fmla="*/ 68440 w 264269"/>
                <a:gd name="connsiteY14" fmla="*/ 11485 h 328502"/>
                <a:gd name="connsiteX15" fmla="*/ 26197 w 264269"/>
                <a:gd name="connsiteY15" fmla="*/ 43249 h 328502"/>
                <a:gd name="connsiteX16" fmla="*/ 11134 w 264269"/>
                <a:gd name="connsiteY16" fmla="*/ 89421 h 328502"/>
                <a:gd name="connsiteX17" fmla="*/ 34056 w 264269"/>
                <a:gd name="connsiteY17" fmla="*/ 148037 h 328502"/>
                <a:gd name="connsiteX18" fmla="*/ 108063 w 264269"/>
                <a:gd name="connsiteY18" fmla="*/ 184386 h 328502"/>
                <a:gd name="connsiteX19" fmla="*/ 139500 w 264269"/>
                <a:gd name="connsiteY19" fmla="*/ 192572 h 328502"/>
                <a:gd name="connsiteX20" fmla="*/ 188947 w 264269"/>
                <a:gd name="connsiteY20" fmla="*/ 209600 h 328502"/>
                <a:gd name="connsiteX21" fmla="*/ 204665 w 264269"/>
                <a:gd name="connsiteY21" fmla="*/ 236453 h 328502"/>
                <a:gd name="connsiteX22" fmla="*/ 186000 w 264269"/>
                <a:gd name="connsiteY22" fmla="*/ 265269 h 328502"/>
                <a:gd name="connsiteX23" fmla="*/ 134588 w 264269"/>
                <a:gd name="connsiteY23" fmla="*/ 276731 h 328502"/>
                <a:gd name="connsiteX24" fmla="*/ 98567 w 264269"/>
                <a:gd name="connsiteY24" fmla="*/ 270509 h 328502"/>
                <a:gd name="connsiteX25" fmla="*/ 68440 w 264269"/>
                <a:gd name="connsiteY25" fmla="*/ 251843 h 328502"/>
                <a:gd name="connsiteX26" fmla="*/ 49447 w 264269"/>
                <a:gd name="connsiteY26" fmla="*/ 219752 h 328502"/>
                <a:gd name="connsiteX27" fmla="*/ 0 w 264269"/>
                <a:gd name="connsiteY27" fmla="*/ 241364 h 328502"/>
                <a:gd name="connsiteX28" fmla="*/ 31109 w 264269"/>
                <a:gd name="connsiteY28" fmla="*/ 290812 h 328502"/>
                <a:gd name="connsiteX29" fmla="*/ 77609 w 264269"/>
                <a:gd name="connsiteY29" fmla="*/ 318974 h 328502"/>
                <a:gd name="connsiteX30" fmla="*/ 134588 w 264269"/>
                <a:gd name="connsiteY30" fmla="*/ 328470 h 328502"/>
                <a:gd name="connsiteX31" fmla="*/ 203355 w 264269"/>
                <a:gd name="connsiteY31" fmla="*/ 316354 h 328502"/>
                <a:gd name="connsiteX32" fmla="*/ 248546 w 264269"/>
                <a:gd name="connsiteY32" fmla="*/ 282953 h 328502"/>
                <a:gd name="connsiteX33" fmla="*/ 264264 w 264269"/>
                <a:gd name="connsiteY33" fmla="*/ 234815 h 328502"/>
                <a:gd name="connsiteX34" fmla="*/ 240359 w 264269"/>
                <a:gd name="connsiteY34" fmla="*/ 176527 h 32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64269" h="328502">
                  <a:moveTo>
                    <a:pt x="240359" y="176527"/>
                  </a:moveTo>
                  <a:cubicBezTo>
                    <a:pt x="224313" y="161463"/>
                    <a:pt x="200081" y="150002"/>
                    <a:pt x="167007" y="141488"/>
                  </a:cubicBezTo>
                  <a:lnTo>
                    <a:pt x="135898" y="134284"/>
                  </a:lnTo>
                  <a:cubicBezTo>
                    <a:pt x="124689" y="131268"/>
                    <a:pt x="113650" y="127662"/>
                    <a:pt x="102824" y="123477"/>
                  </a:cubicBezTo>
                  <a:cubicBezTo>
                    <a:pt x="94428" y="120442"/>
                    <a:pt x="86657" y="115890"/>
                    <a:pt x="79901" y="110051"/>
                  </a:cubicBezTo>
                  <a:cubicBezTo>
                    <a:pt x="74207" y="104462"/>
                    <a:pt x="71119" y="96740"/>
                    <a:pt x="71387" y="88766"/>
                  </a:cubicBezTo>
                  <a:cubicBezTo>
                    <a:pt x="71387" y="77960"/>
                    <a:pt x="76954" y="69446"/>
                    <a:pt x="87760" y="62569"/>
                  </a:cubicBezTo>
                  <a:cubicBezTo>
                    <a:pt x="98567" y="55692"/>
                    <a:pt x="112975" y="52090"/>
                    <a:pt x="130986" y="52090"/>
                  </a:cubicBezTo>
                  <a:cubicBezTo>
                    <a:pt x="147912" y="51900"/>
                    <a:pt x="164603" y="56072"/>
                    <a:pt x="179450" y="64206"/>
                  </a:cubicBezTo>
                  <a:cubicBezTo>
                    <a:pt x="193859" y="72393"/>
                    <a:pt x="204010" y="86146"/>
                    <a:pt x="209577" y="105467"/>
                  </a:cubicBezTo>
                  <a:lnTo>
                    <a:pt x="260662" y="87129"/>
                  </a:lnTo>
                  <a:cubicBezTo>
                    <a:pt x="255864" y="69194"/>
                    <a:pt x="246630" y="52752"/>
                    <a:pt x="233810" y="39319"/>
                  </a:cubicBezTo>
                  <a:cubicBezTo>
                    <a:pt x="221248" y="26338"/>
                    <a:pt x="205910" y="16374"/>
                    <a:pt x="188947" y="10175"/>
                  </a:cubicBezTo>
                  <a:cubicBezTo>
                    <a:pt x="170429" y="3203"/>
                    <a:pt x="150771" y="-242"/>
                    <a:pt x="130986" y="23"/>
                  </a:cubicBezTo>
                  <a:cubicBezTo>
                    <a:pt x="109583" y="-340"/>
                    <a:pt x="88324" y="3557"/>
                    <a:pt x="68440" y="11485"/>
                  </a:cubicBezTo>
                  <a:cubicBezTo>
                    <a:pt x="51841" y="18224"/>
                    <a:pt x="37282" y="29171"/>
                    <a:pt x="26197" y="43249"/>
                  </a:cubicBezTo>
                  <a:cubicBezTo>
                    <a:pt x="16147" y="56517"/>
                    <a:pt x="10842" y="72779"/>
                    <a:pt x="11134" y="89421"/>
                  </a:cubicBezTo>
                  <a:cubicBezTo>
                    <a:pt x="10508" y="111260"/>
                    <a:pt x="18783" y="132414"/>
                    <a:pt x="34056" y="148037"/>
                  </a:cubicBezTo>
                  <a:cubicBezTo>
                    <a:pt x="49447" y="164083"/>
                    <a:pt x="74007" y="176199"/>
                    <a:pt x="108063" y="184386"/>
                  </a:cubicBezTo>
                  <a:lnTo>
                    <a:pt x="139500" y="192572"/>
                  </a:lnTo>
                  <a:cubicBezTo>
                    <a:pt x="161768" y="197484"/>
                    <a:pt x="178468" y="203051"/>
                    <a:pt x="188947" y="209600"/>
                  </a:cubicBezTo>
                  <a:cubicBezTo>
                    <a:pt x="198814" y="214889"/>
                    <a:pt x="204885" y="225260"/>
                    <a:pt x="204665" y="236453"/>
                  </a:cubicBezTo>
                  <a:cubicBezTo>
                    <a:pt x="204665" y="248241"/>
                    <a:pt x="198443" y="257738"/>
                    <a:pt x="186000" y="265269"/>
                  </a:cubicBezTo>
                  <a:cubicBezTo>
                    <a:pt x="173556" y="272801"/>
                    <a:pt x="156528" y="276731"/>
                    <a:pt x="134588" y="276731"/>
                  </a:cubicBezTo>
                  <a:cubicBezTo>
                    <a:pt x="122308" y="276796"/>
                    <a:pt x="110113" y="274691"/>
                    <a:pt x="98567" y="270509"/>
                  </a:cubicBezTo>
                  <a:cubicBezTo>
                    <a:pt x="87223" y="266684"/>
                    <a:pt x="76915" y="260295"/>
                    <a:pt x="68440" y="251843"/>
                  </a:cubicBezTo>
                  <a:cubicBezTo>
                    <a:pt x="59687" y="242779"/>
                    <a:pt x="53180" y="231786"/>
                    <a:pt x="49447" y="219752"/>
                  </a:cubicBezTo>
                  <a:lnTo>
                    <a:pt x="0" y="241364"/>
                  </a:lnTo>
                  <a:cubicBezTo>
                    <a:pt x="6422" y="260023"/>
                    <a:pt x="17067" y="276947"/>
                    <a:pt x="31109" y="290812"/>
                  </a:cubicBezTo>
                  <a:cubicBezTo>
                    <a:pt x="44303" y="303563"/>
                    <a:pt x="60195" y="313187"/>
                    <a:pt x="77609" y="318974"/>
                  </a:cubicBezTo>
                  <a:cubicBezTo>
                    <a:pt x="95924" y="325356"/>
                    <a:pt x="115192" y="328565"/>
                    <a:pt x="134588" y="328470"/>
                  </a:cubicBezTo>
                  <a:cubicBezTo>
                    <a:pt x="158077" y="328915"/>
                    <a:pt x="181432" y="324799"/>
                    <a:pt x="203355" y="316354"/>
                  </a:cubicBezTo>
                  <a:cubicBezTo>
                    <a:pt x="223003" y="308275"/>
                    <a:pt x="238067" y="297142"/>
                    <a:pt x="248546" y="282953"/>
                  </a:cubicBezTo>
                  <a:cubicBezTo>
                    <a:pt x="258952" y="269081"/>
                    <a:pt x="264480" y="252154"/>
                    <a:pt x="264264" y="234815"/>
                  </a:cubicBezTo>
                  <a:cubicBezTo>
                    <a:pt x="264264" y="211238"/>
                    <a:pt x="256405" y="191917"/>
                    <a:pt x="240359" y="176527"/>
                  </a:cubicBezTo>
                  <a:close/>
                </a:path>
              </a:pathLst>
            </a:custGeom>
            <a:solidFill>
              <a:srgbClr val="00A443"/>
            </a:solidFill>
            <a:ln w="3272" cap="flat">
              <a:noFill/>
              <a:prstDash val="solid"/>
              <a:miter/>
            </a:ln>
          </p:spPr>
          <p:txBody>
            <a:bodyPr rtlCol="0" anchor="ctr"/>
            <a:lstStyle/>
            <a:p>
              <a:endParaRPr lang="es-ES" sz="900"/>
            </a:p>
          </p:txBody>
        </p:sp>
        <p:sp>
          <p:nvSpPr>
            <p:cNvPr id="53" name="Forma libre: forma 52">
              <a:extLst>
                <a:ext uri="{FF2B5EF4-FFF2-40B4-BE49-F238E27FC236}">
                  <a16:creationId xmlns:a16="http://schemas.microsoft.com/office/drawing/2014/main" id="{9A6BCF89-0921-0BEE-DDB1-58A5DC5E17F5}"/>
                </a:ext>
              </a:extLst>
            </p:cNvPr>
            <p:cNvSpPr/>
            <p:nvPr/>
          </p:nvSpPr>
          <p:spPr>
            <a:xfrm>
              <a:off x="3277392" y="6216692"/>
              <a:ext cx="312077" cy="424410"/>
            </a:xfrm>
            <a:custGeom>
              <a:avLst/>
              <a:gdLst>
                <a:gd name="connsiteX0" fmla="*/ 241014 w 312077"/>
                <a:gd name="connsiteY0" fmla="*/ 20974 h 424410"/>
                <a:gd name="connsiteX1" fmla="*/ 167334 w 312077"/>
                <a:gd name="connsiteY1" fmla="*/ 17 h 424410"/>
                <a:gd name="connsiteX2" fmla="*/ 106754 w 312077"/>
                <a:gd name="connsiteY2" fmla="*/ 14752 h 424410"/>
                <a:gd name="connsiteX3" fmla="*/ 66148 w 312077"/>
                <a:gd name="connsiteY3" fmla="*/ 53066 h 424410"/>
                <a:gd name="connsiteX4" fmla="*/ 60581 w 312077"/>
                <a:gd name="connsiteY4" fmla="*/ 62562 h 424410"/>
                <a:gd name="connsiteX5" fmla="*/ 60581 w 312077"/>
                <a:gd name="connsiteY5" fmla="*/ 6238 h 424410"/>
                <a:gd name="connsiteX6" fmla="*/ 0 w 312077"/>
                <a:gd name="connsiteY6" fmla="*/ 6238 h 424410"/>
                <a:gd name="connsiteX7" fmla="*/ 0 w 312077"/>
                <a:gd name="connsiteY7" fmla="*/ 424410 h 424410"/>
                <a:gd name="connsiteX8" fmla="*/ 60581 w 312077"/>
                <a:gd name="connsiteY8" fmla="*/ 424410 h 424410"/>
                <a:gd name="connsiteX9" fmla="*/ 60581 w 312077"/>
                <a:gd name="connsiteY9" fmla="*/ 264935 h 424410"/>
                <a:gd name="connsiteX10" fmla="*/ 66475 w 312077"/>
                <a:gd name="connsiteY10" fmla="*/ 274759 h 424410"/>
                <a:gd name="connsiteX11" fmla="*/ 107081 w 312077"/>
                <a:gd name="connsiteY11" fmla="*/ 313073 h 424410"/>
                <a:gd name="connsiteX12" fmla="*/ 167334 w 312077"/>
                <a:gd name="connsiteY12" fmla="*/ 327808 h 424410"/>
                <a:gd name="connsiteX13" fmla="*/ 224313 w 312077"/>
                <a:gd name="connsiteY13" fmla="*/ 315692 h 424410"/>
                <a:gd name="connsiteX14" fmla="*/ 270158 w 312077"/>
                <a:gd name="connsiteY14" fmla="*/ 281963 h 424410"/>
                <a:gd name="connsiteX15" fmla="*/ 300940 w 312077"/>
                <a:gd name="connsiteY15" fmla="*/ 229897 h 424410"/>
                <a:gd name="connsiteX16" fmla="*/ 312074 w 312077"/>
                <a:gd name="connsiteY16" fmla="*/ 164076 h 424410"/>
                <a:gd name="connsiteX17" fmla="*/ 292753 w 312077"/>
                <a:gd name="connsiteY17" fmla="*/ 78608 h 424410"/>
                <a:gd name="connsiteX18" fmla="*/ 241014 w 312077"/>
                <a:gd name="connsiteY18" fmla="*/ 20974 h 424410"/>
                <a:gd name="connsiteX19" fmla="*/ 242651 w 312077"/>
                <a:gd name="connsiteY19" fmla="*/ 209594 h 424410"/>
                <a:gd name="connsiteX20" fmla="*/ 223003 w 312077"/>
                <a:gd name="connsiteY20" fmla="*/ 243978 h 424410"/>
                <a:gd name="connsiteX21" fmla="*/ 192877 w 312077"/>
                <a:gd name="connsiteY21" fmla="*/ 265590 h 424410"/>
                <a:gd name="connsiteX22" fmla="*/ 154236 w 312077"/>
                <a:gd name="connsiteY22" fmla="*/ 273122 h 424410"/>
                <a:gd name="connsiteX23" fmla="*/ 86123 w 312077"/>
                <a:gd name="connsiteY23" fmla="*/ 244305 h 424410"/>
                <a:gd name="connsiteX24" fmla="*/ 59271 w 312077"/>
                <a:gd name="connsiteY24" fmla="*/ 164076 h 424410"/>
                <a:gd name="connsiteX25" fmla="*/ 66475 w 312077"/>
                <a:gd name="connsiteY25" fmla="*/ 118231 h 424410"/>
                <a:gd name="connsiteX26" fmla="*/ 86451 w 312077"/>
                <a:gd name="connsiteY26" fmla="*/ 83848 h 424410"/>
                <a:gd name="connsiteX27" fmla="*/ 116577 w 312077"/>
                <a:gd name="connsiteY27" fmla="*/ 62562 h 424410"/>
                <a:gd name="connsiteX28" fmla="*/ 154236 w 312077"/>
                <a:gd name="connsiteY28" fmla="*/ 55358 h 424410"/>
                <a:gd name="connsiteX29" fmla="*/ 223331 w 312077"/>
                <a:gd name="connsiteY29" fmla="*/ 84175 h 424410"/>
                <a:gd name="connsiteX30" fmla="*/ 249856 w 312077"/>
                <a:gd name="connsiteY30" fmla="*/ 164076 h 424410"/>
                <a:gd name="connsiteX31" fmla="*/ 242651 w 312077"/>
                <a:gd name="connsiteY31" fmla="*/ 209594 h 424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12077" h="424410">
                  <a:moveTo>
                    <a:pt x="241014" y="20974"/>
                  </a:moveTo>
                  <a:cubicBezTo>
                    <a:pt x="219051" y="6893"/>
                    <a:pt x="193420" y="-396"/>
                    <a:pt x="167334" y="17"/>
                  </a:cubicBezTo>
                  <a:cubicBezTo>
                    <a:pt x="143757" y="17"/>
                    <a:pt x="123782" y="4929"/>
                    <a:pt x="106754" y="14752"/>
                  </a:cubicBezTo>
                  <a:cubicBezTo>
                    <a:pt x="90462" y="24246"/>
                    <a:pt x="76571" y="37354"/>
                    <a:pt x="66148" y="53066"/>
                  </a:cubicBezTo>
                  <a:lnTo>
                    <a:pt x="60581" y="62562"/>
                  </a:lnTo>
                  <a:lnTo>
                    <a:pt x="60581" y="6238"/>
                  </a:lnTo>
                  <a:lnTo>
                    <a:pt x="0" y="6238"/>
                  </a:lnTo>
                  <a:lnTo>
                    <a:pt x="0" y="424410"/>
                  </a:lnTo>
                  <a:lnTo>
                    <a:pt x="60581" y="424410"/>
                  </a:lnTo>
                  <a:lnTo>
                    <a:pt x="60581" y="264935"/>
                  </a:lnTo>
                  <a:lnTo>
                    <a:pt x="66475" y="274759"/>
                  </a:lnTo>
                  <a:cubicBezTo>
                    <a:pt x="76889" y="290477"/>
                    <a:pt x="90783" y="303589"/>
                    <a:pt x="107081" y="313073"/>
                  </a:cubicBezTo>
                  <a:cubicBezTo>
                    <a:pt x="123782" y="322897"/>
                    <a:pt x="143757" y="327808"/>
                    <a:pt x="167334" y="327808"/>
                  </a:cubicBezTo>
                  <a:cubicBezTo>
                    <a:pt x="186979" y="327917"/>
                    <a:pt x="206414" y="323784"/>
                    <a:pt x="224313" y="315692"/>
                  </a:cubicBezTo>
                  <a:cubicBezTo>
                    <a:pt x="241728" y="307679"/>
                    <a:pt x="257325" y="296202"/>
                    <a:pt x="270158" y="281963"/>
                  </a:cubicBezTo>
                  <a:cubicBezTo>
                    <a:pt x="283496" y="266622"/>
                    <a:pt x="293929" y="248978"/>
                    <a:pt x="300940" y="229897"/>
                  </a:cubicBezTo>
                  <a:cubicBezTo>
                    <a:pt x="308449" y="208772"/>
                    <a:pt x="312218" y="186498"/>
                    <a:pt x="312074" y="164076"/>
                  </a:cubicBezTo>
                  <a:cubicBezTo>
                    <a:pt x="312074" y="131657"/>
                    <a:pt x="305525" y="103168"/>
                    <a:pt x="292753" y="78608"/>
                  </a:cubicBezTo>
                  <a:cubicBezTo>
                    <a:pt x="280955" y="55126"/>
                    <a:pt x="263092" y="35229"/>
                    <a:pt x="241014" y="20974"/>
                  </a:cubicBezTo>
                  <a:close/>
                  <a:moveTo>
                    <a:pt x="242651" y="209594"/>
                  </a:moveTo>
                  <a:cubicBezTo>
                    <a:pt x="238496" y="222267"/>
                    <a:pt x="231812" y="233964"/>
                    <a:pt x="223003" y="243978"/>
                  </a:cubicBezTo>
                  <a:cubicBezTo>
                    <a:pt x="214670" y="253307"/>
                    <a:pt x="204384" y="260688"/>
                    <a:pt x="192877" y="265590"/>
                  </a:cubicBezTo>
                  <a:cubicBezTo>
                    <a:pt x="180630" y="270656"/>
                    <a:pt x="167488" y="273217"/>
                    <a:pt x="154236" y="273122"/>
                  </a:cubicBezTo>
                  <a:cubicBezTo>
                    <a:pt x="126729" y="273122"/>
                    <a:pt x="103806" y="263625"/>
                    <a:pt x="86123" y="244305"/>
                  </a:cubicBezTo>
                  <a:cubicBezTo>
                    <a:pt x="68440" y="224985"/>
                    <a:pt x="59271" y="198133"/>
                    <a:pt x="59271" y="164076"/>
                  </a:cubicBezTo>
                  <a:cubicBezTo>
                    <a:pt x="59137" y="148502"/>
                    <a:pt x="61573" y="133013"/>
                    <a:pt x="66475" y="118231"/>
                  </a:cubicBezTo>
                  <a:cubicBezTo>
                    <a:pt x="70870" y="105598"/>
                    <a:pt x="77652" y="93924"/>
                    <a:pt x="86451" y="83848"/>
                  </a:cubicBezTo>
                  <a:cubicBezTo>
                    <a:pt x="94644" y="74443"/>
                    <a:pt x="104975" y="67144"/>
                    <a:pt x="116577" y="62562"/>
                  </a:cubicBezTo>
                  <a:cubicBezTo>
                    <a:pt x="128513" y="57634"/>
                    <a:pt x="141324" y="55184"/>
                    <a:pt x="154236" y="55358"/>
                  </a:cubicBezTo>
                  <a:cubicBezTo>
                    <a:pt x="182398" y="55358"/>
                    <a:pt x="205320" y="64855"/>
                    <a:pt x="223331" y="84175"/>
                  </a:cubicBezTo>
                  <a:cubicBezTo>
                    <a:pt x="241341" y="103495"/>
                    <a:pt x="249856" y="130020"/>
                    <a:pt x="249856" y="164076"/>
                  </a:cubicBezTo>
                  <a:cubicBezTo>
                    <a:pt x="250127" y="179552"/>
                    <a:pt x="247691" y="194959"/>
                    <a:pt x="242651" y="209594"/>
                  </a:cubicBezTo>
                  <a:close/>
                </a:path>
              </a:pathLst>
            </a:custGeom>
            <a:solidFill>
              <a:srgbClr val="00A443"/>
            </a:solidFill>
            <a:ln w="3272" cap="flat">
              <a:noFill/>
              <a:prstDash val="solid"/>
              <a:miter/>
            </a:ln>
          </p:spPr>
          <p:txBody>
            <a:bodyPr rtlCol="0" anchor="ctr"/>
            <a:lstStyle/>
            <a:p>
              <a:endParaRPr lang="es-ES" sz="900"/>
            </a:p>
          </p:txBody>
        </p:sp>
        <p:sp>
          <p:nvSpPr>
            <p:cNvPr id="54" name="Forma libre: forma 53">
              <a:extLst>
                <a:ext uri="{FF2B5EF4-FFF2-40B4-BE49-F238E27FC236}">
                  <a16:creationId xmlns:a16="http://schemas.microsoft.com/office/drawing/2014/main" id="{0728B990-44E1-56B2-2E6F-0F035BEA01D3}"/>
                </a:ext>
              </a:extLst>
            </p:cNvPr>
            <p:cNvSpPr/>
            <p:nvPr/>
          </p:nvSpPr>
          <p:spPr>
            <a:xfrm>
              <a:off x="3612679" y="6216699"/>
              <a:ext cx="279408" cy="328469"/>
            </a:xfrm>
            <a:custGeom>
              <a:avLst/>
              <a:gdLst>
                <a:gd name="connsiteX0" fmla="*/ 236138 w 279408"/>
                <a:gd name="connsiteY0" fmla="*/ 29481 h 328469"/>
                <a:gd name="connsiteX1" fmla="*/ 191276 w 279408"/>
                <a:gd name="connsiteY1" fmla="*/ 7213 h 328469"/>
                <a:gd name="connsiteX2" fmla="*/ 138227 w 279408"/>
                <a:gd name="connsiteY2" fmla="*/ 9 h 328469"/>
                <a:gd name="connsiteX3" fmla="*/ 61272 w 279408"/>
                <a:gd name="connsiteY3" fmla="*/ 19002 h 328469"/>
                <a:gd name="connsiteX4" fmla="*/ 10515 w 279408"/>
                <a:gd name="connsiteY4" fmla="*/ 76308 h 328469"/>
                <a:gd name="connsiteX5" fmla="*/ 58325 w 279408"/>
                <a:gd name="connsiteY5" fmla="*/ 103815 h 328469"/>
                <a:gd name="connsiteX6" fmla="*/ 87797 w 279408"/>
                <a:gd name="connsiteY6" fmla="*/ 67794 h 328469"/>
                <a:gd name="connsiteX7" fmla="*/ 137244 w 279408"/>
                <a:gd name="connsiteY7" fmla="*/ 54696 h 328469"/>
                <a:gd name="connsiteX8" fmla="*/ 177850 w 279408"/>
                <a:gd name="connsiteY8" fmla="*/ 62227 h 328469"/>
                <a:gd name="connsiteX9" fmla="*/ 207321 w 279408"/>
                <a:gd name="connsiteY9" fmla="*/ 86460 h 328469"/>
                <a:gd name="connsiteX10" fmla="*/ 218455 w 279408"/>
                <a:gd name="connsiteY10" fmla="*/ 130340 h 328469"/>
                <a:gd name="connsiteX11" fmla="*/ 218455 w 279408"/>
                <a:gd name="connsiteY11" fmla="*/ 165706 h 328469"/>
                <a:gd name="connsiteX12" fmla="*/ 211578 w 279408"/>
                <a:gd name="connsiteY12" fmla="*/ 158829 h 328469"/>
                <a:gd name="connsiteX13" fmla="*/ 127093 w 279408"/>
                <a:gd name="connsiteY13" fmla="*/ 133615 h 328469"/>
                <a:gd name="connsiteX14" fmla="*/ 62582 w 279408"/>
                <a:gd name="connsiteY14" fmla="*/ 144748 h 328469"/>
                <a:gd name="connsiteX15" fmla="*/ 16737 w 279408"/>
                <a:gd name="connsiteY15" fmla="*/ 177822 h 328469"/>
                <a:gd name="connsiteX16" fmla="*/ 16410 w 279408"/>
                <a:gd name="connsiteY16" fmla="*/ 283593 h 328469"/>
                <a:gd name="connsiteX17" fmla="*/ 61272 w 279408"/>
                <a:gd name="connsiteY17" fmla="*/ 316995 h 328469"/>
                <a:gd name="connsiteX18" fmla="*/ 124146 w 279408"/>
                <a:gd name="connsiteY18" fmla="*/ 328456 h 328469"/>
                <a:gd name="connsiteX19" fmla="*/ 210269 w 279408"/>
                <a:gd name="connsiteY19" fmla="*/ 301931 h 328469"/>
                <a:gd name="connsiteX20" fmla="*/ 221402 w 279408"/>
                <a:gd name="connsiteY20" fmla="*/ 290143 h 328469"/>
                <a:gd name="connsiteX21" fmla="*/ 221402 w 279408"/>
                <a:gd name="connsiteY21" fmla="*/ 321579 h 328469"/>
                <a:gd name="connsiteX22" fmla="*/ 279364 w 279408"/>
                <a:gd name="connsiteY22" fmla="*/ 321579 h 328469"/>
                <a:gd name="connsiteX23" fmla="*/ 279364 w 279408"/>
                <a:gd name="connsiteY23" fmla="*/ 124773 h 328469"/>
                <a:gd name="connsiteX24" fmla="*/ 267575 w 279408"/>
                <a:gd name="connsiteY24" fmla="*/ 68449 h 328469"/>
                <a:gd name="connsiteX25" fmla="*/ 236138 w 279408"/>
                <a:gd name="connsiteY25" fmla="*/ 29481 h 328469"/>
                <a:gd name="connsiteX26" fmla="*/ 197825 w 279408"/>
                <a:gd name="connsiteY26" fmla="*/ 268202 h 328469"/>
                <a:gd name="connsiteX27" fmla="*/ 142156 w 279408"/>
                <a:gd name="connsiteY27" fmla="*/ 281301 h 328469"/>
                <a:gd name="connsiteX28" fmla="*/ 85177 w 279408"/>
                <a:gd name="connsiteY28" fmla="*/ 268202 h 328469"/>
                <a:gd name="connsiteX29" fmla="*/ 62582 w 279408"/>
                <a:gd name="connsiteY29" fmla="*/ 230217 h 328469"/>
                <a:gd name="connsiteX30" fmla="*/ 85177 w 279408"/>
                <a:gd name="connsiteY30" fmla="*/ 191576 h 328469"/>
                <a:gd name="connsiteX31" fmla="*/ 142156 w 279408"/>
                <a:gd name="connsiteY31" fmla="*/ 178805 h 328469"/>
                <a:gd name="connsiteX32" fmla="*/ 197825 w 279408"/>
                <a:gd name="connsiteY32" fmla="*/ 191903 h 328469"/>
                <a:gd name="connsiteX33" fmla="*/ 220420 w 279408"/>
                <a:gd name="connsiteY33" fmla="*/ 230217 h 328469"/>
                <a:gd name="connsiteX34" fmla="*/ 197825 w 279408"/>
                <a:gd name="connsiteY34" fmla="*/ 268202 h 328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79408" h="328469">
                  <a:moveTo>
                    <a:pt x="236138" y="29481"/>
                  </a:moveTo>
                  <a:cubicBezTo>
                    <a:pt x="222755" y="19241"/>
                    <a:pt x="207525" y="11680"/>
                    <a:pt x="191276" y="7213"/>
                  </a:cubicBezTo>
                  <a:cubicBezTo>
                    <a:pt x="173995" y="2439"/>
                    <a:pt x="156152" y="16"/>
                    <a:pt x="138227" y="9"/>
                  </a:cubicBezTo>
                  <a:cubicBezTo>
                    <a:pt x="111381" y="-279"/>
                    <a:pt x="84902" y="6257"/>
                    <a:pt x="61272" y="19002"/>
                  </a:cubicBezTo>
                  <a:cubicBezTo>
                    <a:pt x="38448" y="31927"/>
                    <a:pt x="20588" y="52092"/>
                    <a:pt x="10515" y="76308"/>
                  </a:cubicBezTo>
                  <a:lnTo>
                    <a:pt x="58325" y="103815"/>
                  </a:lnTo>
                  <a:cubicBezTo>
                    <a:pt x="64059" y="88975"/>
                    <a:pt x="74387" y="76354"/>
                    <a:pt x="87797" y="67794"/>
                  </a:cubicBezTo>
                  <a:cubicBezTo>
                    <a:pt x="101223" y="58953"/>
                    <a:pt x="117596" y="54696"/>
                    <a:pt x="137244" y="54696"/>
                  </a:cubicBezTo>
                  <a:cubicBezTo>
                    <a:pt x="151135" y="54604"/>
                    <a:pt x="164915" y="57162"/>
                    <a:pt x="177850" y="62227"/>
                  </a:cubicBezTo>
                  <a:cubicBezTo>
                    <a:pt x="189904" y="67129"/>
                    <a:pt x="200183" y="75581"/>
                    <a:pt x="207321" y="86460"/>
                  </a:cubicBezTo>
                  <a:cubicBezTo>
                    <a:pt x="214526" y="97593"/>
                    <a:pt x="218455" y="112329"/>
                    <a:pt x="218455" y="130340"/>
                  </a:cubicBezTo>
                  <a:lnTo>
                    <a:pt x="218455" y="165706"/>
                  </a:lnTo>
                  <a:lnTo>
                    <a:pt x="211578" y="158829"/>
                  </a:lnTo>
                  <a:cubicBezTo>
                    <a:pt x="192258" y="142129"/>
                    <a:pt x="164096" y="133615"/>
                    <a:pt x="127093" y="133615"/>
                  </a:cubicBezTo>
                  <a:cubicBezTo>
                    <a:pt x="105084" y="133300"/>
                    <a:pt x="83213" y="137076"/>
                    <a:pt x="62582" y="144748"/>
                  </a:cubicBezTo>
                  <a:cubicBezTo>
                    <a:pt x="44493" y="151242"/>
                    <a:pt x="28604" y="162707"/>
                    <a:pt x="16737" y="177822"/>
                  </a:cubicBezTo>
                  <a:cubicBezTo>
                    <a:pt x="-5458" y="209550"/>
                    <a:pt x="-5589" y="251731"/>
                    <a:pt x="16410" y="283593"/>
                  </a:cubicBezTo>
                  <a:cubicBezTo>
                    <a:pt x="28130" y="298516"/>
                    <a:pt x="43615" y="310046"/>
                    <a:pt x="61272" y="316995"/>
                  </a:cubicBezTo>
                  <a:cubicBezTo>
                    <a:pt x="81294" y="324834"/>
                    <a:pt x="102644" y="328728"/>
                    <a:pt x="124146" y="328456"/>
                  </a:cubicBezTo>
                  <a:cubicBezTo>
                    <a:pt x="161476" y="328456"/>
                    <a:pt x="189966" y="319614"/>
                    <a:pt x="210269" y="301931"/>
                  </a:cubicBezTo>
                  <a:cubicBezTo>
                    <a:pt x="214391" y="298411"/>
                    <a:pt x="218125" y="294459"/>
                    <a:pt x="221402" y="290143"/>
                  </a:cubicBezTo>
                  <a:lnTo>
                    <a:pt x="221402" y="321579"/>
                  </a:lnTo>
                  <a:lnTo>
                    <a:pt x="279364" y="321579"/>
                  </a:lnTo>
                  <a:lnTo>
                    <a:pt x="279364" y="124773"/>
                  </a:lnTo>
                  <a:cubicBezTo>
                    <a:pt x="279888" y="105335"/>
                    <a:pt x="275850" y="86044"/>
                    <a:pt x="267575" y="68449"/>
                  </a:cubicBezTo>
                  <a:cubicBezTo>
                    <a:pt x="260181" y="53248"/>
                    <a:pt x="249430" y="39924"/>
                    <a:pt x="236138" y="29481"/>
                  </a:cubicBezTo>
                  <a:close/>
                  <a:moveTo>
                    <a:pt x="197825" y="268202"/>
                  </a:moveTo>
                  <a:cubicBezTo>
                    <a:pt x="183089" y="276717"/>
                    <a:pt x="164424" y="281301"/>
                    <a:pt x="142156" y="281301"/>
                  </a:cubicBezTo>
                  <a:cubicBezTo>
                    <a:pt x="119888" y="281301"/>
                    <a:pt x="100568" y="276717"/>
                    <a:pt x="85177" y="268202"/>
                  </a:cubicBezTo>
                  <a:cubicBezTo>
                    <a:pt x="69786" y="259688"/>
                    <a:pt x="62582" y="246917"/>
                    <a:pt x="62582" y="230217"/>
                  </a:cubicBezTo>
                  <a:cubicBezTo>
                    <a:pt x="61950" y="214037"/>
                    <a:pt x="70766" y="198960"/>
                    <a:pt x="85177" y="191576"/>
                  </a:cubicBezTo>
                  <a:cubicBezTo>
                    <a:pt x="100568" y="183062"/>
                    <a:pt x="119234" y="178805"/>
                    <a:pt x="142156" y="178805"/>
                  </a:cubicBezTo>
                  <a:cubicBezTo>
                    <a:pt x="165079" y="178805"/>
                    <a:pt x="183089" y="183062"/>
                    <a:pt x="197825" y="191903"/>
                  </a:cubicBezTo>
                  <a:cubicBezTo>
                    <a:pt x="212184" y="199173"/>
                    <a:pt x="221006" y="214132"/>
                    <a:pt x="220420" y="230217"/>
                  </a:cubicBezTo>
                  <a:cubicBezTo>
                    <a:pt x="220420" y="246917"/>
                    <a:pt x="212888" y="259361"/>
                    <a:pt x="197825" y="268202"/>
                  </a:cubicBezTo>
                  <a:close/>
                </a:path>
              </a:pathLst>
            </a:custGeom>
            <a:solidFill>
              <a:srgbClr val="00A443"/>
            </a:solidFill>
            <a:ln w="3272" cap="flat">
              <a:noFill/>
              <a:prstDash val="solid"/>
              <a:miter/>
            </a:ln>
          </p:spPr>
          <p:txBody>
            <a:bodyPr rtlCol="0" anchor="ctr"/>
            <a:lstStyle/>
            <a:p>
              <a:endParaRPr lang="es-ES" sz="900"/>
            </a:p>
          </p:txBody>
        </p:sp>
        <p:sp>
          <p:nvSpPr>
            <p:cNvPr id="55" name="Forma libre: forma 54">
              <a:extLst>
                <a:ext uri="{FF2B5EF4-FFF2-40B4-BE49-F238E27FC236}">
                  <a16:creationId xmlns:a16="http://schemas.microsoft.com/office/drawing/2014/main" id="{55D2A205-0319-36FC-4084-56DA3C673D44}"/>
                </a:ext>
              </a:extLst>
            </p:cNvPr>
            <p:cNvSpPr/>
            <p:nvPr/>
          </p:nvSpPr>
          <p:spPr>
            <a:xfrm>
              <a:off x="3986352" y="6095211"/>
              <a:ext cx="207651" cy="81902"/>
            </a:xfrm>
            <a:custGeom>
              <a:avLst/>
              <a:gdLst>
                <a:gd name="connsiteX0" fmla="*/ 124764 w 207651"/>
                <a:gd name="connsiteY0" fmla="*/ 27843 h 81902"/>
                <a:gd name="connsiteX1" fmla="*/ 110683 w 207651"/>
                <a:gd name="connsiteY1" fmla="*/ 16381 h 81902"/>
                <a:gd name="connsiteX2" fmla="*/ 92345 w 207651"/>
                <a:gd name="connsiteY2" fmla="*/ 4920 h 81902"/>
                <a:gd name="connsiteX3" fmla="*/ 34384 w 207651"/>
                <a:gd name="connsiteY3" fmla="*/ 8522 h 81902"/>
                <a:gd name="connsiteX4" fmla="*/ 9497 w 207651"/>
                <a:gd name="connsiteY4" fmla="*/ 34719 h 81902"/>
                <a:gd name="connsiteX5" fmla="*/ 0 w 207651"/>
                <a:gd name="connsiteY5" fmla="*/ 78927 h 81902"/>
                <a:gd name="connsiteX6" fmla="*/ 50102 w 207651"/>
                <a:gd name="connsiteY6" fmla="*/ 78927 h 81902"/>
                <a:gd name="connsiteX7" fmla="*/ 55342 w 207651"/>
                <a:gd name="connsiteY7" fmla="*/ 55677 h 81902"/>
                <a:gd name="connsiteX8" fmla="*/ 68768 w 207651"/>
                <a:gd name="connsiteY8" fmla="*/ 48473 h 81902"/>
                <a:gd name="connsiteX9" fmla="*/ 82521 w 207651"/>
                <a:gd name="connsiteY9" fmla="*/ 53385 h 81902"/>
                <a:gd name="connsiteX10" fmla="*/ 96602 w 207651"/>
                <a:gd name="connsiteY10" fmla="*/ 65173 h 81902"/>
                <a:gd name="connsiteX11" fmla="*/ 114940 w 207651"/>
                <a:gd name="connsiteY11" fmla="*/ 76962 h 81902"/>
                <a:gd name="connsiteX12" fmla="*/ 141792 w 207651"/>
                <a:gd name="connsiteY12" fmla="*/ 81874 h 81902"/>
                <a:gd name="connsiteX13" fmla="*/ 173229 w 207651"/>
                <a:gd name="connsiteY13" fmla="*/ 73360 h 81902"/>
                <a:gd name="connsiteX14" fmla="*/ 198116 w 207651"/>
                <a:gd name="connsiteY14" fmla="*/ 46835 h 81902"/>
                <a:gd name="connsiteX15" fmla="*/ 207613 w 207651"/>
                <a:gd name="connsiteY15" fmla="*/ 2955 h 81902"/>
                <a:gd name="connsiteX16" fmla="*/ 157511 w 207651"/>
                <a:gd name="connsiteY16" fmla="*/ 2955 h 81902"/>
                <a:gd name="connsiteX17" fmla="*/ 152271 w 207651"/>
                <a:gd name="connsiteY17" fmla="*/ 25878 h 81902"/>
                <a:gd name="connsiteX18" fmla="*/ 138845 w 207651"/>
                <a:gd name="connsiteY18" fmla="*/ 32755 h 81902"/>
                <a:gd name="connsiteX19" fmla="*/ 124764 w 207651"/>
                <a:gd name="connsiteY19" fmla="*/ 27843 h 81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7651" h="81902">
                  <a:moveTo>
                    <a:pt x="124764" y="27843"/>
                  </a:moveTo>
                  <a:lnTo>
                    <a:pt x="110683" y="16381"/>
                  </a:lnTo>
                  <a:cubicBezTo>
                    <a:pt x="105041" y="11852"/>
                    <a:pt x="98888" y="8008"/>
                    <a:pt x="92345" y="4920"/>
                  </a:cubicBezTo>
                  <a:cubicBezTo>
                    <a:pt x="73480" y="-2730"/>
                    <a:pt x="52159" y="-1407"/>
                    <a:pt x="34384" y="8522"/>
                  </a:cubicBezTo>
                  <a:cubicBezTo>
                    <a:pt x="23830" y="14790"/>
                    <a:pt x="15214" y="23857"/>
                    <a:pt x="9497" y="34719"/>
                  </a:cubicBezTo>
                  <a:cubicBezTo>
                    <a:pt x="2947" y="46181"/>
                    <a:pt x="0" y="60916"/>
                    <a:pt x="0" y="78927"/>
                  </a:cubicBezTo>
                  <a:lnTo>
                    <a:pt x="50102" y="78927"/>
                  </a:lnTo>
                  <a:cubicBezTo>
                    <a:pt x="50102" y="68121"/>
                    <a:pt x="51740" y="60262"/>
                    <a:pt x="55342" y="55677"/>
                  </a:cubicBezTo>
                  <a:cubicBezTo>
                    <a:pt x="58276" y="51122"/>
                    <a:pt x="63348" y="48401"/>
                    <a:pt x="68768" y="48473"/>
                  </a:cubicBezTo>
                  <a:cubicBezTo>
                    <a:pt x="73775" y="48519"/>
                    <a:pt x="78618" y="50248"/>
                    <a:pt x="82521" y="53385"/>
                  </a:cubicBezTo>
                  <a:cubicBezTo>
                    <a:pt x="87466" y="57007"/>
                    <a:pt x="92168" y="60943"/>
                    <a:pt x="96602" y="65173"/>
                  </a:cubicBezTo>
                  <a:cubicBezTo>
                    <a:pt x="102041" y="70063"/>
                    <a:pt x="108234" y="74041"/>
                    <a:pt x="114940" y="76962"/>
                  </a:cubicBezTo>
                  <a:cubicBezTo>
                    <a:pt x="123448" y="80466"/>
                    <a:pt x="132597" y="82143"/>
                    <a:pt x="141792" y="81874"/>
                  </a:cubicBezTo>
                  <a:cubicBezTo>
                    <a:pt x="152824" y="81756"/>
                    <a:pt x="163644" y="78825"/>
                    <a:pt x="173229" y="73360"/>
                  </a:cubicBezTo>
                  <a:cubicBezTo>
                    <a:pt x="183796" y="66965"/>
                    <a:pt x="192405" y="57789"/>
                    <a:pt x="198116" y="46835"/>
                  </a:cubicBezTo>
                  <a:cubicBezTo>
                    <a:pt x="204793" y="33197"/>
                    <a:pt x="208051" y="18137"/>
                    <a:pt x="207613" y="2955"/>
                  </a:cubicBezTo>
                  <a:lnTo>
                    <a:pt x="157511" y="2955"/>
                  </a:lnTo>
                  <a:cubicBezTo>
                    <a:pt x="157511" y="13434"/>
                    <a:pt x="155546" y="20966"/>
                    <a:pt x="152271" y="25878"/>
                  </a:cubicBezTo>
                  <a:cubicBezTo>
                    <a:pt x="149144" y="30174"/>
                    <a:pt x="144160" y="32728"/>
                    <a:pt x="138845" y="32755"/>
                  </a:cubicBezTo>
                  <a:cubicBezTo>
                    <a:pt x="133743" y="32682"/>
                    <a:pt x="128802" y="30960"/>
                    <a:pt x="124764" y="27843"/>
                  </a:cubicBezTo>
                  <a:close/>
                </a:path>
              </a:pathLst>
            </a:custGeom>
            <a:solidFill>
              <a:srgbClr val="00A443"/>
            </a:solidFill>
            <a:ln w="3272" cap="flat">
              <a:noFill/>
              <a:prstDash val="solid"/>
              <a:miter/>
            </a:ln>
          </p:spPr>
          <p:txBody>
            <a:bodyPr rtlCol="0" anchor="ctr"/>
            <a:lstStyle/>
            <a:p>
              <a:endParaRPr lang="es-ES" sz="900"/>
            </a:p>
          </p:txBody>
        </p:sp>
        <p:sp>
          <p:nvSpPr>
            <p:cNvPr id="56" name="Forma libre: forma 55">
              <a:extLst>
                <a:ext uri="{FF2B5EF4-FFF2-40B4-BE49-F238E27FC236}">
                  <a16:creationId xmlns:a16="http://schemas.microsoft.com/office/drawing/2014/main" id="{D2B496F6-E5E3-EB7B-C4E1-2127363319E4}"/>
                </a:ext>
              </a:extLst>
            </p:cNvPr>
            <p:cNvSpPr/>
            <p:nvPr/>
          </p:nvSpPr>
          <p:spPr>
            <a:xfrm>
              <a:off x="3949021" y="6216698"/>
              <a:ext cx="270512" cy="321580"/>
            </a:xfrm>
            <a:custGeom>
              <a:avLst/>
              <a:gdLst>
                <a:gd name="connsiteX0" fmla="*/ 214162 w 270512"/>
                <a:gd name="connsiteY0" fmla="*/ 15074 h 321580"/>
                <a:gd name="connsiteX1" fmla="*/ 93327 w 270512"/>
                <a:gd name="connsiteY1" fmla="*/ 17038 h 321580"/>
                <a:gd name="connsiteX2" fmla="*/ 60908 w 270512"/>
                <a:gd name="connsiteY2" fmla="*/ 53060 h 321580"/>
                <a:gd name="connsiteX3" fmla="*/ 60908 w 270512"/>
                <a:gd name="connsiteY3" fmla="*/ 6232 h 321580"/>
                <a:gd name="connsiteX4" fmla="*/ 0 w 270512"/>
                <a:gd name="connsiteY4" fmla="*/ 6232 h 321580"/>
                <a:gd name="connsiteX5" fmla="*/ 0 w 270512"/>
                <a:gd name="connsiteY5" fmla="*/ 321580 h 321580"/>
                <a:gd name="connsiteX6" fmla="*/ 60908 w 270512"/>
                <a:gd name="connsiteY6" fmla="*/ 321580 h 321580"/>
                <a:gd name="connsiteX7" fmla="*/ 60908 w 270512"/>
                <a:gd name="connsiteY7" fmla="*/ 134598 h 321580"/>
                <a:gd name="connsiteX8" fmla="*/ 82848 w 270512"/>
                <a:gd name="connsiteY8" fmla="*/ 75655 h 321580"/>
                <a:gd name="connsiteX9" fmla="*/ 139500 w 270512"/>
                <a:gd name="connsiteY9" fmla="*/ 54042 h 321580"/>
                <a:gd name="connsiteX10" fmla="*/ 189929 w 270512"/>
                <a:gd name="connsiteY10" fmla="*/ 75327 h 321580"/>
                <a:gd name="connsiteX11" fmla="*/ 208922 w 270512"/>
                <a:gd name="connsiteY11" fmla="*/ 132306 h 321580"/>
                <a:gd name="connsiteX12" fmla="*/ 208922 w 270512"/>
                <a:gd name="connsiteY12" fmla="*/ 321580 h 321580"/>
                <a:gd name="connsiteX13" fmla="*/ 270486 w 270512"/>
                <a:gd name="connsiteY13" fmla="*/ 321580 h 321580"/>
                <a:gd name="connsiteX14" fmla="*/ 270486 w 270512"/>
                <a:gd name="connsiteY14" fmla="*/ 122482 h 321580"/>
                <a:gd name="connsiteX15" fmla="*/ 255422 w 270512"/>
                <a:gd name="connsiteY15" fmla="*/ 57644 h 321580"/>
                <a:gd name="connsiteX16" fmla="*/ 214162 w 270512"/>
                <a:gd name="connsiteY16" fmla="*/ 15074 h 321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0512" h="321580">
                  <a:moveTo>
                    <a:pt x="214162" y="15074"/>
                  </a:moveTo>
                  <a:cubicBezTo>
                    <a:pt x="176376" y="-5704"/>
                    <a:pt x="130419" y="-4957"/>
                    <a:pt x="93327" y="17038"/>
                  </a:cubicBezTo>
                  <a:cubicBezTo>
                    <a:pt x="79400" y="25818"/>
                    <a:pt x="68178" y="38288"/>
                    <a:pt x="60908" y="53060"/>
                  </a:cubicBezTo>
                  <a:lnTo>
                    <a:pt x="60908" y="6232"/>
                  </a:lnTo>
                  <a:lnTo>
                    <a:pt x="0" y="6232"/>
                  </a:lnTo>
                  <a:lnTo>
                    <a:pt x="0" y="321580"/>
                  </a:lnTo>
                  <a:lnTo>
                    <a:pt x="60908" y="321580"/>
                  </a:lnTo>
                  <a:lnTo>
                    <a:pt x="60908" y="134598"/>
                  </a:lnTo>
                  <a:cubicBezTo>
                    <a:pt x="60908" y="109383"/>
                    <a:pt x="68113" y="89736"/>
                    <a:pt x="82848" y="75655"/>
                  </a:cubicBezTo>
                  <a:cubicBezTo>
                    <a:pt x="97584" y="61574"/>
                    <a:pt x="116250" y="54042"/>
                    <a:pt x="139500" y="54042"/>
                  </a:cubicBezTo>
                  <a:cubicBezTo>
                    <a:pt x="158604" y="53479"/>
                    <a:pt x="177008" y="61246"/>
                    <a:pt x="189929" y="75327"/>
                  </a:cubicBezTo>
                  <a:cubicBezTo>
                    <a:pt x="202700" y="89408"/>
                    <a:pt x="208922" y="108401"/>
                    <a:pt x="208922" y="132306"/>
                  </a:cubicBezTo>
                  <a:lnTo>
                    <a:pt x="208922" y="321580"/>
                  </a:lnTo>
                  <a:lnTo>
                    <a:pt x="270486" y="321580"/>
                  </a:lnTo>
                  <a:lnTo>
                    <a:pt x="270486" y="122482"/>
                  </a:lnTo>
                  <a:cubicBezTo>
                    <a:pt x="270931" y="99952"/>
                    <a:pt x="265754" y="77669"/>
                    <a:pt x="255422" y="57644"/>
                  </a:cubicBezTo>
                  <a:cubicBezTo>
                    <a:pt x="246024" y="39801"/>
                    <a:pt x="231704" y="25025"/>
                    <a:pt x="214162" y="15074"/>
                  </a:cubicBezTo>
                  <a:close/>
                </a:path>
              </a:pathLst>
            </a:custGeom>
            <a:solidFill>
              <a:srgbClr val="00A443"/>
            </a:solidFill>
            <a:ln w="3272" cap="flat">
              <a:noFill/>
              <a:prstDash val="solid"/>
              <a:miter/>
            </a:ln>
          </p:spPr>
          <p:txBody>
            <a:bodyPr rtlCol="0" anchor="ctr"/>
            <a:lstStyle/>
            <a:p>
              <a:endParaRPr lang="es-ES" sz="900"/>
            </a:p>
          </p:txBody>
        </p:sp>
        <p:sp>
          <p:nvSpPr>
            <p:cNvPr id="57" name="Forma libre: forma 56">
              <a:extLst>
                <a:ext uri="{FF2B5EF4-FFF2-40B4-BE49-F238E27FC236}">
                  <a16:creationId xmlns:a16="http://schemas.microsoft.com/office/drawing/2014/main" id="{4D566E2F-1426-5CB3-BD00-29A8A7F59996}"/>
                </a:ext>
              </a:extLst>
            </p:cNvPr>
            <p:cNvSpPr/>
            <p:nvPr/>
          </p:nvSpPr>
          <p:spPr>
            <a:xfrm>
              <a:off x="4257456" y="6216699"/>
              <a:ext cx="279081" cy="328466"/>
            </a:xfrm>
            <a:custGeom>
              <a:avLst/>
              <a:gdLst>
                <a:gd name="connsiteX0" fmla="*/ 236138 w 279081"/>
                <a:gd name="connsiteY0" fmla="*/ 29481 h 328466"/>
                <a:gd name="connsiteX1" fmla="*/ 191276 w 279081"/>
                <a:gd name="connsiteY1" fmla="*/ 7213 h 328466"/>
                <a:gd name="connsiteX2" fmla="*/ 138226 w 279081"/>
                <a:gd name="connsiteY2" fmla="*/ 9 h 328466"/>
                <a:gd name="connsiteX3" fmla="*/ 61272 w 279081"/>
                <a:gd name="connsiteY3" fmla="*/ 19002 h 328466"/>
                <a:gd name="connsiteX4" fmla="*/ 10515 w 279081"/>
                <a:gd name="connsiteY4" fmla="*/ 76308 h 328466"/>
                <a:gd name="connsiteX5" fmla="*/ 58325 w 279081"/>
                <a:gd name="connsiteY5" fmla="*/ 103815 h 328466"/>
                <a:gd name="connsiteX6" fmla="*/ 87797 w 279081"/>
                <a:gd name="connsiteY6" fmla="*/ 67794 h 328466"/>
                <a:gd name="connsiteX7" fmla="*/ 137244 w 279081"/>
                <a:gd name="connsiteY7" fmla="*/ 54696 h 328466"/>
                <a:gd name="connsiteX8" fmla="*/ 177850 w 279081"/>
                <a:gd name="connsiteY8" fmla="*/ 62227 h 328466"/>
                <a:gd name="connsiteX9" fmla="*/ 207322 w 279081"/>
                <a:gd name="connsiteY9" fmla="*/ 86460 h 328466"/>
                <a:gd name="connsiteX10" fmla="*/ 218455 w 279081"/>
                <a:gd name="connsiteY10" fmla="*/ 130340 h 328466"/>
                <a:gd name="connsiteX11" fmla="*/ 218455 w 279081"/>
                <a:gd name="connsiteY11" fmla="*/ 165706 h 328466"/>
                <a:gd name="connsiteX12" fmla="*/ 211579 w 279081"/>
                <a:gd name="connsiteY12" fmla="*/ 158829 h 328466"/>
                <a:gd name="connsiteX13" fmla="*/ 127093 w 279081"/>
                <a:gd name="connsiteY13" fmla="*/ 133615 h 328466"/>
                <a:gd name="connsiteX14" fmla="*/ 62582 w 279081"/>
                <a:gd name="connsiteY14" fmla="*/ 144748 h 328466"/>
                <a:gd name="connsiteX15" fmla="*/ 16737 w 279081"/>
                <a:gd name="connsiteY15" fmla="*/ 177822 h 328466"/>
                <a:gd name="connsiteX16" fmla="*/ 16410 w 279081"/>
                <a:gd name="connsiteY16" fmla="*/ 283593 h 328466"/>
                <a:gd name="connsiteX17" fmla="*/ 60945 w 279081"/>
                <a:gd name="connsiteY17" fmla="*/ 316995 h 328466"/>
                <a:gd name="connsiteX18" fmla="*/ 124145 w 279081"/>
                <a:gd name="connsiteY18" fmla="*/ 328456 h 328466"/>
                <a:gd name="connsiteX19" fmla="*/ 210269 w 279081"/>
                <a:gd name="connsiteY19" fmla="*/ 301931 h 328466"/>
                <a:gd name="connsiteX20" fmla="*/ 221402 w 279081"/>
                <a:gd name="connsiteY20" fmla="*/ 290143 h 328466"/>
                <a:gd name="connsiteX21" fmla="*/ 221402 w 279081"/>
                <a:gd name="connsiteY21" fmla="*/ 321579 h 328466"/>
                <a:gd name="connsiteX22" fmla="*/ 279036 w 279081"/>
                <a:gd name="connsiteY22" fmla="*/ 321579 h 328466"/>
                <a:gd name="connsiteX23" fmla="*/ 279036 w 279081"/>
                <a:gd name="connsiteY23" fmla="*/ 124773 h 328466"/>
                <a:gd name="connsiteX24" fmla="*/ 267247 w 279081"/>
                <a:gd name="connsiteY24" fmla="*/ 68449 h 328466"/>
                <a:gd name="connsiteX25" fmla="*/ 236138 w 279081"/>
                <a:gd name="connsiteY25" fmla="*/ 29481 h 328466"/>
                <a:gd name="connsiteX26" fmla="*/ 197825 w 279081"/>
                <a:gd name="connsiteY26" fmla="*/ 268202 h 328466"/>
                <a:gd name="connsiteX27" fmla="*/ 142156 w 279081"/>
                <a:gd name="connsiteY27" fmla="*/ 281301 h 328466"/>
                <a:gd name="connsiteX28" fmla="*/ 85177 w 279081"/>
                <a:gd name="connsiteY28" fmla="*/ 268202 h 328466"/>
                <a:gd name="connsiteX29" fmla="*/ 62582 w 279081"/>
                <a:gd name="connsiteY29" fmla="*/ 230217 h 328466"/>
                <a:gd name="connsiteX30" fmla="*/ 85177 w 279081"/>
                <a:gd name="connsiteY30" fmla="*/ 191576 h 328466"/>
                <a:gd name="connsiteX31" fmla="*/ 142156 w 279081"/>
                <a:gd name="connsiteY31" fmla="*/ 178805 h 328466"/>
                <a:gd name="connsiteX32" fmla="*/ 197825 w 279081"/>
                <a:gd name="connsiteY32" fmla="*/ 191903 h 328466"/>
                <a:gd name="connsiteX33" fmla="*/ 220093 w 279081"/>
                <a:gd name="connsiteY33" fmla="*/ 230217 h 328466"/>
                <a:gd name="connsiteX34" fmla="*/ 197825 w 279081"/>
                <a:gd name="connsiteY34" fmla="*/ 268202 h 32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79081" h="328466">
                  <a:moveTo>
                    <a:pt x="236138" y="29481"/>
                  </a:moveTo>
                  <a:cubicBezTo>
                    <a:pt x="222719" y="19303"/>
                    <a:pt x="207498" y="11749"/>
                    <a:pt x="191276" y="7213"/>
                  </a:cubicBezTo>
                  <a:cubicBezTo>
                    <a:pt x="173995" y="2439"/>
                    <a:pt x="156152" y="16"/>
                    <a:pt x="138226" y="9"/>
                  </a:cubicBezTo>
                  <a:cubicBezTo>
                    <a:pt x="111381" y="-279"/>
                    <a:pt x="84902" y="6257"/>
                    <a:pt x="61272" y="19002"/>
                  </a:cubicBezTo>
                  <a:cubicBezTo>
                    <a:pt x="38448" y="31927"/>
                    <a:pt x="20588" y="52092"/>
                    <a:pt x="10515" y="76308"/>
                  </a:cubicBezTo>
                  <a:lnTo>
                    <a:pt x="58325" y="103815"/>
                  </a:lnTo>
                  <a:cubicBezTo>
                    <a:pt x="64059" y="88975"/>
                    <a:pt x="74387" y="76354"/>
                    <a:pt x="87797" y="67794"/>
                  </a:cubicBezTo>
                  <a:cubicBezTo>
                    <a:pt x="101223" y="58953"/>
                    <a:pt x="117596" y="54696"/>
                    <a:pt x="137244" y="54696"/>
                  </a:cubicBezTo>
                  <a:cubicBezTo>
                    <a:pt x="151135" y="54604"/>
                    <a:pt x="164915" y="57162"/>
                    <a:pt x="177850" y="62227"/>
                  </a:cubicBezTo>
                  <a:cubicBezTo>
                    <a:pt x="189904" y="67129"/>
                    <a:pt x="200183" y="75581"/>
                    <a:pt x="207322" y="86460"/>
                  </a:cubicBezTo>
                  <a:cubicBezTo>
                    <a:pt x="214526" y="97593"/>
                    <a:pt x="218455" y="112329"/>
                    <a:pt x="218455" y="130340"/>
                  </a:cubicBezTo>
                  <a:lnTo>
                    <a:pt x="218455" y="165706"/>
                  </a:lnTo>
                  <a:lnTo>
                    <a:pt x="211579" y="158829"/>
                  </a:lnTo>
                  <a:cubicBezTo>
                    <a:pt x="191931" y="142129"/>
                    <a:pt x="164096" y="133615"/>
                    <a:pt x="127093" y="133615"/>
                  </a:cubicBezTo>
                  <a:cubicBezTo>
                    <a:pt x="105084" y="133300"/>
                    <a:pt x="83212" y="137076"/>
                    <a:pt x="62582" y="144748"/>
                  </a:cubicBezTo>
                  <a:cubicBezTo>
                    <a:pt x="44493" y="151242"/>
                    <a:pt x="28605" y="162707"/>
                    <a:pt x="16737" y="177822"/>
                  </a:cubicBezTo>
                  <a:cubicBezTo>
                    <a:pt x="-5458" y="209550"/>
                    <a:pt x="-5589" y="251731"/>
                    <a:pt x="16410" y="283593"/>
                  </a:cubicBezTo>
                  <a:cubicBezTo>
                    <a:pt x="27995" y="298516"/>
                    <a:pt x="43376" y="310052"/>
                    <a:pt x="60945" y="316995"/>
                  </a:cubicBezTo>
                  <a:cubicBezTo>
                    <a:pt x="81090" y="324805"/>
                    <a:pt x="102539" y="328695"/>
                    <a:pt x="124145" y="328456"/>
                  </a:cubicBezTo>
                  <a:cubicBezTo>
                    <a:pt x="161149" y="328456"/>
                    <a:pt x="189966" y="319614"/>
                    <a:pt x="210269" y="301931"/>
                  </a:cubicBezTo>
                  <a:cubicBezTo>
                    <a:pt x="214391" y="298411"/>
                    <a:pt x="218125" y="294459"/>
                    <a:pt x="221402" y="290143"/>
                  </a:cubicBezTo>
                  <a:lnTo>
                    <a:pt x="221402" y="321579"/>
                  </a:lnTo>
                  <a:lnTo>
                    <a:pt x="279036" y="321579"/>
                  </a:lnTo>
                  <a:lnTo>
                    <a:pt x="279036" y="124773"/>
                  </a:lnTo>
                  <a:cubicBezTo>
                    <a:pt x="279560" y="105335"/>
                    <a:pt x="275522" y="86044"/>
                    <a:pt x="267247" y="68449"/>
                  </a:cubicBezTo>
                  <a:cubicBezTo>
                    <a:pt x="259968" y="53268"/>
                    <a:pt x="249329" y="39943"/>
                    <a:pt x="236138" y="29481"/>
                  </a:cubicBezTo>
                  <a:close/>
                  <a:moveTo>
                    <a:pt x="197825" y="268202"/>
                  </a:moveTo>
                  <a:cubicBezTo>
                    <a:pt x="183089" y="276717"/>
                    <a:pt x="164424" y="281301"/>
                    <a:pt x="142156" y="281301"/>
                  </a:cubicBezTo>
                  <a:cubicBezTo>
                    <a:pt x="119888" y="281301"/>
                    <a:pt x="100241" y="276717"/>
                    <a:pt x="85177" y="268202"/>
                  </a:cubicBezTo>
                  <a:cubicBezTo>
                    <a:pt x="70114" y="259688"/>
                    <a:pt x="62582" y="246917"/>
                    <a:pt x="62582" y="230217"/>
                  </a:cubicBezTo>
                  <a:cubicBezTo>
                    <a:pt x="61950" y="214037"/>
                    <a:pt x="70766" y="198960"/>
                    <a:pt x="85177" y="191576"/>
                  </a:cubicBezTo>
                  <a:cubicBezTo>
                    <a:pt x="100241" y="183062"/>
                    <a:pt x="119233" y="178805"/>
                    <a:pt x="142156" y="178805"/>
                  </a:cubicBezTo>
                  <a:cubicBezTo>
                    <a:pt x="164424" y="178805"/>
                    <a:pt x="183089" y="183062"/>
                    <a:pt x="197825" y="191903"/>
                  </a:cubicBezTo>
                  <a:cubicBezTo>
                    <a:pt x="212116" y="199206"/>
                    <a:pt x="220823" y="214184"/>
                    <a:pt x="220093" y="230217"/>
                  </a:cubicBezTo>
                  <a:cubicBezTo>
                    <a:pt x="220093" y="246917"/>
                    <a:pt x="212888" y="259361"/>
                    <a:pt x="197825" y="268202"/>
                  </a:cubicBezTo>
                  <a:close/>
                </a:path>
              </a:pathLst>
            </a:custGeom>
            <a:solidFill>
              <a:srgbClr val="00A443"/>
            </a:solidFill>
            <a:ln w="3272" cap="flat">
              <a:noFill/>
              <a:prstDash val="solid"/>
              <a:miter/>
            </a:ln>
          </p:spPr>
          <p:txBody>
            <a:bodyPr rtlCol="0" anchor="ctr"/>
            <a:lstStyle/>
            <a:p>
              <a:endParaRPr lang="es-ES" sz="900"/>
            </a:p>
          </p:txBody>
        </p:sp>
        <p:sp>
          <p:nvSpPr>
            <p:cNvPr id="58" name="Forma libre: forma 57">
              <a:extLst>
                <a:ext uri="{FF2B5EF4-FFF2-40B4-BE49-F238E27FC236}">
                  <a16:creationId xmlns:a16="http://schemas.microsoft.com/office/drawing/2014/main" id="{8DA1547B-72F4-DA46-924A-70BD069C2EFD}"/>
                </a:ext>
              </a:extLst>
            </p:cNvPr>
            <p:cNvSpPr/>
            <p:nvPr/>
          </p:nvSpPr>
          <p:spPr>
            <a:xfrm>
              <a:off x="2652917" y="6780602"/>
              <a:ext cx="176830" cy="265901"/>
            </a:xfrm>
            <a:custGeom>
              <a:avLst/>
              <a:gdLst>
                <a:gd name="connsiteX0" fmla="*/ 14081 w 176830"/>
                <a:gd name="connsiteY0" fmla="*/ 0 h 265901"/>
                <a:gd name="connsiteX1" fmla="*/ 0 w 176830"/>
                <a:gd name="connsiteY1" fmla="*/ 0 h 265901"/>
                <a:gd name="connsiteX2" fmla="*/ 0 w 176830"/>
                <a:gd name="connsiteY2" fmla="*/ 265901 h 265901"/>
                <a:gd name="connsiteX3" fmla="*/ 33729 w 176830"/>
                <a:gd name="connsiteY3" fmla="*/ 265901 h 265901"/>
                <a:gd name="connsiteX4" fmla="*/ 33729 w 176830"/>
                <a:gd name="connsiteY4" fmla="*/ 152926 h 265901"/>
                <a:gd name="connsiteX5" fmla="*/ 161767 w 176830"/>
                <a:gd name="connsiteY5" fmla="*/ 152926 h 265901"/>
                <a:gd name="connsiteX6" fmla="*/ 161767 w 176830"/>
                <a:gd name="connsiteY6" fmla="*/ 121817 h 265901"/>
                <a:gd name="connsiteX7" fmla="*/ 33729 w 176830"/>
                <a:gd name="connsiteY7" fmla="*/ 121817 h 265901"/>
                <a:gd name="connsiteX8" fmla="*/ 33729 w 176830"/>
                <a:gd name="connsiteY8" fmla="*/ 31437 h 265901"/>
                <a:gd name="connsiteX9" fmla="*/ 176831 w 176830"/>
                <a:gd name="connsiteY9" fmla="*/ 31437 h 265901"/>
                <a:gd name="connsiteX10" fmla="*/ 176831 w 176830"/>
                <a:gd name="connsiteY10" fmla="*/ 0 h 265901"/>
                <a:gd name="connsiteX11" fmla="*/ 33729 w 176830"/>
                <a:gd name="connsiteY11" fmla="*/ 0 h 265901"/>
                <a:gd name="connsiteX12" fmla="*/ 14081 w 176830"/>
                <a:gd name="connsiteY12" fmla="*/ 0 h 265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6830" h="265901">
                  <a:moveTo>
                    <a:pt x="14081" y="0"/>
                  </a:moveTo>
                  <a:lnTo>
                    <a:pt x="0" y="0"/>
                  </a:lnTo>
                  <a:lnTo>
                    <a:pt x="0" y="265901"/>
                  </a:lnTo>
                  <a:lnTo>
                    <a:pt x="33729" y="265901"/>
                  </a:lnTo>
                  <a:lnTo>
                    <a:pt x="33729" y="152926"/>
                  </a:lnTo>
                  <a:lnTo>
                    <a:pt x="161767" y="152926"/>
                  </a:lnTo>
                  <a:lnTo>
                    <a:pt x="161767" y="121817"/>
                  </a:lnTo>
                  <a:lnTo>
                    <a:pt x="33729" y="121817"/>
                  </a:lnTo>
                  <a:lnTo>
                    <a:pt x="33729" y="31437"/>
                  </a:lnTo>
                  <a:lnTo>
                    <a:pt x="176831" y="31437"/>
                  </a:lnTo>
                  <a:lnTo>
                    <a:pt x="176831" y="0"/>
                  </a:lnTo>
                  <a:lnTo>
                    <a:pt x="33729" y="0"/>
                  </a:lnTo>
                  <a:lnTo>
                    <a:pt x="14081" y="0"/>
                  </a:lnTo>
                  <a:close/>
                </a:path>
              </a:pathLst>
            </a:custGeom>
            <a:solidFill>
              <a:srgbClr val="00A443"/>
            </a:solidFill>
            <a:ln w="3272" cap="flat">
              <a:noFill/>
              <a:prstDash val="solid"/>
              <a:miter/>
            </a:ln>
          </p:spPr>
          <p:txBody>
            <a:bodyPr rtlCol="0" anchor="ctr"/>
            <a:lstStyle/>
            <a:p>
              <a:endParaRPr lang="es-ES" sz="900"/>
            </a:p>
          </p:txBody>
        </p:sp>
        <p:sp>
          <p:nvSpPr>
            <p:cNvPr id="59" name="Forma libre: forma 58">
              <a:extLst>
                <a:ext uri="{FF2B5EF4-FFF2-40B4-BE49-F238E27FC236}">
                  <a16:creationId xmlns:a16="http://schemas.microsoft.com/office/drawing/2014/main" id="{F4058972-7AAB-9FC7-85C8-C7960203CDFC}"/>
                </a:ext>
              </a:extLst>
            </p:cNvPr>
            <p:cNvSpPr/>
            <p:nvPr/>
          </p:nvSpPr>
          <p:spPr>
            <a:xfrm>
              <a:off x="2845426" y="6854609"/>
              <a:ext cx="163157" cy="195177"/>
            </a:xfrm>
            <a:custGeom>
              <a:avLst/>
              <a:gdLst>
                <a:gd name="connsiteX0" fmla="*/ 130371 w 163157"/>
                <a:gd name="connsiteY0" fmla="*/ 111665 h 195177"/>
                <a:gd name="connsiteX1" fmla="*/ 116945 w 163157"/>
                <a:gd name="connsiteY1" fmla="*/ 152271 h 195177"/>
                <a:gd name="connsiteX2" fmla="*/ 46540 w 163157"/>
                <a:gd name="connsiteY2" fmla="*/ 152271 h 195177"/>
                <a:gd name="connsiteX3" fmla="*/ 32787 w 163157"/>
                <a:gd name="connsiteY3" fmla="*/ 111665 h 195177"/>
                <a:gd name="connsiteX4" fmla="*/ 32787 w 163157"/>
                <a:gd name="connsiteY4" fmla="*/ 0 h 195177"/>
                <a:gd name="connsiteX5" fmla="*/ 40 w 163157"/>
                <a:gd name="connsiteY5" fmla="*/ 0 h 195177"/>
                <a:gd name="connsiteX6" fmla="*/ 40 w 163157"/>
                <a:gd name="connsiteY6" fmla="*/ 114285 h 195177"/>
                <a:gd name="connsiteX7" fmla="*/ 10847 w 163157"/>
                <a:gd name="connsiteY7" fmla="*/ 158493 h 195177"/>
                <a:gd name="connsiteX8" fmla="*/ 39991 w 163157"/>
                <a:gd name="connsiteY8" fmla="*/ 186000 h 195177"/>
                <a:gd name="connsiteX9" fmla="*/ 123494 w 163157"/>
                <a:gd name="connsiteY9" fmla="*/ 186000 h 195177"/>
                <a:gd name="connsiteX10" fmla="*/ 152311 w 163157"/>
                <a:gd name="connsiteY10" fmla="*/ 158493 h 195177"/>
                <a:gd name="connsiteX11" fmla="*/ 163118 w 163157"/>
                <a:gd name="connsiteY11" fmla="*/ 114285 h 195177"/>
                <a:gd name="connsiteX12" fmla="*/ 163118 w 163157"/>
                <a:gd name="connsiteY12" fmla="*/ 0 h 195177"/>
                <a:gd name="connsiteX13" fmla="*/ 130371 w 163157"/>
                <a:gd name="connsiteY13" fmla="*/ 0 h 195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3157" h="195177">
                  <a:moveTo>
                    <a:pt x="130371" y="111665"/>
                  </a:moveTo>
                  <a:cubicBezTo>
                    <a:pt x="130371" y="129676"/>
                    <a:pt x="125787" y="143102"/>
                    <a:pt x="116945" y="152271"/>
                  </a:cubicBezTo>
                  <a:cubicBezTo>
                    <a:pt x="96914" y="170236"/>
                    <a:pt x="66571" y="170236"/>
                    <a:pt x="46540" y="152271"/>
                  </a:cubicBezTo>
                  <a:cubicBezTo>
                    <a:pt x="37371" y="143102"/>
                    <a:pt x="32787" y="129676"/>
                    <a:pt x="32787" y="111665"/>
                  </a:cubicBezTo>
                  <a:lnTo>
                    <a:pt x="32787" y="0"/>
                  </a:lnTo>
                  <a:lnTo>
                    <a:pt x="40" y="0"/>
                  </a:lnTo>
                  <a:lnTo>
                    <a:pt x="40" y="114285"/>
                  </a:lnTo>
                  <a:cubicBezTo>
                    <a:pt x="-435" y="129728"/>
                    <a:pt x="3299" y="145011"/>
                    <a:pt x="10847" y="158493"/>
                  </a:cubicBezTo>
                  <a:cubicBezTo>
                    <a:pt x="17550" y="170403"/>
                    <a:pt x="27714" y="179994"/>
                    <a:pt x="39991" y="186000"/>
                  </a:cubicBezTo>
                  <a:cubicBezTo>
                    <a:pt x="66480" y="198237"/>
                    <a:pt x="97006" y="198237"/>
                    <a:pt x="123494" y="186000"/>
                  </a:cubicBezTo>
                  <a:cubicBezTo>
                    <a:pt x="135548" y="179798"/>
                    <a:pt x="145556" y="170245"/>
                    <a:pt x="152311" y="158493"/>
                  </a:cubicBezTo>
                  <a:cubicBezTo>
                    <a:pt x="159859" y="145011"/>
                    <a:pt x="163592" y="129728"/>
                    <a:pt x="163118" y="114285"/>
                  </a:cubicBezTo>
                  <a:lnTo>
                    <a:pt x="163118" y="0"/>
                  </a:lnTo>
                  <a:lnTo>
                    <a:pt x="130371" y="0"/>
                  </a:lnTo>
                  <a:close/>
                </a:path>
              </a:pathLst>
            </a:custGeom>
            <a:solidFill>
              <a:srgbClr val="00A443"/>
            </a:solidFill>
            <a:ln w="3272" cap="flat">
              <a:noFill/>
              <a:prstDash val="solid"/>
              <a:miter/>
            </a:ln>
          </p:spPr>
          <p:txBody>
            <a:bodyPr rtlCol="0" anchor="ctr"/>
            <a:lstStyle/>
            <a:p>
              <a:endParaRPr lang="es-ES" sz="900"/>
            </a:p>
          </p:txBody>
        </p:sp>
        <p:sp>
          <p:nvSpPr>
            <p:cNvPr id="60" name="Forma libre: forma 59">
              <a:extLst>
                <a:ext uri="{FF2B5EF4-FFF2-40B4-BE49-F238E27FC236}">
                  <a16:creationId xmlns:a16="http://schemas.microsoft.com/office/drawing/2014/main" id="{00A6BE51-BCF9-B8C5-3716-00328C8C3988}"/>
                </a:ext>
              </a:extLst>
            </p:cNvPr>
            <p:cNvSpPr/>
            <p:nvPr/>
          </p:nvSpPr>
          <p:spPr>
            <a:xfrm>
              <a:off x="3046529" y="6851322"/>
              <a:ext cx="163108" cy="195180"/>
            </a:xfrm>
            <a:custGeom>
              <a:avLst/>
              <a:gdLst>
                <a:gd name="connsiteX0" fmla="*/ 128366 w 163108"/>
                <a:gd name="connsiteY0" fmla="*/ 9181 h 195180"/>
                <a:gd name="connsiteX1" fmla="*/ 54032 w 163108"/>
                <a:gd name="connsiteY1" fmla="*/ 10163 h 195180"/>
                <a:gd name="connsiteX2" fmla="*/ 32746 w 163108"/>
                <a:gd name="connsiteY2" fmla="*/ 33086 h 195180"/>
                <a:gd name="connsiteX3" fmla="*/ 32746 w 163108"/>
                <a:gd name="connsiteY3" fmla="*/ 3287 h 195180"/>
                <a:gd name="connsiteX4" fmla="*/ 0 w 163108"/>
                <a:gd name="connsiteY4" fmla="*/ 3287 h 195180"/>
                <a:gd name="connsiteX5" fmla="*/ 0 w 163108"/>
                <a:gd name="connsiteY5" fmla="*/ 195181 h 195180"/>
                <a:gd name="connsiteX6" fmla="*/ 32746 w 163108"/>
                <a:gd name="connsiteY6" fmla="*/ 195181 h 195180"/>
                <a:gd name="connsiteX7" fmla="*/ 32746 w 163108"/>
                <a:gd name="connsiteY7" fmla="*/ 81223 h 195180"/>
                <a:gd name="connsiteX8" fmla="*/ 47155 w 163108"/>
                <a:gd name="connsiteY8" fmla="*/ 42910 h 195180"/>
                <a:gd name="connsiteX9" fmla="*/ 84486 w 163108"/>
                <a:gd name="connsiteY9" fmla="*/ 29156 h 195180"/>
                <a:gd name="connsiteX10" fmla="*/ 117560 w 163108"/>
                <a:gd name="connsiteY10" fmla="*/ 42910 h 195180"/>
                <a:gd name="connsiteX11" fmla="*/ 130331 w 163108"/>
                <a:gd name="connsiteY11" fmla="*/ 79913 h 195180"/>
                <a:gd name="connsiteX12" fmla="*/ 130331 w 163108"/>
                <a:gd name="connsiteY12" fmla="*/ 195181 h 195180"/>
                <a:gd name="connsiteX13" fmla="*/ 163077 w 163108"/>
                <a:gd name="connsiteY13" fmla="*/ 195181 h 195180"/>
                <a:gd name="connsiteX14" fmla="*/ 163077 w 163108"/>
                <a:gd name="connsiteY14" fmla="*/ 75001 h 195180"/>
                <a:gd name="connsiteX15" fmla="*/ 153908 w 163108"/>
                <a:gd name="connsiteY15" fmla="*/ 35378 h 195180"/>
                <a:gd name="connsiteX16" fmla="*/ 128366 w 163108"/>
                <a:gd name="connsiteY16" fmla="*/ 9181 h 19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3108" h="195180">
                  <a:moveTo>
                    <a:pt x="128366" y="9181"/>
                  </a:moveTo>
                  <a:cubicBezTo>
                    <a:pt x="105093" y="-3400"/>
                    <a:pt x="76964" y="-3030"/>
                    <a:pt x="54032" y="10163"/>
                  </a:cubicBezTo>
                  <a:cubicBezTo>
                    <a:pt x="44820" y="15524"/>
                    <a:pt x="37410" y="23501"/>
                    <a:pt x="32746" y="33086"/>
                  </a:cubicBezTo>
                  <a:lnTo>
                    <a:pt x="32746" y="3287"/>
                  </a:lnTo>
                  <a:lnTo>
                    <a:pt x="0" y="3287"/>
                  </a:lnTo>
                  <a:lnTo>
                    <a:pt x="0" y="195181"/>
                  </a:lnTo>
                  <a:lnTo>
                    <a:pt x="32746" y="195181"/>
                  </a:lnTo>
                  <a:lnTo>
                    <a:pt x="32746" y="81223"/>
                  </a:lnTo>
                  <a:cubicBezTo>
                    <a:pt x="32746" y="64850"/>
                    <a:pt x="37658" y="52406"/>
                    <a:pt x="47155" y="42910"/>
                  </a:cubicBezTo>
                  <a:cubicBezTo>
                    <a:pt x="57287" y="33564"/>
                    <a:pt x="70713" y="28619"/>
                    <a:pt x="84486" y="29156"/>
                  </a:cubicBezTo>
                  <a:cubicBezTo>
                    <a:pt x="96989" y="28698"/>
                    <a:pt x="109069" y="33721"/>
                    <a:pt x="117560" y="42910"/>
                  </a:cubicBezTo>
                  <a:cubicBezTo>
                    <a:pt x="126074" y="52079"/>
                    <a:pt x="130331" y="64522"/>
                    <a:pt x="130331" y="79913"/>
                  </a:cubicBezTo>
                  <a:lnTo>
                    <a:pt x="130331" y="195181"/>
                  </a:lnTo>
                  <a:lnTo>
                    <a:pt x="163077" y="195181"/>
                  </a:lnTo>
                  <a:lnTo>
                    <a:pt x="163077" y="75001"/>
                  </a:lnTo>
                  <a:cubicBezTo>
                    <a:pt x="163461" y="61228"/>
                    <a:pt x="160304" y="47583"/>
                    <a:pt x="153908" y="35378"/>
                  </a:cubicBezTo>
                  <a:cubicBezTo>
                    <a:pt x="148246" y="24261"/>
                    <a:pt x="139339" y="15125"/>
                    <a:pt x="128366" y="9181"/>
                  </a:cubicBezTo>
                  <a:close/>
                </a:path>
              </a:pathLst>
            </a:custGeom>
            <a:solidFill>
              <a:srgbClr val="00A443"/>
            </a:solidFill>
            <a:ln w="3272" cap="flat">
              <a:noFill/>
              <a:prstDash val="solid"/>
              <a:miter/>
            </a:ln>
          </p:spPr>
          <p:txBody>
            <a:bodyPr rtlCol="0" anchor="ctr"/>
            <a:lstStyle/>
            <a:p>
              <a:endParaRPr lang="es-ES" sz="900"/>
            </a:p>
          </p:txBody>
        </p:sp>
        <p:sp>
          <p:nvSpPr>
            <p:cNvPr id="61" name="Forma libre: forma 60">
              <a:extLst>
                <a:ext uri="{FF2B5EF4-FFF2-40B4-BE49-F238E27FC236}">
                  <a16:creationId xmlns:a16="http://schemas.microsoft.com/office/drawing/2014/main" id="{FF897370-6CF6-6E30-CDE1-85D18E60FCA8}"/>
                </a:ext>
              </a:extLst>
            </p:cNvPr>
            <p:cNvSpPr/>
            <p:nvPr/>
          </p:nvSpPr>
          <p:spPr>
            <a:xfrm>
              <a:off x="3239045" y="6780602"/>
              <a:ext cx="188325" cy="269221"/>
            </a:xfrm>
            <a:custGeom>
              <a:avLst/>
              <a:gdLst>
                <a:gd name="connsiteX0" fmla="*/ 155579 w 188325"/>
                <a:gd name="connsiteY0" fmla="*/ 110683 h 269221"/>
                <a:gd name="connsiteX1" fmla="*/ 150339 w 188325"/>
                <a:gd name="connsiteY1" fmla="*/ 101842 h 269221"/>
                <a:gd name="connsiteX2" fmla="*/ 125124 w 188325"/>
                <a:gd name="connsiteY2" fmla="*/ 79246 h 269221"/>
                <a:gd name="connsiteX3" fmla="*/ 88776 w 188325"/>
                <a:gd name="connsiteY3" fmla="*/ 70732 h 269221"/>
                <a:gd name="connsiteX4" fmla="*/ 54065 w 188325"/>
                <a:gd name="connsiteY4" fmla="*/ 77609 h 269221"/>
                <a:gd name="connsiteX5" fmla="*/ 25575 w 188325"/>
                <a:gd name="connsiteY5" fmla="*/ 97912 h 269221"/>
                <a:gd name="connsiteX6" fmla="*/ 6910 w 188325"/>
                <a:gd name="connsiteY6" fmla="*/ 129676 h 269221"/>
                <a:gd name="connsiteX7" fmla="*/ 33 w 188325"/>
                <a:gd name="connsiteY7" fmla="*/ 169627 h 269221"/>
                <a:gd name="connsiteX8" fmla="*/ 11822 w 188325"/>
                <a:gd name="connsiteY8" fmla="*/ 221693 h 269221"/>
                <a:gd name="connsiteX9" fmla="*/ 43913 w 188325"/>
                <a:gd name="connsiteY9" fmla="*/ 256732 h 269221"/>
                <a:gd name="connsiteX10" fmla="*/ 88776 w 188325"/>
                <a:gd name="connsiteY10" fmla="*/ 269176 h 269221"/>
                <a:gd name="connsiteX11" fmla="*/ 125124 w 188325"/>
                <a:gd name="connsiteY11" fmla="*/ 260662 h 269221"/>
                <a:gd name="connsiteX12" fmla="*/ 150339 w 188325"/>
                <a:gd name="connsiteY12" fmla="*/ 238067 h 269221"/>
                <a:gd name="connsiteX13" fmla="*/ 155579 w 188325"/>
                <a:gd name="connsiteY13" fmla="*/ 229225 h 269221"/>
                <a:gd name="connsiteX14" fmla="*/ 155579 w 188325"/>
                <a:gd name="connsiteY14" fmla="*/ 265901 h 269221"/>
                <a:gd name="connsiteX15" fmla="*/ 188325 w 188325"/>
                <a:gd name="connsiteY15" fmla="*/ 265901 h 269221"/>
                <a:gd name="connsiteX16" fmla="*/ 188325 w 188325"/>
                <a:gd name="connsiteY16" fmla="*/ 0 h 269221"/>
                <a:gd name="connsiteX17" fmla="*/ 155579 w 188325"/>
                <a:gd name="connsiteY17" fmla="*/ 0 h 269221"/>
                <a:gd name="connsiteX18" fmla="*/ 139206 w 188325"/>
                <a:gd name="connsiteY18" fmla="*/ 221366 h 269221"/>
                <a:gd name="connsiteX19" fmla="*/ 119885 w 188325"/>
                <a:gd name="connsiteY19" fmla="*/ 234792 h 269221"/>
                <a:gd name="connsiteX20" fmla="*/ 94998 w 188325"/>
                <a:gd name="connsiteY20" fmla="*/ 239704 h 269221"/>
                <a:gd name="connsiteX21" fmla="*/ 50463 w 188325"/>
                <a:gd name="connsiteY21" fmla="*/ 221366 h 269221"/>
                <a:gd name="connsiteX22" fmla="*/ 33107 w 188325"/>
                <a:gd name="connsiteY22" fmla="*/ 169627 h 269221"/>
                <a:gd name="connsiteX23" fmla="*/ 37692 w 188325"/>
                <a:gd name="connsiteY23" fmla="*/ 140810 h 269221"/>
                <a:gd name="connsiteX24" fmla="*/ 50463 w 188325"/>
                <a:gd name="connsiteY24" fmla="*/ 118542 h 269221"/>
                <a:gd name="connsiteX25" fmla="*/ 70110 w 188325"/>
                <a:gd name="connsiteY25" fmla="*/ 104789 h 269221"/>
                <a:gd name="connsiteX26" fmla="*/ 94998 w 188325"/>
                <a:gd name="connsiteY26" fmla="*/ 100204 h 269221"/>
                <a:gd name="connsiteX27" fmla="*/ 139206 w 188325"/>
                <a:gd name="connsiteY27" fmla="*/ 118542 h 269221"/>
                <a:gd name="connsiteX28" fmla="*/ 156561 w 188325"/>
                <a:gd name="connsiteY28" fmla="*/ 169627 h 269221"/>
                <a:gd name="connsiteX29" fmla="*/ 151977 w 188325"/>
                <a:gd name="connsiteY29" fmla="*/ 199098 h 269221"/>
                <a:gd name="connsiteX30" fmla="*/ 139206 w 188325"/>
                <a:gd name="connsiteY30" fmla="*/ 221366 h 269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8325" h="269221">
                  <a:moveTo>
                    <a:pt x="155579" y="110683"/>
                  </a:moveTo>
                  <a:cubicBezTo>
                    <a:pt x="153941" y="107736"/>
                    <a:pt x="152304" y="104789"/>
                    <a:pt x="150339" y="101842"/>
                  </a:cubicBezTo>
                  <a:cubicBezTo>
                    <a:pt x="143829" y="92430"/>
                    <a:pt x="135191" y="84689"/>
                    <a:pt x="125124" y="79246"/>
                  </a:cubicBezTo>
                  <a:cubicBezTo>
                    <a:pt x="113984" y="73221"/>
                    <a:pt x="101436" y="70281"/>
                    <a:pt x="88776" y="70732"/>
                  </a:cubicBezTo>
                  <a:cubicBezTo>
                    <a:pt x="76856" y="70634"/>
                    <a:pt x="65045" y="72976"/>
                    <a:pt x="54065" y="77609"/>
                  </a:cubicBezTo>
                  <a:cubicBezTo>
                    <a:pt x="43252" y="82305"/>
                    <a:pt x="33546" y="89224"/>
                    <a:pt x="25575" y="97912"/>
                  </a:cubicBezTo>
                  <a:cubicBezTo>
                    <a:pt x="17405" y="107228"/>
                    <a:pt x="11072" y="118005"/>
                    <a:pt x="6910" y="129676"/>
                  </a:cubicBezTo>
                  <a:cubicBezTo>
                    <a:pt x="2214" y="142467"/>
                    <a:pt x="-118" y="156004"/>
                    <a:pt x="33" y="169627"/>
                  </a:cubicBezTo>
                  <a:cubicBezTo>
                    <a:pt x="-412" y="187690"/>
                    <a:pt x="3638" y="205582"/>
                    <a:pt x="11822" y="221693"/>
                  </a:cubicBezTo>
                  <a:cubicBezTo>
                    <a:pt x="19278" y="235971"/>
                    <a:pt x="30343" y="248051"/>
                    <a:pt x="43913" y="256732"/>
                  </a:cubicBezTo>
                  <a:cubicBezTo>
                    <a:pt x="57379" y="265066"/>
                    <a:pt x="72943" y="269382"/>
                    <a:pt x="88776" y="269176"/>
                  </a:cubicBezTo>
                  <a:cubicBezTo>
                    <a:pt x="101436" y="269628"/>
                    <a:pt x="113984" y="266690"/>
                    <a:pt x="125124" y="260662"/>
                  </a:cubicBezTo>
                  <a:cubicBezTo>
                    <a:pt x="135191" y="255219"/>
                    <a:pt x="143829" y="247478"/>
                    <a:pt x="150339" y="238067"/>
                  </a:cubicBezTo>
                  <a:cubicBezTo>
                    <a:pt x="152304" y="235119"/>
                    <a:pt x="153941" y="232172"/>
                    <a:pt x="155579" y="229225"/>
                  </a:cubicBezTo>
                  <a:lnTo>
                    <a:pt x="155579" y="265901"/>
                  </a:lnTo>
                  <a:lnTo>
                    <a:pt x="188325" y="265901"/>
                  </a:lnTo>
                  <a:lnTo>
                    <a:pt x="188325" y="0"/>
                  </a:lnTo>
                  <a:lnTo>
                    <a:pt x="155579" y="0"/>
                  </a:lnTo>
                  <a:close/>
                  <a:moveTo>
                    <a:pt x="139206" y="221366"/>
                  </a:moveTo>
                  <a:cubicBezTo>
                    <a:pt x="133858" y="227241"/>
                    <a:pt x="127253" y="231828"/>
                    <a:pt x="119885" y="234792"/>
                  </a:cubicBezTo>
                  <a:cubicBezTo>
                    <a:pt x="112023" y="238149"/>
                    <a:pt x="103545" y="239822"/>
                    <a:pt x="94998" y="239704"/>
                  </a:cubicBezTo>
                  <a:cubicBezTo>
                    <a:pt x="78212" y="240254"/>
                    <a:pt x="61996" y="233577"/>
                    <a:pt x="50463" y="221366"/>
                  </a:cubicBezTo>
                  <a:cubicBezTo>
                    <a:pt x="38674" y="208922"/>
                    <a:pt x="33107" y="191894"/>
                    <a:pt x="33107" y="169627"/>
                  </a:cubicBezTo>
                  <a:cubicBezTo>
                    <a:pt x="32845" y="159819"/>
                    <a:pt x="34401" y="150051"/>
                    <a:pt x="37692" y="140810"/>
                  </a:cubicBezTo>
                  <a:cubicBezTo>
                    <a:pt x="40423" y="132610"/>
                    <a:pt x="44765" y="125039"/>
                    <a:pt x="50463" y="118542"/>
                  </a:cubicBezTo>
                  <a:cubicBezTo>
                    <a:pt x="55915" y="112559"/>
                    <a:pt x="62625" y="107864"/>
                    <a:pt x="70110" y="104789"/>
                  </a:cubicBezTo>
                  <a:cubicBezTo>
                    <a:pt x="78042" y="101704"/>
                    <a:pt x="86487" y="100148"/>
                    <a:pt x="94998" y="100204"/>
                  </a:cubicBezTo>
                  <a:cubicBezTo>
                    <a:pt x="111679" y="99706"/>
                    <a:pt x="127774" y="106383"/>
                    <a:pt x="139206" y="118542"/>
                  </a:cubicBezTo>
                  <a:cubicBezTo>
                    <a:pt x="150667" y="130986"/>
                    <a:pt x="156561" y="148014"/>
                    <a:pt x="156561" y="169627"/>
                  </a:cubicBezTo>
                  <a:cubicBezTo>
                    <a:pt x="156689" y="179637"/>
                    <a:pt x="155140" y="189599"/>
                    <a:pt x="151977" y="199098"/>
                  </a:cubicBezTo>
                  <a:cubicBezTo>
                    <a:pt x="149324" y="207331"/>
                    <a:pt x="144972" y="214918"/>
                    <a:pt x="139206" y="221366"/>
                  </a:cubicBezTo>
                  <a:close/>
                </a:path>
              </a:pathLst>
            </a:custGeom>
            <a:solidFill>
              <a:srgbClr val="00A443"/>
            </a:solidFill>
            <a:ln w="3272" cap="flat">
              <a:noFill/>
              <a:prstDash val="solid"/>
              <a:miter/>
            </a:ln>
          </p:spPr>
          <p:txBody>
            <a:bodyPr rtlCol="0" anchor="ctr"/>
            <a:lstStyle/>
            <a:p>
              <a:endParaRPr lang="es-ES" sz="900"/>
            </a:p>
          </p:txBody>
        </p:sp>
        <p:sp>
          <p:nvSpPr>
            <p:cNvPr id="62" name="Forma libre: forma 61">
              <a:extLst>
                <a:ext uri="{FF2B5EF4-FFF2-40B4-BE49-F238E27FC236}">
                  <a16:creationId xmlns:a16="http://schemas.microsoft.com/office/drawing/2014/main" id="{123FCA89-5110-BDFF-3763-E3FA1A67F03F}"/>
                </a:ext>
              </a:extLst>
            </p:cNvPr>
            <p:cNvSpPr/>
            <p:nvPr/>
          </p:nvSpPr>
          <p:spPr>
            <a:xfrm>
              <a:off x="3457459" y="6851318"/>
              <a:ext cx="168067" cy="198793"/>
            </a:xfrm>
            <a:custGeom>
              <a:avLst/>
              <a:gdLst>
                <a:gd name="connsiteX0" fmla="*/ 141830 w 168067"/>
                <a:gd name="connsiteY0" fmla="*/ 17372 h 198793"/>
                <a:gd name="connsiteX1" fmla="*/ 114650 w 168067"/>
                <a:gd name="connsiteY1" fmla="*/ 4273 h 198793"/>
                <a:gd name="connsiteX2" fmla="*/ 83541 w 168067"/>
                <a:gd name="connsiteY2" fmla="*/ 16 h 198793"/>
                <a:gd name="connsiteX3" fmla="*/ 36714 w 168067"/>
                <a:gd name="connsiteY3" fmla="*/ 11805 h 198793"/>
                <a:gd name="connsiteX4" fmla="*/ 6915 w 168067"/>
                <a:gd name="connsiteY4" fmla="*/ 46516 h 198793"/>
                <a:gd name="connsiteX5" fmla="*/ 32457 w 168067"/>
                <a:gd name="connsiteY5" fmla="*/ 60597 h 198793"/>
                <a:gd name="connsiteX6" fmla="*/ 51450 w 168067"/>
                <a:gd name="connsiteY6" fmla="*/ 37675 h 198793"/>
                <a:gd name="connsiteX7" fmla="*/ 83214 w 168067"/>
                <a:gd name="connsiteY7" fmla="*/ 29160 h 198793"/>
                <a:gd name="connsiteX8" fmla="*/ 108756 w 168067"/>
                <a:gd name="connsiteY8" fmla="*/ 34072 h 198793"/>
                <a:gd name="connsiteX9" fmla="*/ 128077 w 168067"/>
                <a:gd name="connsiteY9" fmla="*/ 49463 h 198793"/>
                <a:gd name="connsiteX10" fmla="*/ 135608 w 168067"/>
                <a:gd name="connsiteY10" fmla="*/ 78608 h 198793"/>
                <a:gd name="connsiteX11" fmla="*/ 135608 w 168067"/>
                <a:gd name="connsiteY11" fmla="*/ 102185 h 198793"/>
                <a:gd name="connsiteX12" fmla="*/ 129714 w 168067"/>
                <a:gd name="connsiteY12" fmla="*/ 96291 h 198793"/>
                <a:gd name="connsiteX13" fmla="*/ 77320 w 168067"/>
                <a:gd name="connsiteY13" fmla="*/ 80900 h 198793"/>
                <a:gd name="connsiteX14" fmla="*/ 38679 w 168067"/>
                <a:gd name="connsiteY14" fmla="*/ 87777 h 198793"/>
                <a:gd name="connsiteX15" fmla="*/ 10517 w 168067"/>
                <a:gd name="connsiteY15" fmla="*/ 107752 h 198793"/>
                <a:gd name="connsiteX16" fmla="*/ 38 w 168067"/>
                <a:gd name="connsiteY16" fmla="*/ 139516 h 198793"/>
                <a:gd name="connsiteX17" fmla="*/ 10517 w 168067"/>
                <a:gd name="connsiteY17" fmla="*/ 171935 h 198793"/>
                <a:gd name="connsiteX18" fmla="*/ 38351 w 168067"/>
                <a:gd name="connsiteY18" fmla="*/ 191910 h 198793"/>
                <a:gd name="connsiteX19" fmla="*/ 76337 w 168067"/>
                <a:gd name="connsiteY19" fmla="*/ 198787 h 198793"/>
                <a:gd name="connsiteX20" fmla="*/ 129386 w 168067"/>
                <a:gd name="connsiteY20" fmla="*/ 183069 h 198793"/>
                <a:gd name="connsiteX21" fmla="*/ 136263 w 168067"/>
                <a:gd name="connsiteY21" fmla="*/ 175864 h 198793"/>
                <a:gd name="connsiteX22" fmla="*/ 136263 w 168067"/>
                <a:gd name="connsiteY22" fmla="*/ 195185 h 198793"/>
                <a:gd name="connsiteX23" fmla="*/ 168027 w 168067"/>
                <a:gd name="connsiteY23" fmla="*/ 195185 h 198793"/>
                <a:gd name="connsiteX24" fmla="*/ 168027 w 168067"/>
                <a:gd name="connsiteY24" fmla="*/ 75005 h 198793"/>
                <a:gd name="connsiteX25" fmla="*/ 160823 w 168067"/>
                <a:gd name="connsiteY25" fmla="*/ 40622 h 198793"/>
                <a:gd name="connsiteX26" fmla="*/ 141830 w 168067"/>
                <a:gd name="connsiteY26" fmla="*/ 17372 h 198793"/>
                <a:gd name="connsiteX27" fmla="*/ 121527 w 168067"/>
                <a:gd name="connsiteY27" fmla="*/ 164403 h 198793"/>
                <a:gd name="connsiteX28" fmla="*/ 85506 w 168067"/>
                <a:gd name="connsiteY28" fmla="*/ 173245 h 198793"/>
                <a:gd name="connsiteX29" fmla="*/ 48175 w 168067"/>
                <a:gd name="connsiteY29" fmla="*/ 164731 h 198793"/>
                <a:gd name="connsiteX30" fmla="*/ 33439 w 168067"/>
                <a:gd name="connsiteY30" fmla="*/ 139516 h 198793"/>
                <a:gd name="connsiteX31" fmla="*/ 48175 w 168067"/>
                <a:gd name="connsiteY31" fmla="*/ 114301 h 198793"/>
                <a:gd name="connsiteX32" fmla="*/ 85506 w 168067"/>
                <a:gd name="connsiteY32" fmla="*/ 106115 h 198793"/>
                <a:gd name="connsiteX33" fmla="*/ 121527 w 168067"/>
                <a:gd name="connsiteY33" fmla="*/ 114956 h 198793"/>
                <a:gd name="connsiteX34" fmla="*/ 132766 w 168067"/>
                <a:gd name="connsiteY34" fmla="*/ 153165 h 198793"/>
                <a:gd name="connsiteX35" fmla="*/ 121527 w 168067"/>
                <a:gd name="connsiteY35" fmla="*/ 164403 h 198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8067" h="198793">
                  <a:moveTo>
                    <a:pt x="141830" y="17372"/>
                  </a:moveTo>
                  <a:cubicBezTo>
                    <a:pt x="133676" y="11333"/>
                    <a:pt x="124455" y="6890"/>
                    <a:pt x="114650" y="4273"/>
                  </a:cubicBezTo>
                  <a:cubicBezTo>
                    <a:pt x="104545" y="1346"/>
                    <a:pt x="94063" y="-85"/>
                    <a:pt x="83541" y="16"/>
                  </a:cubicBezTo>
                  <a:cubicBezTo>
                    <a:pt x="67162" y="-292"/>
                    <a:pt x="50995" y="3775"/>
                    <a:pt x="36714" y="11805"/>
                  </a:cubicBezTo>
                  <a:cubicBezTo>
                    <a:pt x="23059" y="19572"/>
                    <a:pt x="12524" y="31843"/>
                    <a:pt x="6915" y="46516"/>
                  </a:cubicBezTo>
                  <a:lnTo>
                    <a:pt x="32457" y="60597"/>
                  </a:lnTo>
                  <a:cubicBezTo>
                    <a:pt x="36301" y="51199"/>
                    <a:pt x="42929" y="43199"/>
                    <a:pt x="51450" y="37675"/>
                  </a:cubicBezTo>
                  <a:cubicBezTo>
                    <a:pt x="61002" y="31846"/>
                    <a:pt x="72028" y="28892"/>
                    <a:pt x="83214" y="29160"/>
                  </a:cubicBezTo>
                  <a:cubicBezTo>
                    <a:pt x="91970" y="29082"/>
                    <a:pt x="100655" y="30752"/>
                    <a:pt x="108756" y="34072"/>
                  </a:cubicBezTo>
                  <a:cubicBezTo>
                    <a:pt x="116648" y="37052"/>
                    <a:pt x="123407" y="42436"/>
                    <a:pt x="128077" y="49463"/>
                  </a:cubicBezTo>
                  <a:cubicBezTo>
                    <a:pt x="133457" y="58200"/>
                    <a:pt x="136083" y="68358"/>
                    <a:pt x="135608" y="78608"/>
                  </a:cubicBezTo>
                  <a:lnTo>
                    <a:pt x="135608" y="102185"/>
                  </a:lnTo>
                  <a:lnTo>
                    <a:pt x="129714" y="96291"/>
                  </a:lnTo>
                  <a:cubicBezTo>
                    <a:pt x="117598" y="86139"/>
                    <a:pt x="100242" y="80900"/>
                    <a:pt x="77320" y="80900"/>
                  </a:cubicBezTo>
                  <a:cubicBezTo>
                    <a:pt x="64126" y="80775"/>
                    <a:pt x="51021" y="83107"/>
                    <a:pt x="38679" y="87777"/>
                  </a:cubicBezTo>
                  <a:cubicBezTo>
                    <a:pt x="27732" y="91906"/>
                    <a:pt x="18032" y="98786"/>
                    <a:pt x="10517" y="107752"/>
                  </a:cubicBezTo>
                  <a:cubicBezTo>
                    <a:pt x="3313" y="116731"/>
                    <a:pt x="-407" y="128012"/>
                    <a:pt x="38" y="139516"/>
                  </a:cubicBezTo>
                  <a:cubicBezTo>
                    <a:pt x="-420" y="151223"/>
                    <a:pt x="3293" y="162710"/>
                    <a:pt x="10517" y="171935"/>
                  </a:cubicBezTo>
                  <a:cubicBezTo>
                    <a:pt x="17678" y="181133"/>
                    <a:pt x="27345" y="188069"/>
                    <a:pt x="38351" y="191910"/>
                  </a:cubicBezTo>
                  <a:cubicBezTo>
                    <a:pt x="50458" y="196603"/>
                    <a:pt x="63353" y="198938"/>
                    <a:pt x="76337" y="198787"/>
                  </a:cubicBezTo>
                  <a:cubicBezTo>
                    <a:pt x="99260" y="198787"/>
                    <a:pt x="116943" y="193548"/>
                    <a:pt x="129386" y="183069"/>
                  </a:cubicBezTo>
                  <a:cubicBezTo>
                    <a:pt x="131924" y="180914"/>
                    <a:pt x="134230" y="178501"/>
                    <a:pt x="136263" y="175864"/>
                  </a:cubicBezTo>
                  <a:lnTo>
                    <a:pt x="136263" y="195185"/>
                  </a:lnTo>
                  <a:lnTo>
                    <a:pt x="168027" y="195185"/>
                  </a:lnTo>
                  <a:lnTo>
                    <a:pt x="168027" y="75005"/>
                  </a:lnTo>
                  <a:cubicBezTo>
                    <a:pt x="168420" y="63132"/>
                    <a:pt x="165951" y="51340"/>
                    <a:pt x="160823" y="40622"/>
                  </a:cubicBezTo>
                  <a:cubicBezTo>
                    <a:pt x="156356" y="31518"/>
                    <a:pt x="149859" y="23564"/>
                    <a:pt x="141830" y="17372"/>
                  </a:cubicBezTo>
                  <a:close/>
                  <a:moveTo>
                    <a:pt x="121527" y="164403"/>
                  </a:moveTo>
                  <a:cubicBezTo>
                    <a:pt x="110564" y="170609"/>
                    <a:pt x="98097" y="173671"/>
                    <a:pt x="85506" y="173245"/>
                  </a:cubicBezTo>
                  <a:cubicBezTo>
                    <a:pt x="72542" y="173612"/>
                    <a:pt x="59699" y="170681"/>
                    <a:pt x="48175" y="164731"/>
                  </a:cubicBezTo>
                  <a:cubicBezTo>
                    <a:pt x="38721" y="159966"/>
                    <a:pt x="32951" y="150090"/>
                    <a:pt x="33439" y="139516"/>
                  </a:cubicBezTo>
                  <a:cubicBezTo>
                    <a:pt x="33033" y="128962"/>
                    <a:pt x="38780" y="119128"/>
                    <a:pt x="48175" y="114301"/>
                  </a:cubicBezTo>
                  <a:cubicBezTo>
                    <a:pt x="59781" y="108617"/>
                    <a:pt x="72585" y="105810"/>
                    <a:pt x="85506" y="106115"/>
                  </a:cubicBezTo>
                  <a:cubicBezTo>
                    <a:pt x="98097" y="105689"/>
                    <a:pt x="110564" y="108751"/>
                    <a:pt x="121527" y="114956"/>
                  </a:cubicBezTo>
                  <a:cubicBezTo>
                    <a:pt x="135183" y="122403"/>
                    <a:pt x="140212" y="139509"/>
                    <a:pt x="132766" y="153165"/>
                  </a:cubicBezTo>
                  <a:cubicBezTo>
                    <a:pt x="130176" y="157913"/>
                    <a:pt x="126276" y="161813"/>
                    <a:pt x="121527" y="164403"/>
                  </a:cubicBezTo>
                  <a:close/>
                </a:path>
              </a:pathLst>
            </a:custGeom>
            <a:solidFill>
              <a:srgbClr val="00A443"/>
            </a:solidFill>
            <a:ln w="3272" cap="flat">
              <a:noFill/>
              <a:prstDash val="solid"/>
              <a:miter/>
            </a:ln>
          </p:spPr>
          <p:txBody>
            <a:bodyPr rtlCol="0" anchor="ctr"/>
            <a:lstStyle/>
            <a:p>
              <a:endParaRPr lang="es-ES" sz="900"/>
            </a:p>
          </p:txBody>
        </p:sp>
        <p:sp>
          <p:nvSpPr>
            <p:cNvPr id="63" name="Forma libre: forma 62">
              <a:extLst>
                <a:ext uri="{FF2B5EF4-FFF2-40B4-BE49-F238E27FC236}">
                  <a16:creationId xmlns:a16="http://schemas.microsoft.com/office/drawing/2014/main" id="{8F66F4AE-DDCB-C873-A90B-7E83B4C78D9E}"/>
                </a:ext>
              </a:extLst>
            </p:cNvPr>
            <p:cNvSpPr/>
            <p:nvPr/>
          </p:nvSpPr>
          <p:spPr>
            <a:xfrm>
              <a:off x="3653632" y="6851328"/>
              <a:ext cx="180776" cy="198456"/>
            </a:xfrm>
            <a:custGeom>
              <a:avLst/>
              <a:gdLst>
                <a:gd name="connsiteX0" fmla="*/ 51428 w 180776"/>
                <a:gd name="connsiteY0" fmla="*/ 47160 h 198456"/>
                <a:gd name="connsiteX1" fmla="*/ 70748 w 180776"/>
                <a:gd name="connsiteY1" fmla="*/ 33735 h 198456"/>
                <a:gd name="connsiteX2" fmla="*/ 93998 w 180776"/>
                <a:gd name="connsiteY2" fmla="*/ 29150 h 198456"/>
                <a:gd name="connsiteX3" fmla="*/ 129037 w 180776"/>
                <a:gd name="connsiteY3" fmla="*/ 38319 h 198456"/>
                <a:gd name="connsiteX4" fmla="*/ 153269 w 180776"/>
                <a:gd name="connsiteY4" fmla="*/ 70411 h 198456"/>
                <a:gd name="connsiteX5" fmla="*/ 180777 w 180776"/>
                <a:gd name="connsiteY5" fmla="*/ 56984 h 198456"/>
                <a:gd name="connsiteX6" fmla="*/ 159164 w 180776"/>
                <a:gd name="connsiteY6" fmla="*/ 23256 h 198456"/>
                <a:gd name="connsiteX7" fmla="*/ 128382 w 180776"/>
                <a:gd name="connsiteY7" fmla="*/ 5245 h 198456"/>
                <a:gd name="connsiteX8" fmla="*/ 93998 w 180776"/>
                <a:gd name="connsiteY8" fmla="*/ 6 h 198456"/>
                <a:gd name="connsiteX9" fmla="*/ 56995 w 180776"/>
                <a:gd name="connsiteY9" fmla="*/ 7210 h 198456"/>
                <a:gd name="connsiteX10" fmla="*/ 27196 w 180776"/>
                <a:gd name="connsiteY10" fmla="*/ 27513 h 198456"/>
                <a:gd name="connsiteX11" fmla="*/ 7220 w 180776"/>
                <a:gd name="connsiteY11" fmla="*/ 58949 h 198456"/>
                <a:gd name="connsiteX12" fmla="*/ 16 w 180776"/>
                <a:gd name="connsiteY12" fmla="*/ 98900 h 198456"/>
                <a:gd name="connsiteX13" fmla="*/ 12460 w 180776"/>
                <a:gd name="connsiteY13" fmla="*/ 150967 h 198456"/>
                <a:gd name="connsiteX14" fmla="*/ 46189 w 180776"/>
                <a:gd name="connsiteY14" fmla="*/ 186005 h 198456"/>
                <a:gd name="connsiteX15" fmla="*/ 93998 w 180776"/>
                <a:gd name="connsiteY15" fmla="*/ 198449 h 198456"/>
                <a:gd name="connsiteX16" fmla="*/ 128382 w 180776"/>
                <a:gd name="connsiteY16" fmla="*/ 193210 h 198456"/>
                <a:gd name="connsiteX17" fmla="*/ 159164 w 180776"/>
                <a:gd name="connsiteY17" fmla="*/ 174872 h 198456"/>
                <a:gd name="connsiteX18" fmla="*/ 180777 w 180776"/>
                <a:gd name="connsiteY18" fmla="*/ 141470 h 198456"/>
                <a:gd name="connsiteX19" fmla="*/ 153269 w 180776"/>
                <a:gd name="connsiteY19" fmla="*/ 128044 h 198456"/>
                <a:gd name="connsiteX20" fmla="*/ 129037 w 180776"/>
                <a:gd name="connsiteY20" fmla="*/ 159481 h 198456"/>
                <a:gd name="connsiteX21" fmla="*/ 93998 w 180776"/>
                <a:gd name="connsiteY21" fmla="*/ 168977 h 198456"/>
                <a:gd name="connsiteX22" fmla="*/ 63872 w 180776"/>
                <a:gd name="connsiteY22" fmla="*/ 160791 h 198456"/>
                <a:gd name="connsiteX23" fmla="*/ 41932 w 180776"/>
                <a:gd name="connsiteY23" fmla="*/ 137541 h 198456"/>
                <a:gd name="connsiteX24" fmla="*/ 33418 w 180776"/>
                <a:gd name="connsiteY24" fmla="*/ 98900 h 198456"/>
                <a:gd name="connsiteX25" fmla="*/ 38330 w 180776"/>
                <a:gd name="connsiteY25" fmla="*/ 69101 h 198456"/>
                <a:gd name="connsiteX26" fmla="*/ 51428 w 180776"/>
                <a:gd name="connsiteY26" fmla="*/ 47160 h 19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0776" h="198456">
                  <a:moveTo>
                    <a:pt x="51428" y="47160"/>
                  </a:moveTo>
                  <a:cubicBezTo>
                    <a:pt x="56838" y="41361"/>
                    <a:pt x="63426" y="36783"/>
                    <a:pt x="70748" y="33735"/>
                  </a:cubicBezTo>
                  <a:cubicBezTo>
                    <a:pt x="78126" y="30709"/>
                    <a:pt x="86025" y="29150"/>
                    <a:pt x="93998" y="29150"/>
                  </a:cubicBezTo>
                  <a:cubicBezTo>
                    <a:pt x="106285" y="29035"/>
                    <a:pt x="118381" y="32202"/>
                    <a:pt x="129037" y="38319"/>
                  </a:cubicBezTo>
                  <a:cubicBezTo>
                    <a:pt x="139189" y="44541"/>
                    <a:pt x="147375" y="55347"/>
                    <a:pt x="153269" y="70411"/>
                  </a:cubicBezTo>
                  <a:lnTo>
                    <a:pt x="180777" y="56984"/>
                  </a:lnTo>
                  <a:cubicBezTo>
                    <a:pt x="176503" y="44112"/>
                    <a:pt x="169073" y="32516"/>
                    <a:pt x="159164" y="23256"/>
                  </a:cubicBezTo>
                  <a:cubicBezTo>
                    <a:pt x="150303" y="15131"/>
                    <a:pt x="139808" y="8991"/>
                    <a:pt x="128382" y="5245"/>
                  </a:cubicBezTo>
                  <a:cubicBezTo>
                    <a:pt x="117268" y="1702"/>
                    <a:pt x="105663" y="-66"/>
                    <a:pt x="93998" y="6"/>
                  </a:cubicBezTo>
                  <a:cubicBezTo>
                    <a:pt x="81303" y="-135"/>
                    <a:pt x="68712" y="2318"/>
                    <a:pt x="56995" y="7210"/>
                  </a:cubicBezTo>
                  <a:cubicBezTo>
                    <a:pt x="45786" y="11883"/>
                    <a:pt x="35647" y="18792"/>
                    <a:pt x="27196" y="27513"/>
                  </a:cubicBezTo>
                  <a:cubicBezTo>
                    <a:pt x="18426" y="36492"/>
                    <a:pt x="11625" y="47196"/>
                    <a:pt x="7220" y="58949"/>
                  </a:cubicBezTo>
                  <a:cubicBezTo>
                    <a:pt x="2262" y="71675"/>
                    <a:pt x="-184" y="85241"/>
                    <a:pt x="16" y="98900"/>
                  </a:cubicBezTo>
                  <a:cubicBezTo>
                    <a:pt x="-298" y="117028"/>
                    <a:pt x="3985" y="134941"/>
                    <a:pt x="12460" y="150967"/>
                  </a:cubicBezTo>
                  <a:cubicBezTo>
                    <a:pt x="20234" y="165549"/>
                    <a:pt x="31915" y="177681"/>
                    <a:pt x="46189" y="186005"/>
                  </a:cubicBezTo>
                  <a:cubicBezTo>
                    <a:pt x="60725" y="194359"/>
                    <a:pt x="77236" y="198655"/>
                    <a:pt x="93998" y="198449"/>
                  </a:cubicBezTo>
                  <a:cubicBezTo>
                    <a:pt x="105663" y="198521"/>
                    <a:pt x="117268" y="196753"/>
                    <a:pt x="128382" y="193210"/>
                  </a:cubicBezTo>
                  <a:cubicBezTo>
                    <a:pt x="139879" y="189467"/>
                    <a:pt x="150398" y="183199"/>
                    <a:pt x="159164" y="174872"/>
                  </a:cubicBezTo>
                  <a:cubicBezTo>
                    <a:pt x="168857" y="165562"/>
                    <a:pt x="176258" y="154127"/>
                    <a:pt x="180777" y="141470"/>
                  </a:cubicBezTo>
                  <a:lnTo>
                    <a:pt x="153269" y="128044"/>
                  </a:lnTo>
                  <a:cubicBezTo>
                    <a:pt x="147375" y="142453"/>
                    <a:pt x="139189" y="152931"/>
                    <a:pt x="129037" y="159481"/>
                  </a:cubicBezTo>
                  <a:cubicBezTo>
                    <a:pt x="118473" y="165853"/>
                    <a:pt x="106334" y="169141"/>
                    <a:pt x="93998" y="168977"/>
                  </a:cubicBezTo>
                  <a:cubicBezTo>
                    <a:pt x="83385" y="169141"/>
                    <a:pt x="72943" y="166305"/>
                    <a:pt x="63872" y="160791"/>
                  </a:cubicBezTo>
                  <a:cubicBezTo>
                    <a:pt x="54523" y="155250"/>
                    <a:pt x="46922" y="147194"/>
                    <a:pt x="41932" y="137541"/>
                  </a:cubicBezTo>
                  <a:cubicBezTo>
                    <a:pt x="35952" y="125559"/>
                    <a:pt x="33028" y="112287"/>
                    <a:pt x="33418" y="98900"/>
                  </a:cubicBezTo>
                  <a:cubicBezTo>
                    <a:pt x="33260" y="88752"/>
                    <a:pt x="34924" y="78659"/>
                    <a:pt x="38330" y="69101"/>
                  </a:cubicBezTo>
                  <a:cubicBezTo>
                    <a:pt x="41103" y="60947"/>
                    <a:pt x="45566" y="53471"/>
                    <a:pt x="51428" y="47160"/>
                  </a:cubicBezTo>
                  <a:close/>
                </a:path>
              </a:pathLst>
            </a:custGeom>
            <a:solidFill>
              <a:srgbClr val="00A443"/>
            </a:solidFill>
            <a:ln w="3272" cap="flat">
              <a:noFill/>
              <a:prstDash val="solid"/>
              <a:miter/>
            </a:ln>
          </p:spPr>
          <p:txBody>
            <a:bodyPr rtlCol="0" anchor="ctr"/>
            <a:lstStyle/>
            <a:p>
              <a:endParaRPr lang="es-ES" sz="900"/>
            </a:p>
          </p:txBody>
        </p:sp>
        <p:sp>
          <p:nvSpPr>
            <p:cNvPr id="64" name="Forma libre: forma 63">
              <a:extLst>
                <a:ext uri="{FF2B5EF4-FFF2-40B4-BE49-F238E27FC236}">
                  <a16:creationId xmlns:a16="http://schemas.microsoft.com/office/drawing/2014/main" id="{073AAAD7-ED9C-8817-BC79-60518B3D79EC}"/>
                </a:ext>
              </a:extLst>
            </p:cNvPr>
            <p:cNvSpPr/>
            <p:nvPr/>
          </p:nvSpPr>
          <p:spPr>
            <a:xfrm>
              <a:off x="3860606" y="6854609"/>
              <a:ext cx="32746" cy="191730"/>
            </a:xfrm>
            <a:custGeom>
              <a:avLst/>
              <a:gdLst>
                <a:gd name="connsiteX0" fmla="*/ 0 w 32746"/>
                <a:gd name="connsiteY0" fmla="*/ 0 h 191730"/>
                <a:gd name="connsiteX1" fmla="*/ 32746 w 32746"/>
                <a:gd name="connsiteY1" fmla="*/ 0 h 191730"/>
                <a:gd name="connsiteX2" fmla="*/ 32746 w 32746"/>
                <a:gd name="connsiteY2" fmla="*/ 191730 h 191730"/>
                <a:gd name="connsiteX3" fmla="*/ 0 w 32746"/>
                <a:gd name="connsiteY3" fmla="*/ 191730 h 191730"/>
              </a:gdLst>
              <a:ahLst/>
              <a:cxnLst>
                <a:cxn ang="0">
                  <a:pos x="connsiteX0" y="connsiteY0"/>
                </a:cxn>
                <a:cxn ang="0">
                  <a:pos x="connsiteX1" y="connsiteY1"/>
                </a:cxn>
                <a:cxn ang="0">
                  <a:pos x="connsiteX2" y="connsiteY2"/>
                </a:cxn>
                <a:cxn ang="0">
                  <a:pos x="connsiteX3" y="connsiteY3"/>
                </a:cxn>
              </a:cxnLst>
              <a:rect l="l" t="t" r="r" b="b"/>
              <a:pathLst>
                <a:path w="32746" h="191730">
                  <a:moveTo>
                    <a:pt x="0" y="0"/>
                  </a:moveTo>
                  <a:lnTo>
                    <a:pt x="32746" y="0"/>
                  </a:lnTo>
                  <a:lnTo>
                    <a:pt x="32746" y="191730"/>
                  </a:lnTo>
                  <a:lnTo>
                    <a:pt x="0" y="191730"/>
                  </a:lnTo>
                  <a:close/>
                </a:path>
              </a:pathLst>
            </a:custGeom>
            <a:solidFill>
              <a:srgbClr val="00A443"/>
            </a:solidFill>
            <a:ln w="3272" cap="flat">
              <a:noFill/>
              <a:prstDash val="solid"/>
              <a:miter/>
            </a:ln>
          </p:spPr>
          <p:txBody>
            <a:bodyPr rtlCol="0" anchor="ctr"/>
            <a:lstStyle/>
            <a:p>
              <a:endParaRPr lang="es-ES" sz="900"/>
            </a:p>
          </p:txBody>
        </p:sp>
        <p:sp>
          <p:nvSpPr>
            <p:cNvPr id="65" name="Forma libre: forma 64">
              <a:extLst>
                <a:ext uri="{FF2B5EF4-FFF2-40B4-BE49-F238E27FC236}">
                  <a16:creationId xmlns:a16="http://schemas.microsoft.com/office/drawing/2014/main" id="{38A9ADB3-FCC5-6638-EB03-D6678ADD9F84}"/>
                </a:ext>
              </a:extLst>
            </p:cNvPr>
            <p:cNvSpPr/>
            <p:nvPr/>
          </p:nvSpPr>
          <p:spPr>
            <a:xfrm>
              <a:off x="3854357" y="6772729"/>
              <a:ext cx="45885" cy="45205"/>
            </a:xfrm>
            <a:custGeom>
              <a:avLst/>
              <a:gdLst>
                <a:gd name="connsiteX0" fmla="*/ 22622 w 45885"/>
                <a:gd name="connsiteY0" fmla="*/ 14 h 45205"/>
                <a:gd name="connsiteX1" fmla="*/ 6249 w 45885"/>
                <a:gd name="connsiteY1" fmla="*/ 6236 h 45205"/>
                <a:gd name="connsiteX2" fmla="*/ 27 w 45885"/>
                <a:gd name="connsiteY2" fmla="*/ 22282 h 45205"/>
                <a:gd name="connsiteX3" fmla="*/ 6249 w 45885"/>
                <a:gd name="connsiteY3" fmla="*/ 38982 h 45205"/>
                <a:gd name="connsiteX4" fmla="*/ 22622 w 45885"/>
                <a:gd name="connsiteY4" fmla="*/ 45204 h 45205"/>
                <a:gd name="connsiteX5" fmla="*/ 39323 w 45885"/>
                <a:gd name="connsiteY5" fmla="*/ 38982 h 45205"/>
                <a:gd name="connsiteX6" fmla="*/ 45872 w 45885"/>
                <a:gd name="connsiteY6" fmla="*/ 22282 h 45205"/>
                <a:gd name="connsiteX7" fmla="*/ 39323 w 45885"/>
                <a:gd name="connsiteY7" fmla="*/ 6236 h 45205"/>
                <a:gd name="connsiteX8" fmla="*/ 22622 w 45885"/>
                <a:gd name="connsiteY8" fmla="*/ 14 h 45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85" h="45205">
                  <a:moveTo>
                    <a:pt x="22622" y="14"/>
                  </a:moveTo>
                  <a:cubicBezTo>
                    <a:pt x="16551" y="-199"/>
                    <a:pt x="10647" y="2044"/>
                    <a:pt x="6249" y="6236"/>
                  </a:cubicBezTo>
                  <a:cubicBezTo>
                    <a:pt x="2044" y="10493"/>
                    <a:pt x="-209" y="16302"/>
                    <a:pt x="27" y="22282"/>
                  </a:cubicBezTo>
                  <a:cubicBezTo>
                    <a:pt x="-274" y="28467"/>
                    <a:pt x="1975" y="34502"/>
                    <a:pt x="6249" y="38982"/>
                  </a:cubicBezTo>
                  <a:cubicBezTo>
                    <a:pt x="10738" y="43026"/>
                    <a:pt x="16580" y="45243"/>
                    <a:pt x="22622" y="45204"/>
                  </a:cubicBezTo>
                  <a:cubicBezTo>
                    <a:pt x="28765" y="45263"/>
                    <a:pt x="34715" y="43046"/>
                    <a:pt x="39323" y="38982"/>
                  </a:cubicBezTo>
                  <a:cubicBezTo>
                    <a:pt x="43717" y="34558"/>
                    <a:pt x="46088" y="28513"/>
                    <a:pt x="45872" y="22282"/>
                  </a:cubicBezTo>
                  <a:cubicBezTo>
                    <a:pt x="46023" y="16253"/>
                    <a:pt x="43648" y="10437"/>
                    <a:pt x="39323" y="6236"/>
                  </a:cubicBezTo>
                  <a:cubicBezTo>
                    <a:pt x="34784" y="2057"/>
                    <a:pt x="28788" y="-176"/>
                    <a:pt x="22622" y="14"/>
                  </a:cubicBezTo>
                  <a:close/>
                </a:path>
              </a:pathLst>
            </a:custGeom>
            <a:solidFill>
              <a:srgbClr val="00A443"/>
            </a:solidFill>
            <a:ln w="3272" cap="flat">
              <a:noFill/>
              <a:prstDash val="solid"/>
              <a:miter/>
            </a:ln>
          </p:spPr>
          <p:txBody>
            <a:bodyPr rtlCol="0" anchor="ctr"/>
            <a:lstStyle/>
            <a:p>
              <a:endParaRPr lang="es-ES" sz="900"/>
            </a:p>
          </p:txBody>
        </p:sp>
        <p:sp>
          <p:nvSpPr>
            <p:cNvPr id="66" name="Forma libre: forma 65">
              <a:extLst>
                <a:ext uri="{FF2B5EF4-FFF2-40B4-BE49-F238E27FC236}">
                  <a16:creationId xmlns:a16="http://schemas.microsoft.com/office/drawing/2014/main" id="{AC420519-EEA7-34EB-4F18-54DE4AB98EAB}"/>
                </a:ext>
              </a:extLst>
            </p:cNvPr>
            <p:cNvSpPr/>
            <p:nvPr/>
          </p:nvSpPr>
          <p:spPr>
            <a:xfrm>
              <a:off x="3998141" y="6773725"/>
              <a:ext cx="69749" cy="51739"/>
            </a:xfrm>
            <a:custGeom>
              <a:avLst/>
              <a:gdLst>
                <a:gd name="connsiteX0" fmla="*/ 69750 w 69749"/>
                <a:gd name="connsiteY0" fmla="*/ 0 h 51739"/>
                <a:gd name="connsiteX1" fmla="*/ 33074 w 69749"/>
                <a:gd name="connsiteY1" fmla="*/ 0 h 51739"/>
                <a:gd name="connsiteX2" fmla="*/ 0 w 69749"/>
                <a:gd name="connsiteY2" fmla="*/ 51739 h 51739"/>
                <a:gd name="connsiteX3" fmla="*/ 32091 w 69749"/>
                <a:gd name="connsiteY3" fmla="*/ 51739 h 51739"/>
                <a:gd name="connsiteX4" fmla="*/ 69750 w 69749"/>
                <a:gd name="connsiteY4" fmla="*/ 0 h 51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749" h="51739">
                  <a:moveTo>
                    <a:pt x="69750" y="0"/>
                  </a:moveTo>
                  <a:lnTo>
                    <a:pt x="33074" y="0"/>
                  </a:lnTo>
                  <a:lnTo>
                    <a:pt x="0" y="51739"/>
                  </a:lnTo>
                  <a:lnTo>
                    <a:pt x="32091" y="51739"/>
                  </a:lnTo>
                  <a:lnTo>
                    <a:pt x="69750" y="0"/>
                  </a:lnTo>
                  <a:close/>
                </a:path>
              </a:pathLst>
            </a:custGeom>
            <a:solidFill>
              <a:srgbClr val="00A443"/>
            </a:solidFill>
            <a:ln w="3272" cap="flat">
              <a:noFill/>
              <a:prstDash val="solid"/>
              <a:miter/>
            </a:ln>
          </p:spPr>
          <p:txBody>
            <a:bodyPr rtlCol="0" anchor="ctr"/>
            <a:lstStyle/>
            <a:p>
              <a:endParaRPr lang="es-ES" sz="900"/>
            </a:p>
          </p:txBody>
        </p:sp>
        <p:sp>
          <p:nvSpPr>
            <p:cNvPr id="67" name="Forma libre: forma 66">
              <a:extLst>
                <a:ext uri="{FF2B5EF4-FFF2-40B4-BE49-F238E27FC236}">
                  <a16:creationId xmlns:a16="http://schemas.microsoft.com/office/drawing/2014/main" id="{A95A32A6-177A-2975-C72A-9678F081B953}"/>
                </a:ext>
              </a:extLst>
            </p:cNvPr>
            <p:cNvSpPr/>
            <p:nvPr/>
          </p:nvSpPr>
          <p:spPr>
            <a:xfrm>
              <a:off x="3923126" y="6851324"/>
              <a:ext cx="192942" cy="198811"/>
            </a:xfrm>
            <a:custGeom>
              <a:avLst/>
              <a:gdLst>
                <a:gd name="connsiteX0" fmla="*/ 146075 w 192942"/>
                <a:gd name="connsiteY0" fmla="*/ 12454 h 198811"/>
                <a:gd name="connsiteX1" fmla="*/ 96627 w 192942"/>
                <a:gd name="connsiteY1" fmla="*/ 10 h 198811"/>
                <a:gd name="connsiteX2" fmla="*/ 58314 w 192942"/>
                <a:gd name="connsiteY2" fmla="*/ 6887 h 198811"/>
                <a:gd name="connsiteX3" fmla="*/ 27532 w 192942"/>
                <a:gd name="connsiteY3" fmla="*/ 27189 h 198811"/>
                <a:gd name="connsiteX4" fmla="*/ 7230 w 192942"/>
                <a:gd name="connsiteY4" fmla="*/ 58954 h 198811"/>
                <a:gd name="connsiteX5" fmla="*/ 25 w 192942"/>
                <a:gd name="connsiteY5" fmla="*/ 98904 h 198811"/>
                <a:gd name="connsiteX6" fmla="*/ 12797 w 192942"/>
                <a:gd name="connsiteY6" fmla="*/ 151298 h 198811"/>
                <a:gd name="connsiteX7" fmla="*/ 47180 w 192942"/>
                <a:gd name="connsiteY7" fmla="*/ 186337 h 198811"/>
                <a:gd name="connsiteX8" fmla="*/ 96627 w 192942"/>
                <a:gd name="connsiteY8" fmla="*/ 198781 h 198811"/>
                <a:gd name="connsiteX9" fmla="*/ 135268 w 192942"/>
                <a:gd name="connsiteY9" fmla="*/ 191577 h 198811"/>
                <a:gd name="connsiteX10" fmla="*/ 165722 w 192942"/>
                <a:gd name="connsiteY10" fmla="*/ 171274 h 198811"/>
                <a:gd name="connsiteX11" fmla="*/ 185698 w 192942"/>
                <a:gd name="connsiteY11" fmla="*/ 139510 h 198811"/>
                <a:gd name="connsiteX12" fmla="*/ 192902 w 192942"/>
                <a:gd name="connsiteY12" fmla="*/ 98904 h 198811"/>
                <a:gd name="connsiteX13" fmla="*/ 180458 w 192942"/>
                <a:gd name="connsiteY13" fmla="*/ 47165 h 198811"/>
                <a:gd name="connsiteX14" fmla="*/ 146075 w 192942"/>
                <a:gd name="connsiteY14" fmla="*/ 12454 h 198811"/>
                <a:gd name="connsiteX15" fmla="*/ 155244 w 192942"/>
                <a:gd name="connsiteY15" fmla="*/ 128376 h 198811"/>
                <a:gd name="connsiteX16" fmla="*/ 141817 w 192942"/>
                <a:gd name="connsiteY16" fmla="*/ 150644 h 198811"/>
                <a:gd name="connsiteX17" fmla="*/ 121842 w 192942"/>
                <a:gd name="connsiteY17" fmla="*/ 164397 h 198811"/>
                <a:gd name="connsiteX18" fmla="*/ 64208 w 192942"/>
                <a:gd name="connsiteY18" fmla="*/ 160795 h 198811"/>
                <a:gd name="connsiteX19" fmla="*/ 41613 w 192942"/>
                <a:gd name="connsiteY19" fmla="*/ 136890 h 198811"/>
                <a:gd name="connsiteX20" fmla="*/ 33427 w 192942"/>
                <a:gd name="connsiteY20" fmla="*/ 98904 h 198811"/>
                <a:gd name="connsiteX21" fmla="*/ 38339 w 192942"/>
                <a:gd name="connsiteY21" fmla="*/ 69760 h 198811"/>
                <a:gd name="connsiteX22" fmla="*/ 51437 w 192942"/>
                <a:gd name="connsiteY22" fmla="*/ 47820 h 198811"/>
                <a:gd name="connsiteX23" fmla="*/ 71740 w 192942"/>
                <a:gd name="connsiteY23" fmla="*/ 34066 h 198811"/>
                <a:gd name="connsiteX24" fmla="*/ 96627 w 192942"/>
                <a:gd name="connsiteY24" fmla="*/ 29482 h 198811"/>
                <a:gd name="connsiteX25" fmla="*/ 129046 w 192942"/>
                <a:gd name="connsiteY25" fmla="*/ 37996 h 198811"/>
                <a:gd name="connsiteX26" fmla="*/ 151641 w 192942"/>
                <a:gd name="connsiteY26" fmla="*/ 61901 h 198811"/>
                <a:gd name="connsiteX27" fmla="*/ 159828 w 192942"/>
                <a:gd name="connsiteY27" fmla="*/ 98904 h 198811"/>
                <a:gd name="connsiteX28" fmla="*/ 155244 w 192942"/>
                <a:gd name="connsiteY28" fmla="*/ 128376 h 198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2942" h="198811">
                  <a:moveTo>
                    <a:pt x="146075" y="12454"/>
                  </a:moveTo>
                  <a:cubicBezTo>
                    <a:pt x="130962" y="4054"/>
                    <a:pt x="113914" y="-236"/>
                    <a:pt x="96627" y="10"/>
                  </a:cubicBezTo>
                  <a:cubicBezTo>
                    <a:pt x="83539" y="-111"/>
                    <a:pt x="70545" y="2220"/>
                    <a:pt x="58314" y="6887"/>
                  </a:cubicBezTo>
                  <a:cubicBezTo>
                    <a:pt x="46807" y="11540"/>
                    <a:pt x="36341" y="18443"/>
                    <a:pt x="27532" y="27189"/>
                  </a:cubicBezTo>
                  <a:cubicBezTo>
                    <a:pt x="18802" y="36388"/>
                    <a:pt x="11912" y="47168"/>
                    <a:pt x="7230" y="58954"/>
                  </a:cubicBezTo>
                  <a:cubicBezTo>
                    <a:pt x="2455" y="71731"/>
                    <a:pt x="16" y="85262"/>
                    <a:pt x="25" y="98904"/>
                  </a:cubicBezTo>
                  <a:cubicBezTo>
                    <a:pt x="-377" y="117186"/>
                    <a:pt x="4027" y="135253"/>
                    <a:pt x="12797" y="151298"/>
                  </a:cubicBezTo>
                  <a:cubicBezTo>
                    <a:pt x="20633" y="166054"/>
                    <a:pt x="32575" y="178226"/>
                    <a:pt x="47180" y="186337"/>
                  </a:cubicBezTo>
                  <a:cubicBezTo>
                    <a:pt x="62221" y="194917"/>
                    <a:pt x="79318" y="199220"/>
                    <a:pt x="96627" y="198781"/>
                  </a:cubicBezTo>
                  <a:cubicBezTo>
                    <a:pt x="109857" y="198954"/>
                    <a:pt x="122988" y="196505"/>
                    <a:pt x="135268" y="191577"/>
                  </a:cubicBezTo>
                  <a:cubicBezTo>
                    <a:pt x="146743" y="187041"/>
                    <a:pt x="157123" y="180122"/>
                    <a:pt x="165722" y="171274"/>
                  </a:cubicBezTo>
                  <a:cubicBezTo>
                    <a:pt x="174528" y="162200"/>
                    <a:pt x="181336" y="151377"/>
                    <a:pt x="185698" y="139510"/>
                  </a:cubicBezTo>
                  <a:cubicBezTo>
                    <a:pt x="190714" y="126572"/>
                    <a:pt x="193164" y="112779"/>
                    <a:pt x="192902" y="98904"/>
                  </a:cubicBezTo>
                  <a:cubicBezTo>
                    <a:pt x="193413" y="80861"/>
                    <a:pt x="189120" y="63004"/>
                    <a:pt x="180458" y="47165"/>
                  </a:cubicBezTo>
                  <a:cubicBezTo>
                    <a:pt x="172429" y="32635"/>
                    <a:pt x="160526" y="20620"/>
                    <a:pt x="146075" y="12454"/>
                  </a:cubicBezTo>
                  <a:close/>
                  <a:moveTo>
                    <a:pt x="155244" y="128376"/>
                  </a:moveTo>
                  <a:cubicBezTo>
                    <a:pt x="152434" y="136684"/>
                    <a:pt x="147853" y="144281"/>
                    <a:pt x="141817" y="150644"/>
                  </a:cubicBezTo>
                  <a:cubicBezTo>
                    <a:pt x="136395" y="156803"/>
                    <a:pt x="129534" y="161528"/>
                    <a:pt x="121842" y="164397"/>
                  </a:cubicBezTo>
                  <a:cubicBezTo>
                    <a:pt x="103085" y="172040"/>
                    <a:pt x="81869" y="170714"/>
                    <a:pt x="64208" y="160795"/>
                  </a:cubicBezTo>
                  <a:cubicBezTo>
                    <a:pt x="54561" y="155133"/>
                    <a:pt x="46725" y="146842"/>
                    <a:pt x="41613" y="136890"/>
                  </a:cubicBezTo>
                  <a:cubicBezTo>
                    <a:pt x="35971" y="125036"/>
                    <a:pt x="33168" y="112029"/>
                    <a:pt x="33427" y="98904"/>
                  </a:cubicBezTo>
                  <a:cubicBezTo>
                    <a:pt x="33266" y="88972"/>
                    <a:pt x="34933" y="79093"/>
                    <a:pt x="38339" y="69760"/>
                  </a:cubicBezTo>
                  <a:cubicBezTo>
                    <a:pt x="41112" y="61606"/>
                    <a:pt x="45576" y="54130"/>
                    <a:pt x="51437" y="47820"/>
                  </a:cubicBezTo>
                  <a:cubicBezTo>
                    <a:pt x="57047" y="41722"/>
                    <a:pt x="63996" y="37013"/>
                    <a:pt x="71740" y="34066"/>
                  </a:cubicBezTo>
                  <a:cubicBezTo>
                    <a:pt x="79681" y="31011"/>
                    <a:pt x="88120" y="29459"/>
                    <a:pt x="96627" y="29482"/>
                  </a:cubicBezTo>
                  <a:cubicBezTo>
                    <a:pt x="108007" y="29334"/>
                    <a:pt x="119209" y="32275"/>
                    <a:pt x="129046" y="37996"/>
                  </a:cubicBezTo>
                  <a:cubicBezTo>
                    <a:pt x="138693" y="43658"/>
                    <a:pt x="146530" y="51949"/>
                    <a:pt x="151641" y="61901"/>
                  </a:cubicBezTo>
                  <a:cubicBezTo>
                    <a:pt x="157441" y="73349"/>
                    <a:pt x="160254" y="86077"/>
                    <a:pt x="159828" y="98904"/>
                  </a:cubicBezTo>
                  <a:cubicBezTo>
                    <a:pt x="160116" y="108924"/>
                    <a:pt x="158564" y="118915"/>
                    <a:pt x="155244" y="128376"/>
                  </a:cubicBezTo>
                  <a:close/>
                </a:path>
              </a:pathLst>
            </a:custGeom>
            <a:solidFill>
              <a:srgbClr val="00A443"/>
            </a:solidFill>
            <a:ln w="3272" cap="flat">
              <a:noFill/>
              <a:prstDash val="solid"/>
              <a:miter/>
            </a:ln>
          </p:spPr>
          <p:txBody>
            <a:bodyPr rtlCol="0" anchor="ctr"/>
            <a:lstStyle/>
            <a:p>
              <a:endParaRPr lang="es-ES" sz="900"/>
            </a:p>
          </p:txBody>
        </p:sp>
        <p:sp>
          <p:nvSpPr>
            <p:cNvPr id="68" name="Forma libre: forma 67">
              <a:extLst>
                <a:ext uri="{FF2B5EF4-FFF2-40B4-BE49-F238E27FC236}">
                  <a16:creationId xmlns:a16="http://schemas.microsoft.com/office/drawing/2014/main" id="{7069DABC-A8A9-F1C0-DA3A-CF291662835C}"/>
                </a:ext>
              </a:extLst>
            </p:cNvPr>
            <p:cNvSpPr/>
            <p:nvPr/>
          </p:nvSpPr>
          <p:spPr>
            <a:xfrm>
              <a:off x="4146155" y="6851318"/>
              <a:ext cx="162780" cy="195184"/>
            </a:xfrm>
            <a:custGeom>
              <a:avLst/>
              <a:gdLst>
                <a:gd name="connsiteX0" fmla="*/ 153581 w 162780"/>
                <a:gd name="connsiteY0" fmla="*/ 35382 h 195184"/>
                <a:gd name="connsiteX1" fmla="*/ 128366 w 162780"/>
                <a:gd name="connsiteY1" fmla="*/ 9185 h 195184"/>
                <a:gd name="connsiteX2" fmla="*/ 91035 w 162780"/>
                <a:gd name="connsiteY2" fmla="*/ 16 h 195184"/>
                <a:gd name="connsiteX3" fmla="*/ 53704 w 162780"/>
                <a:gd name="connsiteY3" fmla="*/ 10167 h 195184"/>
                <a:gd name="connsiteX4" fmla="*/ 32746 w 162780"/>
                <a:gd name="connsiteY4" fmla="*/ 33090 h 195184"/>
                <a:gd name="connsiteX5" fmla="*/ 32746 w 162780"/>
                <a:gd name="connsiteY5" fmla="*/ 3290 h 195184"/>
                <a:gd name="connsiteX6" fmla="*/ 0 w 162780"/>
                <a:gd name="connsiteY6" fmla="*/ 3290 h 195184"/>
                <a:gd name="connsiteX7" fmla="*/ 0 w 162780"/>
                <a:gd name="connsiteY7" fmla="*/ 195185 h 195184"/>
                <a:gd name="connsiteX8" fmla="*/ 32746 w 162780"/>
                <a:gd name="connsiteY8" fmla="*/ 195185 h 195184"/>
                <a:gd name="connsiteX9" fmla="*/ 32746 w 162780"/>
                <a:gd name="connsiteY9" fmla="*/ 81227 h 195184"/>
                <a:gd name="connsiteX10" fmla="*/ 47155 w 162780"/>
                <a:gd name="connsiteY10" fmla="*/ 42914 h 195184"/>
                <a:gd name="connsiteX11" fmla="*/ 84158 w 162780"/>
                <a:gd name="connsiteY11" fmla="*/ 29160 h 195184"/>
                <a:gd name="connsiteX12" fmla="*/ 117560 w 162780"/>
                <a:gd name="connsiteY12" fmla="*/ 42914 h 195184"/>
                <a:gd name="connsiteX13" fmla="*/ 130331 w 162780"/>
                <a:gd name="connsiteY13" fmla="*/ 79917 h 195184"/>
                <a:gd name="connsiteX14" fmla="*/ 130331 w 162780"/>
                <a:gd name="connsiteY14" fmla="*/ 195185 h 195184"/>
                <a:gd name="connsiteX15" fmla="*/ 162750 w 162780"/>
                <a:gd name="connsiteY15" fmla="*/ 195185 h 195184"/>
                <a:gd name="connsiteX16" fmla="*/ 162750 w 162780"/>
                <a:gd name="connsiteY16" fmla="*/ 75005 h 195184"/>
                <a:gd name="connsiteX17" fmla="*/ 153581 w 162780"/>
                <a:gd name="connsiteY17" fmla="*/ 35382 h 195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2780" h="195184">
                  <a:moveTo>
                    <a:pt x="153581" y="35382"/>
                  </a:moveTo>
                  <a:cubicBezTo>
                    <a:pt x="148040" y="24287"/>
                    <a:pt x="139241" y="15148"/>
                    <a:pt x="128366" y="9185"/>
                  </a:cubicBezTo>
                  <a:cubicBezTo>
                    <a:pt x="116941" y="2907"/>
                    <a:pt x="104068" y="-253"/>
                    <a:pt x="91035" y="16"/>
                  </a:cubicBezTo>
                  <a:cubicBezTo>
                    <a:pt x="77904" y="-33"/>
                    <a:pt x="65002" y="3474"/>
                    <a:pt x="53704" y="10167"/>
                  </a:cubicBezTo>
                  <a:cubicBezTo>
                    <a:pt x="44587" y="15547"/>
                    <a:pt x="37288" y="23528"/>
                    <a:pt x="32746" y="33090"/>
                  </a:cubicBezTo>
                  <a:lnTo>
                    <a:pt x="32746" y="3290"/>
                  </a:lnTo>
                  <a:lnTo>
                    <a:pt x="0" y="3290"/>
                  </a:lnTo>
                  <a:lnTo>
                    <a:pt x="0" y="195185"/>
                  </a:lnTo>
                  <a:lnTo>
                    <a:pt x="32746" y="195185"/>
                  </a:lnTo>
                  <a:lnTo>
                    <a:pt x="32746" y="81227"/>
                  </a:lnTo>
                  <a:cubicBezTo>
                    <a:pt x="32746" y="64854"/>
                    <a:pt x="37331" y="52410"/>
                    <a:pt x="47155" y="42914"/>
                  </a:cubicBezTo>
                  <a:cubicBezTo>
                    <a:pt x="57149" y="33555"/>
                    <a:pt x="70480" y="28600"/>
                    <a:pt x="84158" y="29160"/>
                  </a:cubicBezTo>
                  <a:cubicBezTo>
                    <a:pt x="96759" y="28695"/>
                    <a:pt x="108941" y="33712"/>
                    <a:pt x="117560" y="42914"/>
                  </a:cubicBezTo>
                  <a:cubicBezTo>
                    <a:pt x="126074" y="52083"/>
                    <a:pt x="130331" y="64526"/>
                    <a:pt x="130331" y="79917"/>
                  </a:cubicBezTo>
                  <a:lnTo>
                    <a:pt x="130331" y="195185"/>
                  </a:lnTo>
                  <a:lnTo>
                    <a:pt x="162750" y="195185"/>
                  </a:lnTo>
                  <a:lnTo>
                    <a:pt x="162750" y="75005"/>
                  </a:lnTo>
                  <a:cubicBezTo>
                    <a:pt x="163133" y="61232"/>
                    <a:pt x="159976" y="47586"/>
                    <a:pt x="153581" y="35382"/>
                  </a:cubicBezTo>
                  <a:close/>
                </a:path>
              </a:pathLst>
            </a:custGeom>
            <a:solidFill>
              <a:srgbClr val="00A443"/>
            </a:solidFill>
            <a:ln w="3272" cap="flat">
              <a:noFill/>
              <a:prstDash val="solid"/>
              <a:miter/>
            </a:ln>
          </p:spPr>
          <p:txBody>
            <a:bodyPr rtlCol="0" anchor="ctr"/>
            <a:lstStyle/>
            <a:p>
              <a:endParaRPr lang="es-ES" sz="900"/>
            </a:p>
          </p:txBody>
        </p:sp>
      </p:grpSp>
    </p:spTree>
    <p:extLst>
      <p:ext uri="{BB962C8B-B14F-4D97-AF65-F5344CB8AC3E}">
        <p14:creationId xmlns:p14="http://schemas.microsoft.com/office/powerpoint/2010/main" val="2592361916"/>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4_Sand Cover Long Text">
    <p:bg>
      <p:bgRef idx="1001">
        <a:schemeClr val="bg1"/>
      </p:bgRef>
    </p:bg>
    <p:spTree>
      <p:nvGrpSpPr>
        <p:cNvPr id="1" name=""/>
        <p:cNvGrpSpPr/>
        <p:nvPr/>
      </p:nvGrpSpPr>
      <p:grpSpPr>
        <a:xfrm>
          <a:off x="0" y="0"/>
          <a:ext cx="0" cy="0"/>
          <a:chOff x="0" y="0"/>
          <a:chExt cx="0" cy="0"/>
        </a:xfrm>
      </p:grpSpPr>
      <p:sp>
        <p:nvSpPr>
          <p:cNvPr id="4" name="Marcador de texto 12">
            <a:extLst>
              <a:ext uri="{FF2B5EF4-FFF2-40B4-BE49-F238E27FC236}">
                <a16:creationId xmlns:a16="http://schemas.microsoft.com/office/drawing/2014/main" id="{02C6E78E-94C2-B86A-43B0-C98F58009059}"/>
              </a:ext>
            </a:extLst>
          </p:cNvPr>
          <p:cNvSpPr>
            <a:spLocks noGrp="1"/>
          </p:cNvSpPr>
          <p:nvPr>
            <p:ph type="body" sz="quarter" idx="10" hasCustomPrompt="1"/>
          </p:nvPr>
        </p:nvSpPr>
        <p:spPr>
          <a:xfrm>
            <a:off x="407220" y="2922246"/>
            <a:ext cx="11000787" cy="239157"/>
          </a:xfrm>
          <a:prstGeom prst="rect">
            <a:avLst/>
          </a:prstGeom>
        </p:spPr>
        <p:txBody>
          <a:bodyPr anchor="ctr"/>
          <a:lstStyle>
            <a:lvl1pPr marL="0" indent="0">
              <a:buNone/>
              <a:defRPr sz="1789" b="0" i="0">
                <a:solidFill>
                  <a:schemeClr val="tx2"/>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vl2pPr marL="454251"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2pPr>
            <a:lvl3pPr marL="908503"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3pPr>
            <a:lvl4pPr marL="1362754"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4pPr>
            <a:lvl5pPr marL="1817006"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5pPr>
          </a:lstStyle>
          <a:p>
            <a:pPr lvl="0"/>
            <a:r>
              <a:rPr lang="en-US" noProof="0" dirty="0"/>
              <a:t>Cover Subtitle</a:t>
            </a:r>
          </a:p>
        </p:txBody>
      </p:sp>
      <p:sp>
        <p:nvSpPr>
          <p:cNvPr id="7" name="Marcador de texto 12">
            <a:extLst>
              <a:ext uri="{FF2B5EF4-FFF2-40B4-BE49-F238E27FC236}">
                <a16:creationId xmlns:a16="http://schemas.microsoft.com/office/drawing/2014/main" id="{48B9D897-8522-C703-18E2-6BE46E9EEE7C}"/>
              </a:ext>
            </a:extLst>
          </p:cNvPr>
          <p:cNvSpPr>
            <a:spLocks noGrp="1"/>
          </p:cNvSpPr>
          <p:nvPr>
            <p:ph type="body" sz="quarter" idx="12" hasCustomPrompt="1"/>
          </p:nvPr>
        </p:nvSpPr>
        <p:spPr>
          <a:xfrm>
            <a:off x="7708569" y="6417000"/>
            <a:ext cx="4075366" cy="239157"/>
          </a:xfrm>
          <a:prstGeom prst="rect">
            <a:avLst/>
          </a:prstGeom>
        </p:spPr>
        <p:txBody>
          <a:bodyPr/>
          <a:lstStyle>
            <a:lvl1pPr marL="0" indent="0" algn="r">
              <a:lnSpc>
                <a:spcPct val="100000"/>
              </a:lnSpc>
              <a:spcBef>
                <a:spcPts val="0"/>
              </a:spcBef>
              <a:buNone/>
              <a:defRPr sz="1500" b="0" i="0">
                <a:solidFill>
                  <a:schemeClr val="tx2"/>
                </a:solidFill>
                <a:latin typeface="+mn-lt"/>
                <a:ea typeface="IberPangea Text Light" panose="020B0404000000000000" pitchFamily="34" charset="0"/>
                <a:cs typeface="IberPangea Text Light" panose="020B0404000000000000" pitchFamily="34" charset="0"/>
              </a:defRPr>
            </a:lvl1pPr>
            <a:lvl2pPr marL="454251"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2pPr>
            <a:lvl3pPr marL="908503"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3pPr>
            <a:lvl4pPr marL="1362754"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4pPr>
            <a:lvl5pPr marL="1817006"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5pPr>
          </a:lstStyle>
          <a:p>
            <a:fld id="{02B24472-8DE9-4849-ADBA-3FCAC8B76F3B}" type="datetime1">
              <a:rPr lang="en-US" noProof="0" smtClean="0"/>
              <a:t>29/3/23</a:t>
            </a:fld>
            <a:endParaRPr lang="en-US" noProof="0" dirty="0"/>
          </a:p>
        </p:txBody>
      </p:sp>
      <p:sp>
        <p:nvSpPr>
          <p:cNvPr id="8" name="Marcador de texto 12">
            <a:extLst>
              <a:ext uri="{FF2B5EF4-FFF2-40B4-BE49-F238E27FC236}">
                <a16:creationId xmlns:a16="http://schemas.microsoft.com/office/drawing/2014/main" id="{D3BD5612-AEBB-19A0-9897-5839C3851C14}"/>
              </a:ext>
            </a:extLst>
          </p:cNvPr>
          <p:cNvSpPr>
            <a:spLocks noGrp="1"/>
          </p:cNvSpPr>
          <p:nvPr>
            <p:ph type="body" sz="quarter" idx="13" hasCustomPrompt="1"/>
          </p:nvPr>
        </p:nvSpPr>
        <p:spPr>
          <a:xfrm>
            <a:off x="407221" y="6417000"/>
            <a:ext cx="4075366" cy="239157"/>
          </a:xfrm>
          <a:prstGeom prst="rect">
            <a:avLst/>
          </a:prstGeom>
        </p:spPr>
        <p:txBody>
          <a:bodyPr/>
          <a:lstStyle>
            <a:lvl1pPr marL="0" indent="0" algn="l">
              <a:lnSpc>
                <a:spcPct val="100000"/>
              </a:lnSpc>
              <a:spcBef>
                <a:spcPts val="0"/>
              </a:spcBef>
              <a:buNone/>
              <a:defRPr sz="1500" b="0" i="0">
                <a:solidFill>
                  <a:schemeClr val="tx2"/>
                </a:solidFill>
                <a:latin typeface="+mn-lt"/>
                <a:ea typeface="IberPangea Text Light" panose="020B0404000000000000" pitchFamily="34" charset="0"/>
                <a:cs typeface="IberPangea Text Light" panose="020B0404000000000000" pitchFamily="34" charset="0"/>
              </a:defRPr>
            </a:lvl1pPr>
            <a:lvl2pPr marL="454251"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2pPr>
            <a:lvl3pPr marL="908503"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3pPr>
            <a:lvl4pPr marL="1362754"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4pPr>
            <a:lvl5pPr marL="1817006"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5pPr>
          </a:lstStyle>
          <a:p>
            <a:r>
              <a:rPr lang="en-US" noProof="0" dirty="0"/>
              <a:t>Business Division</a:t>
            </a:r>
          </a:p>
        </p:txBody>
      </p:sp>
      <p:sp>
        <p:nvSpPr>
          <p:cNvPr id="2" name="Título 14">
            <a:extLst>
              <a:ext uri="{FF2B5EF4-FFF2-40B4-BE49-F238E27FC236}">
                <a16:creationId xmlns:a16="http://schemas.microsoft.com/office/drawing/2014/main" id="{EE43D0D4-53D9-E48B-97B4-161635A2CFA7}"/>
              </a:ext>
            </a:extLst>
          </p:cNvPr>
          <p:cNvSpPr>
            <a:spLocks noGrp="1"/>
          </p:cNvSpPr>
          <p:nvPr>
            <p:ph type="title" hasCustomPrompt="1"/>
          </p:nvPr>
        </p:nvSpPr>
        <p:spPr>
          <a:xfrm>
            <a:off x="406315" y="3284984"/>
            <a:ext cx="11031118" cy="1620000"/>
          </a:xfrm>
          <a:prstGeom prst="rect">
            <a:avLst/>
          </a:prstGeom>
        </p:spPr>
        <p:txBody>
          <a:bodyPr anchor="t">
            <a:noAutofit/>
          </a:bodyPr>
          <a:lstStyle>
            <a:lvl1pPr>
              <a:lnSpc>
                <a:spcPct val="80000"/>
              </a:lnSpc>
              <a:defRPr sz="6100" b="1" i="0">
                <a:solidFill>
                  <a:schemeClr val="tx2"/>
                </a:solidFill>
                <a:latin typeface="IberPangea Text" panose="020B0404000000000000" pitchFamily="34" charset="0"/>
                <a:ea typeface="IberPangea Text" panose="020B0404000000000000" pitchFamily="34" charset="0"/>
                <a:cs typeface="IberPangea Text" panose="020B0404000000000000" pitchFamily="34" charset="0"/>
              </a:defRPr>
            </a:lvl1pPr>
          </a:lstStyle>
          <a:p>
            <a:r>
              <a:rPr lang="en-US" noProof="0" dirty="0"/>
              <a:t>Small PPT Title</a:t>
            </a:r>
          </a:p>
        </p:txBody>
      </p:sp>
      <p:grpSp>
        <p:nvGrpSpPr>
          <p:cNvPr id="35" name="Grupo 34">
            <a:extLst>
              <a:ext uri="{FF2B5EF4-FFF2-40B4-BE49-F238E27FC236}">
                <a16:creationId xmlns:a16="http://schemas.microsoft.com/office/drawing/2014/main" id="{26CB2CB0-BD63-DE6F-BCBD-C3F3AB86D715}"/>
              </a:ext>
            </a:extLst>
          </p:cNvPr>
          <p:cNvGrpSpPr/>
          <p:nvPr userDrawn="1"/>
        </p:nvGrpSpPr>
        <p:grpSpPr>
          <a:xfrm>
            <a:off x="433211" y="591671"/>
            <a:ext cx="1615216" cy="527460"/>
            <a:chOff x="1665767" y="7854667"/>
            <a:chExt cx="3256026" cy="1063347"/>
          </a:xfrm>
        </p:grpSpPr>
        <p:sp>
          <p:nvSpPr>
            <p:cNvPr id="36" name="Forma libre: forma 35">
              <a:extLst>
                <a:ext uri="{FF2B5EF4-FFF2-40B4-BE49-F238E27FC236}">
                  <a16:creationId xmlns:a16="http://schemas.microsoft.com/office/drawing/2014/main" id="{16D602E8-505B-0AEF-9EE4-AC3E262035B3}"/>
                </a:ext>
              </a:extLst>
            </p:cNvPr>
            <p:cNvSpPr/>
            <p:nvPr/>
          </p:nvSpPr>
          <p:spPr>
            <a:xfrm>
              <a:off x="2695489" y="8042297"/>
              <a:ext cx="62436" cy="424695"/>
            </a:xfrm>
            <a:custGeom>
              <a:avLst/>
              <a:gdLst>
                <a:gd name="connsiteX0" fmla="*/ 0 w 62436"/>
                <a:gd name="connsiteY0" fmla="*/ 0 h 424695"/>
                <a:gd name="connsiteX1" fmla="*/ 62436 w 62436"/>
                <a:gd name="connsiteY1" fmla="*/ 0 h 424695"/>
                <a:gd name="connsiteX2" fmla="*/ 62436 w 62436"/>
                <a:gd name="connsiteY2" fmla="*/ 424696 h 424695"/>
                <a:gd name="connsiteX3" fmla="*/ 0 w 62436"/>
                <a:gd name="connsiteY3" fmla="*/ 424696 h 424695"/>
              </a:gdLst>
              <a:ahLst/>
              <a:cxnLst>
                <a:cxn ang="0">
                  <a:pos x="connsiteX0" y="connsiteY0"/>
                </a:cxn>
                <a:cxn ang="0">
                  <a:pos x="connsiteX1" y="connsiteY1"/>
                </a:cxn>
                <a:cxn ang="0">
                  <a:pos x="connsiteX2" y="connsiteY2"/>
                </a:cxn>
                <a:cxn ang="0">
                  <a:pos x="connsiteX3" y="connsiteY3"/>
                </a:cxn>
              </a:cxnLst>
              <a:rect l="l" t="t" r="r" b="b"/>
              <a:pathLst>
                <a:path w="62436" h="424695">
                  <a:moveTo>
                    <a:pt x="0" y="0"/>
                  </a:moveTo>
                  <a:lnTo>
                    <a:pt x="62436" y="0"/>
                  </a:lnTo>
                  <a:lnTo>
                    <a:pt x="62436" y="424696"/>
                  </a:lnTo>
                  <a:lnTo>
                    <a:pt x="0" y="424696"/>
                  </a:lnTo>
                  <a:close/>
                </a:path>
              </a:pathLst>
            </a:custGeom>
            <a:solidFill>
              <a:srgbClr val="00A443"/>
            </a:solidFill>
            <a:ln w="3199" cap="flat">
              <a:noFill/>
              <a:prstDash val="solid"/>
              <a:miter/>
            </a:ln>
          </p:spPr>
          <p:txBody>
            <a:bodyPr rtlCol="0" anchor="ctr"/>
            <a:lstStyle/>
            <a:p>
              <a:endParaRPr lang="es-ES" sz="900"/>
            </a:p>
          </p:txBody>
        </p:sp>
        <p:sp>
          <p:nvSpPr>
            <p:cNvPr id="37" name="Forma libre: forma 36">
              <a:extLst>
                <a:ext uri="{FF2B5EF4-FFF2-40B4-BE49-F238E27FC236}">
                  <a16:creationId xmlns:a16="http://schemas.microsoft.com/office/drawing/2014/main" id="{3A552904-4D17-4C3E-8620-5489CC7DFCF8}"/>
                </a:ext>
              </a:extLst>
            </p:cNvPr>
            <p:cNvSpPr/>
            <p:nvPr/>
          </p:nvSpPr>
          <p:spPr>
            <a:xfrm>
              <a:off x="2813958" y="8042297"/>
              <a:ext cx="305168" cy="430758"/>
            </a:xfrm>
            <a:custGeom>
              <a:avLst/>
              <a:gdLst>
                <a:gd name="connsiteX0" fmla="*/ 235658 w 305168"/>
                <a:gd name="connsiteY0" fmla="*/ 130636 h 430758"/>
                <a:gd name="connsiteX1" fmla="*/ 163616 w 305168"/>
                <a:gd name="connsiteY1" fmla="*/ 110464 h 430758"/>
                <a:gd name="connsiteX2" fmla="*/ 104701 w 305168"/>
                <a:gd name="connsiteY2" fmla="*/ 124553 h 430758"/>
                <a:gd name="connsiteX3" fmla="*/ 64998 w 305168"/>
                <a:gd name="connsiteY3" fmla="*/ 162335 h 430758"/>
                <a:gd name="connsiteX4" fmla="*/ 59235 w 305168"/>
                <a:gd name="connsiteY4" fmla="*/ 171620 h 430758"/>
                <a:gd name="connsiteX5" fmla="*/ 59235 w 305168"/>
                <a:gd name="connsiteY5" fmla="*/ 0 h 430758"/>
                <a:gd name="connsiteX6" fmla="*/ 0 w 305168"/>
                <a:gd name="connsiteY6" fmla="*/ 0 h 430758"/>
                <a:gd name="connsiteX7" fmla="*/ 0 w 305168"/>
                <a:gd name="connsiteY7" fmla="*/ 424568 h 430758"/>
                <a:gd name="connsiteX8" fmla="*/ 59235 w 305168"/>
                <a:gd name="connsiteY8" fmla="*/ 424568 h 430758"/>
                <a:gd name="connsiteX9" fmla="*/ 59235 w 305168"/>
                <a:gd name="connsiteY9" fmla="*/ 369816 h 430758"/>
                <a:gd name="connsiteX10" fmla="*/ 64678 w 305168"/>
                <a:gd name="connsiteY10" fmla="*/ 378781 h 430758"/>
                <a:gd name="connsiteX11" fmla="*/ 163616 w 305168"/>
                <a:gd name="connsiteY11" fmla="*/ 430651 h 430758"/>
                <a:gd name="connsiteX12" fmla="*/ 219648 w 305168"/>
                <a:gd name="connsiteY12" fmla="*/ 418805 h 430758"/>
                <a:gd name="connsiteX13" fmla="*/ 264154 w 305168"/>
                <a:gd name="connsiteY13" fmla="*/ 385825 h 430758"/>
                <a:gd name="connsiteX14" fmla="*/ 294252 w 305168"/>
                <a:gd name="connsiteY14" fmla="*/ 335236 h 430758"/>
                <a:gd name="connsiteX15" fmla="*/ 305138 w 305168"/>
                <a:gd name="connsiteY15" fmla="*/ 270558 h 430758"/>
                <a:gd name="connsiteX16" fmla="*/ 286247 w 305168"/>
                <a:gd name="connsiteY16" fmla="*/ 186989 h 430758"/>
                <a:gd name="connsiteX17" fmla="*/ 235658 w 305168"/>
                <a:gd name="connsiteY17" fmla="*/ 130636 h 430758"/>
                <a:gd name="connsiteX18" fmla="*/ 237259 w 305168"/>
                <a:gd name="connsiteY18" fmla="*/ 315064 h 430758"/>
                <a:gd name="connsiteX19" fmla="*/ 218047 w 305168"/>
                <a:gd name="connsiteY19" fmla="*/ 348684 h 430758"/>
                <a:gd name="connsiteX20" fmla="*/ 188590 w 305168"/>
                <a:gd name="connsiteY20" fmla="*/ 370136 h 430758"/>
                <a:gd name="connsiteX21" fmla="*/ 150808 w 305168"/>
                <a:gd name="connsiteY21" fmla="*/ 377180 h 430758"/>
                <a:gd name="connsiteX22" fmla="*/ 84209 w 305168"/>
                <a:gd name="connsiteY22" fmla="*/ 349004 h 430758"/>
                <a:gd name="connsiteX23" fmla="*/ 58274 w 305168"/>
                <a:gd name="connsiteY23" fmla="*/ 270558 h 430758"/>
                <a:gd name="connsiteX24" fmla="*/ 64998 w 305168"/>
                <a:gd name="connsiteY24" fmla="*/ 225732 h 430758"/>
                <a:gd name="connsiteX25" fmla="*/ 84529 w 305168"/>
                <a:gd name="connsiteY25" fmla="*/ 192432 h 430758"/>
                <a:gd name="connsiteX26" fmla="*/ 113987 w 305168"/>
                <a:gd name="connsiteY26" fmla="*/ 171300 h 430758"/>
                <a:gd name="connsiteX27" fmla="*/ 150808 w 305168"/>
                <a:gd name="connsiteY27" fmla="*/ 164256 h 430758"/>
                <a:gd name="connsiteX28" fmla="*/ 218368 w 305168"/>
                <a:gd name="connsiteY28" fmla="*/ 192432 h 430758"/>
                <a:gd name="connsiteX29" fmla="*/ 244303 w 305168"/>
                <a:gd name="connsiteY29" fmla="*/ 270558 h 430758"/>
                <a:gd name="connsiteX30" fmla="*/ 237259 w 305168"/>
                <a:gd name="connsiteY30" fmla="*/ 315064 h 430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05168" h="430758">
                  <a:moveTo>
                    <a:pt x="235658" y="130636"/>
                  </a:moveTo>
                  <a:cubicBezTo>
                    <a:pt x="214093" y="117102"/>
                    <a:pt x="189074" y="110096"/>
                    <a:pt x="163616" y="110464"/>
                  </a:cubicBezTo>
                  <a:cubicBezTo>
                    <a:pt x="140562" y="110464"/>
                    <a:pt x="121031" y="115267"/>
                    <a:pt x="104701" y="124553"/>
                  </a:cubicBezTo>
                  <a:cubicBezTo>
                    <a:pt x="88820" y="134033"/>
                    <a:pt x="75254" y="146943"/>
                    <a:pt x="64998" y="162335"/>
                  </a:cubicBezTo>
                  <a:lnTo>
                    <a:pt x="59235" y="171620"/>
                  </a:lnTo>
                  <a:lnTo>
                    <a:pt x="59235" y="0"/>
                  </a:lnTo>
                  <a:lnTo>
                    <a:pt x="0" y="0"/>
                  </a:lnTo>
                  <a:lnTo>
                    <a:pt x="0" y="424568"/>
                  </a:lnTo>
                  <a:lnTo>
                    <a:pt x="59235" y="424568"/>
                  </a:lnTo>
                  <a:lnTo>
                    <a:pt x="59235" y="369816"/>
                  </a:lnTo>
                  <a:lnTo>
                    <a:pt x="64678" y="378781"/>
                  </a:lnTo>
                  <a:cubicBezTo>
                    <a:pt x="85935" y="412599"/>
                    <a:pt x="123711" y="432403"/>
                    <a:pt x="163616" y="430651"/>
                  </a:cubicBezTo>
                  <a:cubicBezTo>
                    <a:pt x="182939" y="430876"/>
                    <a:pt x="202070" y="426828"/>
                    <a:pt x="219648" y="418805"/>
                  </a:cubicBezTo>
                  <a:cubicBezTo>
                    <a:pt x="236596" y="410995"/>
                    <a:pt x="251750" y="399766"/>
                    <a:pt x="264154" y="385825"/>
                  </a:cubicBezTo>
                  <a:cubicBezTo>
                    <a:pt x="277301" y="371020"/>
                    <a:pt x="287515" y="353855"/>
                    <a:pt x="294252" y="335236"/>
                  </a:cubicBezTo>
                  <a:cubicBezTo>
                    <a:pt x="301600" y="314468"/>
                    <a:pt x="305282" y="292584"/>
                    <a:pt x="305138" y="270558"/>
                  </a:cubicBezTo>
                  <a:cubicBezTo>
                    <a:pt x="305673" y="241584"/>
                    <a:pt x="299192" y="212915"/>
                    <a:pt x="286247" y="186989"/>
                  </a:cubicBezTo>
                  <a:cubicBezTo>
                    <a:pt x="274621" y="164093"/>
                    <a:pt x="257174" y="144657"/>
                    <a:pt x="235658" y="130636"/>
                  </a:cubicBezTo>
                  <a:close/>
                  <a:moveTo>
                    <a:pt x="237259" y="315064"/>
                  </a:moveTo>
                  <a:cubicBezTo>
                    <a:pt x="233195" y="327455"/>
                    <a:pt x="226660" y="338892"/>
                    <a:pt x="218047" y="348684"/>
                  </a:cubicBezTo>
                  <a:cubicBezTo>
                    <a:pt x="209911" y="357899"/>
                    <a:pt x="199858" y="365221"/>
                    <a:pt x="188590" y="370136"/>
                  </a:cubicBezTo>
                  <a:cubicBezTo>
                    <a:pt x="176593" y="374990"/>
                    <a:pt x="163747" y="377385"/>
                    <a:pt x="150808" y="377180"/>
                  </a:cubicBezTo>
                  <a:cubicBezTo>
                    <a:pt x="123912" y="377180"/>
                    <a:pt x="101499" y="367895"/>
                    <a:pt x="84209" y="349004"/>
                  </a:cubicBezTo>
                  <a:cubicBezTo>
                    <a:pt x="66919" y="330113"/>
                    <a:pt x="58274" y="304178"/>
                    <a:pt x="58274" y="270558"/>
                  </a:cubicBezTo>
                  <a:cubicBezTo>
                    <a:pt x="57992" y="255346"/>
                    <a:pt x="60266" y="240191"/>
                    <a:pt x="64998" y="225732"/>
                  </a:cubicBezTo>
                  <a:cubicBezTo>
                    <a:pt x="69295" y="213475"/>
                    <a:pt x="75929" y="202166"/>
                    <a:pt x="84529" y="192432"/>
                  </a:cubicBezTo>
                  <a:cubicBezTo>
                    <a:pt x="92617" y="183246"/>
                    <a:pt x="102690" y="176020"/>
                    <a:pt x="113987" y="171300"/>
                  </a:cubicBezTo>
                  <a:cubicBezTo>
                    <a:pt x="125702" y="166635"/>
                    <a:pt x="138199" y="164243"/>
                    <a:pt x="150808" y="164256"/>
                  </a:cubicBezTo>
                  <a:cubicBezTo>
                    <a:pt x="178344" y="164256"/>
                    <a:pt x="200757" y="173541"/>
                    <a:pt x="218368" y="192432"/>
                  </a:cubicBezTo>
                  <a:cubicBezTo>
                    <a:pt x="235978" y="211323"/>
                    <a:pt x="244303" y="236938"/>
                    <a:pt x="244303" y="270558"/>
                  </a:cubicBezTo>
                  <a:cubicBezTo>
                    <a:pt x="244591" y="285693"/>
                    <a:pt x="242206" y="300758"/>
                    <a:pt x="237259" y="315064"/>
                  </a:cubicBezTo>
                  <a:close/>
                </a:path>
              </a:pathLst>
            </a:custGeom>
            <a:solidFill>
              <a:srgbClr val="00A443"/>
            </a:solidFill>
            <a:ln w="3199" cap="flat">
              <a:noFill/>
              <a:prstDash val="solid"/>
              <a:miter/>
            </a:ln>
          </p:spPr>
          <p:txBody>
            <a:bodyPr rtlCol="0" anchor="ctr"/>
            <a:lstStyle/>
            <a:p>
              <a:endParaRPr lang="es-ES" sz="900"/>
            </a:p>
          </p:txBody>
        </p:sp>
        <p:sp>
          <p:nvSpPr>
            <p:cNvPr id="38" name="Forma libre: forma 37">
              <a:extLst>
                <a:ext uri="{FF2B5EF4-FFF2-40B4-BE49-F238E27FC236}">
                  <a16:creationId xmlns:a16="http://schemas.microsoft.com/office/drawing/2014/main" id="{F5A8C028-5EF2-4A38-5F57-712BA9BF6E33}"/>
                </a:ext>
              </a:extLst>
            </p:cNvPr>
            <p:cNvSpPr/>
            <p:nvPr/>
          </p:nvSpPr>
          <p:spPr>
            <a:xfrm>
              <a:off x="3150458" y="8152735"/>
              <a:ext cx="290452" cy="320881"/>
            </a:xfrm>
            <a:custGeom>
              <a:avLst/>
              <a:gdLst>
                <a:gd name="connsiteX0" fmla="*/ 221266 w 290452"/>
                <a:gd name="connsiteY0" fmla="*/ 19558 h 320881"/>
                <a:gd name="connsiteX1" fmla="*/ 147943 w 290452"/>
                <a:gd name="connsiteY1" fmla="*/ 26 h 320881"/>
                <a:gd name="connsiteX2" fmla="*/ 88068 w 290452"/>
                <a:gd name="connsiteY2" fmla="*/ 11233 h 320881"/>
                <a:gd name="connsiteX3" fmla="*/ 41001 w 290452"/>
                <a:gd name="connsiteY3" fmla="*/ 43572 h 320881"/>
                <a:gd name="connsiteX4" fmla="*/ 10583 w 290452"/>
                <a:gd name="connsiteY4" fmla="*/ 94161 h 320881"/>
                <a:gd name="connsiteX5" fmla="*/ 16 w 290452"/>
                <a:gd name="connsiteY5" fmla="*/ 160120 h 320881"/>
                <a:gd name="connsiteX6" fmla="*/ 19228 w 290452"/>
                <a:gd name="connsiteY6" fmla="*/ 244009 h 320881"/>
                <a:gd name="connsiteX7" fmla="*/ 72699 w 290452"/>
                <a:gd name="connsiteY7" fmla="*/ 300682 h 320881"/>
                <a:gd name="connsiteX8" fmla="*/ 150825 w 290452"/>
                <a:gd name="connsiteY8" fmla="*/ 320853 h 320881"/>
                <a:gd name="connsiteX9" fmla="*/ 202695 w 290452"/>
                <a:gd name="connsiteY9" fmla="*/ 313169 h 320881"/>
                <a:gd name="connsiteX10" fmla="*/ 248802 w 290452"/>
                <a:gd name="connsiteY10" fmla="*/ 288515 h 320881"/>
                <a:gd name="connsiteX11" fmla="*/ 284983 w 290452"/>
                <a:gd name="connsiteY11" fmla="*/ 243688 h 320881"/>
                <a:gd name="connsiteX12" fmla="*/ 238876 w 290452"/>
                <a:gd name="connsiteY12" fmla="*/ 215192 h 320881"/>
                <a:gd name="connsiteX13" fmla="*/ 215823 w 290452"/>
                <a:gd name="connsiteY13" fmla="*/ 245930 h 320881"/>
                <a:gd name="connsiteX14" fmla="*/ 186045 w 290452"/>
                <a:gd name="connsiteY14" fmla="*/ 262900 h 320881"/>
                <a:gd name="connsiteX15" fmla="*/ 150825 w 290452"/>
                <a:gd name="connsiteY15" fmla="*/ 268023 h 320881"/>
                <a:gd name="connsiteX16" fmla="*/ 104398 w 290452"/>
                <a:gd name="connsiteY16" fmla="*/ 255855 h 320881"/>
                <a:gd name="connsiteX17" fmla="*/ 71738 w 290452"/>
                <a:gd name="connsiteY17" fmla="*/ 219995 h 320881"/>
                <a:gd name="connsiteX18" fmla="*/ 60532 w 290452"/>
                <a:gd name="connsiteY18" fmla="*/ 174208 h 320881"/>
                <a:gd name="connsiteX19" fmla="*/ 289786 w 290452"/>
                <a:gd name="connsiteY19" fmla="*/ 174208 h 320881"/>
                <a:gd name="connsiteX20" fmla="*/ 290426 w 290452"/>
                <a:gd name="connsiteY20" fmla="*/ 165563 h 320881"/>
                <a:gd name="connsiteX21" fmla="*/ 290426 w 290452"/>
                <a:gd name="connsiteY21" fmla="*/ 157558 h 320881"/>
                <a:gd name="connsiteX22" fmla="*/ 271855 w 290452"/>
                <a:gd name="connsiteY22" fmla="*/ 74950 h 320881"/>
                <a:gd name="connsiteX23" fmla="*/ 221266 w 290452"/>
                <a:gd name="connsiteY23" fmla="*/ 19558 h 320881"/>
                <a:gd name="connsiteX24" fmla="*/ 83265 w 290452"/>
                <a:gd name="connsiteY24" fmla="*/ 78472 h 320881"/>
                <a:gd name="connsiteX25" fmla="*/ 110801 w 290452"/>
                <a:gd name="connsiteY25" fmla="*/ 57340 h 320881"/>
                <a:gd name="connsiteX26" fmla="*/ 147303 w 290452"/>
                <a:gd name="connsiteY26" fmla="*/ 50295 h 320881"/>
                <a:gd name="connsiteX27" fmla="*/ 207178 w 290452"/>
                <a:gd name="connsiteY27" fmla="*/ 76871 h 320881"/>
                <a:gd name="connsiteX28" fmla="*/ 228630 w 290452"/>
                <a:gd name="connsiteY28" fmla="*/ 129702 h 320881"/>
                <a:gd name="connsiteX29" fmla="*/ 62133 w 290452"/>
                <a:gd name="connsiteY29" fmla="*/ 129702 h 320881"/>
                <a:gd name="connsiteX30" fmla="*/ 65975 w 290452"/>
                <a:gd name="connsiteY30" fmla="*/ 113052 h 320881"/>
                <a:gd name="connsiteX31" fmla="*/ 83265 w 290452"/>
                <a:gd name="connsiteY31" fmla="*/ 78472 h 320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90452" h="320881">
                  <a:moveTo>
                    <a:pt x="221266" y="19558"/>
                  </a:moveTo>
                  <a:cubicBezTo>
                    <a:pt x="199144" y="6292"/>
                    <a:pt x="173734" y="-477"/>
                    <a:pt x="147943" y="26"/>
                  </a:cubicBezTo>
                  <a:cubicBezTo>
                    <a:pt x="127432" y="-342"/>
                    <a:pt x="107058" y="3471"/>
                    <a:pt x="88068" y="11233"/>
                  </a:cubicBezTo>
                  <a:cubicBezTo>
                    <a:pt x="70269" y="18562"/>
                    <a:pt x="54224" y="29586"/>
                    <a:pt x="41001" y="43572"/>
                  </a:cubicBezTo>
                  <a:cubicBezTo>
                    <a:pt x="27530" y="58194"/>
                    <a:pt x="17179" y="75408"/>
                    <a:pt x="10583" y="94161"/>
                  </a:cubicBezTo>
                  <a:cubicBezTo>
                    <a:pt x="3298" y="115377"/>
                    <a:pt x="-275" y="137691"/>
                    <a:pt x="16" y="160120"/>
                  </a:cubicBezTo>
                  <a:cubicBezTo>
                    <a:pt x="16" y="192138"/>
                    <a:pt x="6420" y="219995"/>
                    <a:pt x="19228" y="244009"/>
                  </a:cubicBezTo>
                  <a:cubicBezTo>
                    <a:pt x="31536" y="267433"/>
                    <a:pt x="50030" y="287035"/>
                    <a:pt x="72699" y="300682"/>
                  </a:cubicBezTo>
                  <a:cubicBezTo>
                    <a:pt x="96412" y="314408"/>
                    <a:pt x="123429" y="321382"/>
                    <a:pt x="150825" y="320853"/>
                  </a:cubicBezTo>
                  <a:cubicBezTo>
                    <a:pt x="168403" y="320905"/>
                    <a:pt x="185888" y="318314"/>
                    <a:pt x="202695" y="313169"/>
                  </a:cubicBezTo>
                  <a:cubicBezTo>
                    <a:pt x="219642" y="308325"/>
                    <a:pt x="235360" y="299920"/>
                    <a:pt x="248802" y="288515"/>
                  </a:cubicBezTo>
                  <a:cubicBezTo>
                    <a:pt x="263655" y="276059"/>
                    <a:pt x="275941" y="260834"/>
                    <a:pt x="284983" y="243688"/>
                  </a:cubicBezTo>
                  <a:lnTo>
                    <a:pt x="238876" y="215192"/>
                  </a:lnTo>
                  <a:cubicBezTo>
                    <a:pt x="233238" y="226824"/>
                    <a:pt x="225412" y="237262"/>
                    <a:pt x="215823" y="245930"/>
                  </a:cubicBezTo>
                  <a:cubicBezTo>
                    <a:pt x="207210" y="253630"/>
                    <a:pt x="197060" y="259413"/>
                    <a:pt x="186045" y="262900"/>
                  </a:cubicBezTo>
                  <a:cubicBezTo>
                    <a:pt x="174650" y="266463"/>
                    <a:pt x="162761" y="268192"/>
                    <a:pt x="150825" y="268023"/>
                  </a:cubicBezTo>
                  <a:cubicBezTo>
                    <a:pt x="134514" y="268413"/>
                    <a:pt x="118422" y="264196"/>
                    <a:pt x="104398" y="255855"/>
                  </a:cubicBezTo>
                  <a:cubicBezTo>
                    <a:pt x="90181" y="247425"/>
                    <a:pt x="78808" y="234934"/>
                    <a:pt x="71738" y="219995"/>
                  </a:cubicBezTo>
                  <a:cubicBezTo>
                    <a:pt x="65062" y="205605"/>
                    <a:pt x="61256" y="190054"/>
                    <a:pt x="60532" y="174208"/>
                  </a:cubicBezTo>
                  <a:lnTo>
                    <a:pt x="289786" y="174208"/>
                  </a:lnTo>
                  <a:cubicBezTo>
                    <a:pt x="290317" y="171358"/>
                    <a:pt x="290532" y="168460"/>
                    <a:pt x="290426" y="165563"/>
                  </a:cubicBezTo>
                  <a:lnTo>
                    <a:pt x="290426" y="157558"/>
                  </a:lnTo>
                  <a:cubicBezTo>
                    <a:pt x="290426" y="126180"/>
                    <a:pt x="284343" y="98644"/>
                    <a:pt x="271855" y="74950"/>
                  </a:cubicBezTo>
                  <a:cubicBezTo>
                    <a:pt x="260485" y="52130"/>
                    <a:pt x="242965" y="32945"/>
                    <a:pt x="221266" y="19558"/>
                  </a:cubicBezTo>
                  <a:close/>
                  <a:moveTo>
                    <a:pt x="83265" y="78472"/>
                  </a:moveTo>
                  <a:cubicBezTo>
                    <a:pt x="90393" y="69097"/>
                    <a:pt x="99899" y="61800"/>
                    <a:pt x="110801" y="57340"/>
                  </a:cubicBezTo>
                  <a:cubicBezTo>
                    <a:pt x="122341" y="52457"/>
                    <a:pt x="134777" y="50059"/>
                    <a:pt x="147303" y="50295"/>
                  </a:cubicBezTo>
                  <a:cubicBezTo>
                    <a:pt x="170234" y="49732"/>
                    <a:pt x="192212" y="59485"/>
                    <a:pt x="207178" y="76871"/>
                  </a:cubicBezTo>
                  <a:cubicBezTo>
                    <a:pt x="218064" y="89678"/>
                    <a:pt x="225428" y="107289"/>
                    <a:pt x="228630" y="129702"/>
                  </a:cubicBezTo>
                  <a:lnTo>
                    <a:pt x="62133" y="129702"/>
                  </a:lnTo>
                  <a:cubicBezTo>
                    <a:pt x="63074" y="124079"/>
                    <a:pt x="64355" y="118518"/>
                    <a:pt x="65975" y="113052"/>
                  </a:cubicBezTo>
                  <a:cubicBezTo>
                    <a:pt x="69641" y="100590"/>
                    <a:pt x="75497" y="88881"/>
                    <a:pt x="83265" y="78472"/>
                  </a:cubicBezTo>
                  <a:close/>
                </a:path>
              </a:pathLst>
            </a:custGeom>
            <a:solidFill>
              <a:srgbClr val="00A443"/>
            </a:solidFill>
            <a:ln w="3199" cap="flat">
              <a:noFill/>
              <a:prstDash val="solid"/>
              <a:miter/>
            </a:ln>
          </p:spPr>
          <p:txBody>
            <a:bodyPr rtlCol="0" anchor="ctr"/>
            <a:lstStyle/>
            <a:p>
              <a:endParaRPr lang="es-ES" sz="900"/>
            </a:p>
          </p:txBody>
        </p:sp>
        <p:sp>
          <p:nvSpPr>
            <p:cNvPr id="39" name="Forma libre: forma 38">
              <a:extLst>
                <a:ext uri="{FF2B5EF4-FFF2-40B4-BE49-F238E27FC236}">
                  <a16:creationId xmlns:a16="http://schemas.microsoft.com/office/drawing/2014/main" id="{F8773060-9F0C-57F1-755A-C8CF61AC6546}"/>
                </a:ext>
              </a:extLst>
            </p:cNvPr>
            <p:cNvSpPr/>
            <p:nvPr/>
          </p:nvSpPr>
          <p:spPr>
            <a:xfrm>
              <a:off x="3479307" y="8152747"/>
              <a:ext cx="160733" cy="314117"/>
            </a:xfrm>
            <a:custGeom>
              <a:avLst/>
              <a:gdLst>
                <a:gd name="connsiteX0" fmla="*/ 160734 w 160733"/>
                <a:gd name="connsiteY0" fmla="*/ 14 h 314117"/>
                <a:gd name="connsiteX1" fmla="*/ 143124 w 160733"/>
                <a:gd name="connsiteY1" fmla="*/ 14 h 314117"/>
                <a:gd name="connsiteX2" fmla="*/ 94135 w 160733"/>
                <a:gd name="connsiteY2" fmla="*/ 13783 h 314117"/>
                <a:gd name="connsiteX3" fmla="*/ 59235 w 160733"/>
                <a:gd name="connsiteY3" fmla="*/ 56367 h 314117"/>
                <a:gd name="connsiteX4" fmla="*/ 59235 w 160733"/>
                <a:gd name="connsiteY4" fmla="*/ 6098 h 314117"/>
                <a:gd name="connsiteX5" fmla="*/ 0 w 160733"/>
                <a:gd name="connsiteY5" fmla="*/ 6098 h 314117"/>
                <a:gd name="connsiteX6" fmla="*/ 0 w 160733"/>
                <a:gd name="connsiteY6" fmla="*/ 314118 h 314117"/>
                <a:gd name="connsiteX7" fmla="*/ 59235 w 160733"/>
                <a:gd name="connsiteY7" fmla="*/ 314118 h 314117"/>
                <a:gd name="connsiteX8" fmla="*/ 59235 w 160733"/>
                <a:gd name="connsiteY8" fmla="*/ 149862 h 314117"/>
                <a:gd name="connsiteX9" fmla="*/ 79406 w 160733"/>
                <a:gd name="connsiteY9" fmla="*/ 86785 h 314117"/>
                <a:gd name="connsiteX10" fmla="*/ 130316 w 160733"/>
                <a:gd name="connsiteY10" fmla="*/ 63091 h 314117"/>
                <a:gd name="connsiteX11" fmla="*/ 160734 w 160733"/>
                <a:gd name="connsiteY11" fmla="*/ 63091 h 314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733" h="314117">
                  <a:moveTo>
                    <a:pt x="160734" y="14"/>
                  </a:moveTo>
                  <a:lnTo>
                    <a:pt x="143124" y="14"/>
                  </a:lnTo>
                  <a:cubicBezTo>
                    <a:pt x="125798" y="-299"/>
                    <a:pt x="108761" y="4491"/>
                    <a:pt x="94135" y="13783"/>
                  </a:cubicBezTo>
                  <a:cubicBezTo>
                    <a:pt x="79727" y="23068"/>
                    <a:pt x="68200" y="37476"/>
                    <a:pt x="59235" y="56367"/>
                  </a:cubicBezTo>
                  <a:lnTo>
                    <a:pt x="59235" y="6098"/>
                  </a:lnTo>
                  <a:lnTo>
                    <a:pt x="0" y="6098"/>
                  </a:lnTo>
                  <a:lnTo>
                    <a:pt x="0" y="314118"/>
                  </a:lnTo>
                  <a:lnTo>
                    <a:pt x="59235" y="314118"/>
                  </a:lnTo>
                  <a:lnTo>
                    <a:pt x="59235" y="149862"/>
                  </a:lnTo>
                  <a:cubicBezTo>
                    <a:pt x="59235" y="123607"/>
                    <a:pt x="65959" y="102474"/>
                    <a:pt x="79406" y="86785"/>
                  </a:cubicBezTo>
                  <a:cubicBezTo>
                    <a:pt x="91730" y="71352"/>
                    <a:pt x="110573" y="62582"/>
                    <a:pt x="130316" y="63091"/>
                  </a:cubicBezTo>
                  <a:lnTo>
                    <a:pt x="160734" y="63091"/>
                  </a:lnTo>
                  <a:close/>
                </a:path>
              </a:pathLst>
            </a:custGeom>
            <a:solidFill>
              <a:srgbClr val="00A443"/>
            </a:solidFill>
            <a:ln w="3199" cap="flat">
              <a:noFill/>
              <a:prstDash val="solid"/>
              <a:miter/>
            </a:ln>
          </p:spPr>
          <p:txBody>
            <a:bodyPr rtlCol="0" anchor="ctr"/>
            <a:lstStyle/>
            <a:p>
              <a:endParaRPr lang="es-ES" sz="900"/>
            </a:p>
          </p:txBody>
        </p:sp>
        <p:sp>
          <p:nvSpPr>
            <p:cNvPr id="40" name="Forma libre: forma 39">
              <a:extLst>
                <a:ext uri="{FF2B5EF4-FFF2-40B4-BE49-F238E27FC236}">
                  <a16:creationId xmlns:a16="http://schemas.microsoft.com/office/drawing/2014/main" id="{8F3B47AC-85CC-748B-E90C-2EB03CF5049B}"/>
                </a:ext>
              </a:extLst>
            </p:cNvPr>
            <p:cNvSpPr/>
            <p:nvPr/>
          </p:nvSpPr>
          <p:spPr>
            <a:xfrm>
              <a:off x="3640023" y="8042297"/>
              <a:ext cx="304514" cy="430687"/>
            </a:xfrm>
            <a:custGeom>
              <a:avLst/>
              <a:gdLst>
                <a:gd name="connsiteX0" fmla="*/ 244960 w 304514"/>
                <a:gd name="connsiteY0" fmla="*/ 171620 h 430687"/>
                <a:gd name="connsiteX1" fmla="*/ 239197 w 304514"/>
                <a:gd name="connsiteY1" fmla="*/ 162335 h 430687"/>
                <a:gd name="connsiteX2" fmla="*/ 199494 w 304514"/>
                <a:gd name="connsiteY2" fmla="*/ 124553 h 430687"/>
                <a:gd name="connsiteX3" fmla="*/ 141220 w 304514"/>
                <a:gd name="connsiteY3" fmla="*/ 110464 h 430687"/>
                <a:gd name="connsiteX4" fmla="*/ 85187 w 304514"/>
                <a:gd name="connsiteY4" fmla="*/ 121991 h 430687"/>
                <a:gd name="connsiteX5" fmla="*/ 40361 w 304514"/>
                <a:gd name="connsiteY5" fmla="*/ 154971 h 430687"/>
                <a:gd name="connsiteX6" fmla="*/ 10583 w 304514"/>
                <a:gd name="connsiteY6" fmla="*/ 205560 h 430687"/>
                <a:gd name="connsiteX7" fmla="*/ 17 w 304514"/>
                <a:gd name="connsiteY7" fmla="*/ 270558 h 430687"/>
                <a:gd name="connsiteX8" fmla="*/ 18268 w 304514"/>
                <a:gd name="connsiteY8" fmla="*/ 354127 h 430687"/>
                <a:gd name="connsiteX9" fmla="*/ 69178 w 304514"/>
                <a:gd name="connsiteY9" fmla="*/ 410480 h 430687"/>
                <a:gd name="connsiteX10" fmla="*/ 141220 w 304514"/>
                <a:gd name="connsiteY10" fmla="*/ 430651 h 430687"/>
                <a:gd name="connsiteX11" fmla="*/ 199814 w 304514"/>
                <a:gd name="connsiteY11" fmla="*/ 416563 h 430687"/>
                <a:gd name="connsiteX12" fmla="*/ 239517 w 304514"/>
                <a:gd name="connsiteY12" fmla="*/ 378781 h 430687"/>
                <a:gd name="connsiteX13" fmla="*/ 244960 w 304514"/>
                <a:gd name="connsiteY13" fmla="*/ 369816 h 430687"/>
                <a:gd name="connsiteX14" fmla="*/ 244960 w 304514"/>
                <a:gd name="connsiteY14" fmla="*/ 424568 h 430687"/>
                <a:gd name="connsiteX15" fmla="*/ 304515 w 304514"/>
                <a:gd name="connsiteY15" fmla="*/ 424568 h 430687"/>
                <a:gd name="connsiteX16" fmla="*/ 304515 w 304514"/>
                <a:gd name="connsiteY16" fmla="*/ 0 h 430687"/>
                <a:gd name="connsiteX17" fmla="*/ 244960 w 304514"/>
                <a:gd name="connsiteY17" fmla="*/ 0 h 430687"/>
                <a:gd name="connsiteX18" fmla="*/ 220306 w 304514"/>
                <a:gd name="connsiteY18" fmla="*/ 348684 h 430687"/>
                <a:gd name="connsiteX19" fmla="*/ 190849 w 304514"/>
                <a:gd name="connsiteY19" fmla="*/ 370136 h 430687"/>
                <a:gd name="connsiteX20" fmla="*/ 153387 w 304514"/>
                <a:gd name="connsiteY20" fmla="*/ 377180 h 430687"/>
                <a:gd name="connsiteX21" fmla="*/ 86148 w 304514"/>
                <a:gd name="connsiteY21" fmla="*/ 349004 h 430687"/>
                <a:gd name="connsiteX22" fmla="*/ 59892 w 304514"/>
                <a:gd name="connsiteY22" fmla="*/ 270558 h 430687"/>
                <a:gd name="connsiteX23" fmla="*/ 66936 w 304514"/>
                <a:gd name="connsiteY23" fmla="*/ 225732 h 430687"/>
                <a:gd name="connsiteX24" fmla="*/ 86468 w 304514"/>
                <a:gd name="connsiteY24" fmla="*/ 192432 h 430687"/>
                <a:gd name="connsiteX25" fmla="*/ 115925 w 304514"/>
                <a:gd name="connsiteY25" fmla="*/ 171300 h 430687"/>
                <a:gd name="connsiteX26" fmla="*/ 153387 w 304514"/>
                <a:gd name="connsiteY26" fmla="*/ 164256 h 430687"/>
                <a:gd name="connsiteX27" fmla="*/ 219986 w 304514"/>
                <a:gd name="connsiteY27" fmla="*/ 192432 h 430687"/>
                <a:gd name="connsiteX28" fmla="*/ 246241 w 304514"/>
                <a:gd name="connsiteY28" fmla="*/ 270558 h 430687"/>
                <a:gd name="connsiteX29" fmla="*/ 239517 w 304514"/>
                <a:gd name="connsiteY29" fmla="*/ 315064 h 430687"/>
                <a:gd name="connsiteX30" fmla="*/ 220306 w 304514"/>
                <a:gd name="connsiteY30" fmla="*/ 348684 h 430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04514" h="430687">
                  <a:moveTo>
                    <a:pt x="244960" y="171620"/>
                  </a:moveTo>
                  <a:cubicBezTo>
                    <a:pt x="243228" y="168412"/>
                    <a:pt x="241304" y="165309"/>
                    <a:pt x="239197" y="162335"/>
                  </a:cubicBezTo>
                  <a:cubicBezTo>
                    <a:pt x="229108" y="146803"/>
                    <a:pt x="215506" y="133861"/>
                    <a:pt x="199494" y="124553"/>
                  </a:cubicBezTo>
                  <a:cubicBezTo>
                    <a:pt x="183484" y="115267"/>
                    <a:pt x="163953" y="110464"/>
                    <a:pt x="141220" y="110464"/>
                  </a:cubicBezTo>
                  <a:cubicBezTo>
                    <a:pt x="121935" y="110292"/>
                    <a:pt x="102836" y="114224"/>
                    <a:pt x="85187" y="121991"/>
                  </a:cubicBezTo>
                  <a:cubicBezTo>
                    <a:pt x="67980" y="129519"/>
                    <a:pt x="52669" y="140786"/>
                    <a:pt x="40361" y="154971"/>
                  </a:cubicBezTo>
                  <a:cubicBezTo>
                    <a:pt x="27335" y="169805"/>
                    <a:pt x="17230" y="186970"/>
                    <a:pt x="10583" y="205560"/>
                  </a:cubicBezTo>
                  <a:cubicBezTo>
                    <a:pt x="3296" y="226443"/>
                    <a:pt x="-281" y="248443"/>
                    <a:pt x="17" y="270558"/>
                  </a:cubicBezTo>
                  <a:cubicBezTo>
                    <a:pt x="17" y="302256"/>
                    <a:pt x="6101" y="329793"/>
                    <a:pt x="18268" y="354127"/>
                  </a:cubicBezTo>
                  <a:cubicBezTo>
                    <a:pt x="29919" y="377107"/>
                    <a:pt x="47495" y="396561"/>
                    <a:pt x="69178" y="410480"/>
                  </a:cubicBezTo>
                  <a:cubicBezTo>
                    <a:pt x="90765" y="423966"/>
                    <a:pt x="115768" y="430965"/>
                    <a:pt x="141220" y="430651"/>
                  </a:cubicBezTo>
                  <a:cubicBezTo>
                    <a:pt x="161648" y="431157"/>
                    <a:pt x="181851" y="426300"/>
                    <a:pt x="199814" y="416563"/>
                  </a:cubicBezTo>
                  <a:cubicBezTo>
                    <a:pt x="215894" y="407345"/>
                    <a:pt x="229515" y="394384"/>
                    <a:pt x="239517" y="378781"/>
                  </a:cubicBezTo>
                  <a:lnTo>
                    <a:pt x="244960" y="369816"/>
                  </a:lnTo>
                  <a:lnTo>
                    <a:pt x="244960" y="424568"/>
                  </a:lnTo>
                  <a:lnTo>
                    <a:pt x="304515" y="424568"/>
                  </a:lnTo>
                  <a:lnTo>
                    <a:pt x="304515" y="0"/>
                  </a:lnTo>
                  <a:lnTo>
                    <a:pt x="244960" y="0"/>
                  </a:lnTo>
                  <a:close/>
                  <a:moveTo>
                    <a:pt x="220306" y="348684"/>
                  </a:moveTo>
                  <a:cubicBezTo>
                    <a:pt x="212298" y="358039"/>
                    <a:pt x="202209" y="365388"/>
                    <a:pt x="190849" y="370136"/>
                  </a:cubicBezTo>
                  <a:cubicBezTo>
                    <a:pt x="178954" y="374955"/>
                    <a:pt x="166220" y="377350"/>
                    <a:pt x="153387" y="377180"/>
                  </a:cubicBezTo>
                  <a:cubicBezTo>
                    <a:pt x="125851" y="377180"/>
                    <a:pt x="103438" y="367895"/>
                    <a:pt x="86148" y="349004"/>
                  </a:cubicBezTo>
                  <a:cubicBezTo>
                    <a:pt x="68857" y="330113"/>
                    <a:pt x="59892" y="304178"/>
                    <a:pt x="59892" y="270558"/>
                  </a:cubicBezTo>
                  <a:cubicBezTo>
                    <a:pt x="59710" y="255327"/>
                    <a:pt x="62089" y="240172"/>
                    <a:pt x="66936" y="225732"/>
                  </a:cubicBezTo>
                  <a:cubicBezTo>
                    <a:pt x="71233" y="213475"/>
                    <a:pt x="77868" y="202166"/>
                    <a:pt x="86468" y="192432"/>
                  </a:cubicBezTo>
                  <a:cubicBezTo>
                    <a:pt x="94556" y="183246"/>
                    <a:pt x="104629" y="176020"/>
                    <a:pt x="115925" y="171300"/>
                  </a:cubicBezTo>
                  <a:cubicBezTo>
                    <a:pt x="127845" y="166577"/>
                    <a:pt x="140563" y="164185"/>
                    <a:pt x="153387" y="164256"/>
                  </a:cubicBezTo>
                  <a:cubicBezTo>
                    <a:pt x="180603" y="164256"/>
                    <a:pt x="202696" y="173541"/>
                    <a:pt x="219986" y="192432"/>
                  </a:cubicBezTo>
                  <a:cubicBezTo>
                    <a:pt x="237276" y="211323"/>
                    <a:pt x="246241" y="236938"/>
                    <a:pt x="246241" y="270558"/>
                  </a:cubicBezTo>
                  <a:cubicBezTo>
                    <a:pt x="246475" y="285664"/>
                    <a:pt x="244201" y="300700"/>
                    <a:pt x="239517" y="315064"/>
                  </a:cubicBezTo>
                  <a:cubicBezTo>
                    <a:pt x="235454" y="327455"/>
                    <a:pt x="228919" y="338892"/>
                    <a:pt x="220306" y="348684"/>
                  </a:cubicBezTo>
                  <a:close/>
                </a:path>
              </a:pathLst>
            </a:custGeom>
            <a:solidFill>
              <a:srgbClr val="00A443"/>
            </a:solidFill>
            <a:ln w="3199" cap="flat">
              <a:noFill/>
              <a:prstDash val="solid"/>
              <a:miter/>
            </a:ln>
          </p:spPr>
          <p:txBody>
            <a:bodyPr rtlCol="0" anchor="ctr"/>
            <a:lstStyle/>
            <a:p>
              <a:endParaRPr lang="es-ES" sz="900"/>
            </a:p>
          </p:txBody>
        </p:sp>
        <p:sp>
          <p:nvSpPr>
            <p:cNvPr id="41" name="Forma libre: forma 40">
              <a:extLst>
                <a:ext uri="{FF2B5EF4-FFF2-40B4-BE49-F238E27FC236}">
                  <a16:creationId xmlns:a16="http://schemas.microsoft.com/office/drawing/2014/main" id="{8A32EAD5-4939-32B0-7834-40C3AE3551E7}"/>
                </a:ext>
              </a:extLst>
            </p:cNvPr>
            <p:cNvSpPr/>
            <p:nvPr/>
          </p:nvSpPr>
          <p:spPr>
            <a:xfrm>
              <a:off x="4005054" y="8152747"/>
              <a:ext cx="160733" cy="314117"/>
            </a:xfrm>
            <a:custGeom>
              <a:avLst/>
              <a:gdLst>
                <a:gd name="connsiteX0" fmla="*/ 160734 w 160733"/>
                <a:gd name="connsiteY0" fmla="*/ 14 h 314117"/>
                <a:gd name="connsiteX1" fmla="*/ 143124 w 160733"/>
                <a:gd name="connsiteY1" fmla="*/ 14 h 314117"/>
                <a:gd name="connsiteX2" fmla="*/ 94135 w 160733"/>
                <a:gd name="connsiteY2" fmla="*/ 13783 h 314117"/>
                <a:gd name="connsiteX3" fmla="*/ 59235 w 160733"/>
                <a:gd name="connsiteY3" fmla="*/ 56367 h 314117"/>
                <a:gd name="connsiteX4" fmla="*/ 59235 w 160733"/>
                <a:gd name="connsiteY4" fmla="*/ 6098 h 314117"/>
                <a:gd name="connsiteX5" fmla="*/ 0 w 160733"/>
                <a:gd name="connsiteY5" fmla="*/ 6098 h 314117"/>
                <a:gd name="connsiteX6" fmla="*/ 0 w 160733"/>
                <a:gd name="connsiteY6" fmla="*/ 314118 h 314117"/>
                <a:gd name="connsiteX7" fmla="*/ 59235 w 160733"/>
                <a:gd name="connsiteY7" fmla="*/ 314118 h 314117"/>
                <a:gd name="connsiteX8" fmla="*/ 59235 w 160733"/>
                <a:gd name="connsiteY8" fmla="*/ 149862 h 314117"/>
                <a:gd name="connsiteX9" fmla="*/ 79406 w 160733"/>
                <a:gd name="connsiteY9" fmla="*/ 86785 h 314117"/>
                <a:gd name="connsiteX10" fmla="*/ 130316 w 160733"/>
                <a:gd name="connsiteY10" fmla="*/ 63091 h 314117"/>
                <a:gd name="connsiteX11" fmla="*/ 160734 w 160733"/>
                <a:gd name="connsiteY11" fmla="*/ 63091 h 314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733" h="314117">
                  <a:moveTo>
                    <a:pt x="160734" y="14"/>
                  </a:moveTo>
                  <a:lnTo>
                    <a:pt x="143124" y="14"/>
                  </a:lnTo>
                  <a:cubicBezTo>
                    <a:pt x="125798" y="-299"/>
                    <a:pt x="108761" y="4491"/>
                    <a:pt x="94135" y="13783"/>
                  </a:cubicBezTo>
                  <a:cubicBezTo>
                    <a:pt x="80047" y="23068"/>
                    <a:pt x="68200" y="37476"/>
                    <a:pt x="59235" y="56367"/>
                  </a:cubicBezTo>
                  <a:lnTo>
                    <a:pt x="59235" y="6098"/>
                  </a:lnTo>
                  <a:lnTo>
                    <a:pt x="0" y="6098"/>
                  </a:lnTo>
                  <a:lnTo>
                    <a:pt x="0" y="314118"/>
                  </a:lnTo>
                  <a:lnTo>
                    <a:pt x="59235" y="314118"/>
                  </a:lnTo>
                  <a:lnTo>
                    <a:pt x="59235" y="149862"/>
                  </a:lnTo>
                  <a:cubicBezTo>
                    <a:pt x="59235" y="123607"/>
                    <a:pt x="65958" y="102474"/>
                    <a:pt x="79406" y="86785"/>
                  </a:cubicBezTo>
                  <a:cubicBezTo>
                    <a:pt x="91762" y="71394"/>
                    <a:pt x="110583" y="62633"/>
                    <a:pt x="130316" y="63091"/>
                  </a:cubicBezTo>
                  <a:lnTo>
                    <a:pt x="160734" y="63091"/>
                  </a:lnTo>
                  <a:close/>
                </a:path>
              </a:pathLst>
            </a:custGeom>
            <a:solidFill>
              <a:srgbClr val="00A443"/>
            </a:solidFill>
            <a:ln w="3199" cap="flat">
              <a:noFill/>
              <a:prstDash val="solid"/>
              <a:miter/>
            </a:ln>
          </p:spPr>
          <p:txBody>
            <a:bodyPr rtlCol="0" anchor="ctr"/>
            <a:lstStyle/>
            <a:p>
              <a:endParaRPr lang="es-ES" sz="900"/>
            </a:p>
          </p:txBody>
        </p:sp>
        <p:sp>
          <p:nvSpPr>
            <p:cNvPr id="42" name="Forma libre: forma 41">
              <a:extLst>
                <a:ext uri="{FF2B5EF4-FFF2-40B4-BE49-F238E27FC236}">
                  <a16:creationId xmlns:a16="http://schemas.microsoft.com/office/drawing/2014/main" id="{42E1E2DA-BA55-8A14-927B-D4E177079E81}"/>
                </a:ext>
              </a:extLst>
            </p:cNvPr>
            <p:cNvSpPr/>
            <p:nvPr/>
          </p:nvSpPr>
          <p:spPr>
            <a:xfrm>
              <a:off x="4165777" y="8152768"/>
              <a:ext cx="312527" cy="320843"/>
            </a:xfrm>
            <a:custGeom>
              <a:avLst/>
              <a:gdLst>
                <a:gd name="connsiteX0" fmla="*/ 236629 w 312527"/>
                <a:gd name="connsiteY0" fmla="*/ 19845 h 320843"/>
                <a:gd name="connsiteX1" fmla="*/ 94146 w 312527"/>
                <a:gd name="connsiteY1" fmla="*/ 11520 h 320843"/>
                <a:gd name="connsiteX2" fmla="*/ 44197 w 312527"/>
                <a:gd name="connsiteY2" fmla="*/ 44500 h 320843"/>
                <a:gd name="connsiteX3" fmla="*/ 11538 w 312527"/>
                <a:gd name="connsiteY3" fmla="*/ 95409 h 320843"/>
                <a:gd name="connsiteX4" fmla="*/ 11 w 312527"/>
                <a:gd name="connsiteY4" fmla="*/ 160087 h 320843"/>
                <a:gd name="connsiteX5" fmla="*/ 20183 w 312527"/>
                <a:gd name="connsiteY5" fmla="*/ 243656 h 320843"/>
                <a:gd name="connsiteX6" fmla="*/ 76216 w 312527"/>
                <a:gd name="connsiteY6" fmla="*/ 300649 h 320843"/>
                <a:gd name="connsiteX7" fmla="*/ 156583 w 312527"/>
                <a:gd name="connsiteY7" fmla="*/ 320821 h 320843"/>
                <a:gd name="connsiteX8" fmla="*/ 218379 w 312527"/>
                <a:gd name="connsiteY8" fmla="*/ 308974 h 320843"/>
                <a:gd name="connsiteX9" fmla="*/ 268008 w 312527"/>
                <a:gd name="connsiteY9" fmla="*/ 275995 h 320843"/>
                <a:gd name="connsiteX10" fmla="*/ 300987 w 312527"/>
                <a:gd name="connsiteY10" fmla="*/ 225405 h 320843"/>
                <a:gd name="connsiteX11" fmla="*/ 312514 w 312527"/>
                <a:gd name="connsiteY11" fmla="*/ 160087 h 320843"/>
                <a:gd name="connsiteX12" fmla="*/ 292022 w 312527"/>
                <a:gd name="connsiteY12" fmla="*/ 76198 h 320843"/>
                <a:gd name="connsiteX13" fmla="*/ 236629 w 312527"/>
                <a:gd name="connsiteY13" fmla="*/ 19845 h 320843"/>
                <a:gd name="connsiteX14" fmla="*/ 244314 w 312527"/>
                <a:gd name="connsiteY14" fmla="*/ 204913 h 320843"/>
                <a:gd name="connsiteX15" fmla="*/ 224462 w 312527"/>
                <a:gd name="connsiteY15" fmla="*/ 238533 h 320843"/>
                <a:gd name="connsiteX16" fmla="*/ 194045 w 312527"/>
                <a:gd name="connsiteY16" fmla="*/ 259665 h 320843"/>
                <a:gd name="connsiteX17" fmla="*/ 155942 w 312527"/>
                <a:gd name="connsiteY17" fmla="*/ 266709 h 320843"/>
                <a:gd name="connsiteX18" fmla="*/ 107594 w 312527"/>
                <a:gd name="connsiteY18" fmla="*/ 254222 h 320843"/>
                <a:gd name="connsiteX19" fmla="*/ 73654 w 312527"/>
                <a:gd name="connsiteY19" fmla="*/ 217401 h 320843"/>
                <a:gd name="connsiteX20" fmla="*/ 61167 w 312527"/>
                <a:gd name="connsiteY20" fmla="*/ 160087 h 320843"/>
                <a:gd name="connsiteX21" fmla="*/ 68211 w 312527"/>
                <a:gd name="connsiteY21" fmla="*/ 115261 h 320843"/>
                <a:gd name="connsiteX22" fmla="*/ 88063 w 312527"/>
                <a:gd name="connsiteY22" fmla="*/ 81961 h 320843"/>
                <a:gd name="connsiteX23" fmla="*/ 118160 w 312527"/>
                <a:gd name="connsiteY23" fmla="*/ 60829 h 320843"/>
                <a:gd name="connsiteX24" fmla="*/ 155942 w 312527"/>
                <a:gd name="connsiteY24" fmla="*/ 53785 h 320843"/>
                <a:gd name="connsiteX25" fmla="*/ 205251 w 312527"/>
                <a:gd name="connsiteY25" fmla="*/ 66592 h 320843"/>
                <a:gd name="connsiteX26" fmla="*/ 239191 w 312527"/>
                <a:gd name="connsiteY26" fmla="*/ 103094 h 320843"/>
                <a:gd name="connsiteX27" fmla="*/ 251678 w 312527"/>
                <a:gd name="connsiteY27" fmla="*/ 160087 h 320843"/>
                <a:gd name="connsiteX28" fmla="*/ 244314 w 312527"/>
                <a:gd name="connsiteY28" fmla="*/ 204913 h 320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2527" h="320843">
                  <a:moveTo>
                    <a:pt x="236629" y="19845"/>
                  </a:moveTo>
                  <a:cubicBezTo>
                    <a:pt x="192549" y="-3317"/>
                    <a:pt x="140625" y="-6352"/>
                    <a:pt x="94146" y="11520"/>
                  </a:cubicBezTo>
                  <a:cubicBezTo>
                    <a:pt x="75358" y="18869"/>
                    <a:pt x="58337" y="30110"/>
                    <a:pt x="44197" y="44500"/>
                  </a:cubicBezTo>
                  <a:cubicBezTo>
                    <a:pt x="29990" y="59097"/>
                    <a:pt x="18883" y="76413"/>
                    <a:pt x="11538" y="95409"/>
                  </a:cubicBezTo>
                  <a:cubicBezTo>
                    <a:pt x="3674" y="116055"/>
                    <a:pt x="-239" y="137994"/>
                    <a:pt x="11" y="160087"/>
                  </a:cubicBezTo>
                  <a:cubicBezTo>
                    <a:pt x="11" y="191680"/>
                    <a:pt x="6735" y="219536"/>
                    <a:pt x="20183" y="243656"/>
                  </a:cubicBezTo>
                  <a:cubicBezTo>
                    <a:pt x="33356" y="267375"/>
                    <a:pt x="52724" y="287073"/>
                    <a:pt x="76216" y="300649"/>
                  </a:cubicBezTo>
                  <a:cubicBezTo>
                    <a:pt x="100758" y="314337"/>
                    <a:pt x="128483" y="321298"/>
                    <a:pt x="156583" y="320821"/>
                  </a:cubicBezTo>
                  <a:cubicBezTo>
                    <a:pt x="177769" y="321067"/>
                    <a:pt x="198787" y="317040"/>
                    <a:pt x="218379" y="308974"/>
                  </a:cubicBezTo>
                  <a:cubicBezTo>
                    <a:pt x="236966" y="301421"/>
                    <a:pt x="253846" y="290205"/>
                    <a:pt x="268008" y="275995"/>
                  </a:cubicBezTo>
                  <a:cubicBezTo>
                    <a:pt x="282480" y="261676"/>
                    <a:pt x="293725" y="244428"/>
                    <a:pt x="300987" y="225405"/>
                  </a:cubicBezTo>
                  <a:cubicBezTo>
                    <a:pt x="308880" y="204545"/>
                    <a:pt x="312789" y="182388"/>
                    <a:pt x="312514" y="160087"/>
                  </a:cubicBezTo>
                  <a:cubicBezTo>
                    <a:pt x="312514" y="128068"/>
                    <a:pt x="305470" y="100212"/>
                    <a:pt x="292022" y="76198"/>
                  </a:cubicBezTo>
                  <a:cubicBezTo>
                    <a:pt x="279169" y="52620"/>
                    <a:pt x="259984" y="33101"/>
                    <a:pt x="236629" y="19845"/>
                  </a:cubicBezTo>
                  <a:close/>
                  <a:moveTo>
                    <a:pt x="244314" y="204913"/>
                  </a:moveTo>
                  <a:cubicBezTo>
                    <a:pt x="240059" y="217356"/>
                    <a:pt x="233303" y="228799"/>
                    <a:pt x="224462" y="238533"/>
                  </a:cubicBezTo>
                  <a:cubicBezTo>
                    <a:pt x="216025" y="247754"/>
                    <a:pt x="205632" y="254974"/>
                    <a:pt x="194045" y="259665"/>
                  </a:cubicBezTo>
                  <a:cubicBezTo>
                    <a:pt x="181938" y="264519"/>
                    <a:pt x="168984" y="266911"/>
                    <a:pt x="155942" y="266709"/>
                  </a:cubicBezTo>
                  <a:cubicBezTo>
                    <a:pt x="138998" y="266959"/>
                    <a:pt x="122297" y="262646"/>
                    <a:pt x="107594" y="254222"/>
                  </a:cubicBezTo>
                  <a:cubicBezTo>
                    <a:pt x="93026" y="245407"/>
                    <a:pt x="81255" y="232638"/>
                    <a:pt x="73654" y="217401"/>
                  </a:cubicBezTo>
                  <a:cubicBezTo>
                    <a:pt x="64929" y="199582"/>
                    <a:pt x="60645" y="179919"/>
                    <a:pt x="61167" y="160087"/>
                  </a:cubicBezTo>
                  <a:cubicBezTo>
                    <a:pt x="60827" y="144846"/>
                    <a:pt x="63213" y="129666"/>
                    <a:pt x="68211" y="115261"/>
                  </a:cubicBezTo>
                  <a:cubicBezTo>
                    <a:pt x="72495" y="102927"/>
                    <a:pt x="79251" y="91596"/>
                    <a:pt x="88063" y="81961"/>
                  </a:cubicBezTo>
                  <a:cubicBezTo>
                    <a:pt x="96387" y="72753"/>
                    <a:pt x="106672" y="65533"/>
                    <a:pt x="118160" y="60829"/>
                  </a:cubicBezTo>
                  <a:cubicBezTo>
                    <a:pt x="130219" y="56190"/>
                    <a:pt x="143023" y="53804"/>
                    <a:pt x="155942" y="53785"/>
                  </a:cubicBezTo>
                  <a:cubicBezTo>
                    <a:pt x="173229" y="53570"/>
                    <a:pt x="190257" y="57992"/>
                    <a:pt x="205251" y="66592"/>
                  </a:cubicBezTo>
                  <a:cubicBezTo>
                    <a:pt x="219733" y="75375"/>
                    <a:pt x="231484" y="88013"/>
                    <a:pt x="239191" y="103094"/>
                  </a:cubicBezTo>
                  <a:cubicBezTo>
                    <a:pt x="247516" y="118783"/>
                    <a:pt x="251678" y="137994"/>
                    <a:pt x="251678" y="160087"/>
                  </a:cubicBezTo>
                  <a:cubicBezTo>
                    <a:pt x="252030" y="175357"/>
                    <a:pt x="249533" y="190559"/>
                    <a:pt x="244314" y="204913"/>
                  </a:cubicBezTo>
                  <a:close/>
                </a:path>
              </a:pathLst>
            </a:custGeom>
            <a:solidFill>
              <a:srgbClr val="00A443"/>
            </a:solidFill>
            <a:ln w="3199" cap="flat">
              <a:noFill/>
              <a:prstDash val="solid"/>
              <a:miter/>
            </a:ln>
          </p:spPr>
          <p:txBody>
            <a:bodyPr rtlCol="0" anchor="ctr"/>
            <a:lstStyle/>
            <a:p>
              <a:endParaRPr lang="es-ES" sz="900"/>
            </a:p>
          </p:txBody>
        </p:sp>
        <p:sp>
          <p:nvSpPr>
            <p:cNvPr id="43" name="Forma libre: forma 42">
              <a:extLst>
                <a:ext uri="{FF2B5EF4-FFF2-40B4-BE49-F238E27FC236}">
                  <a16:creationId xmlns:a16="http://schemas.microsoft.com/office/drawing/2014/main" id="{45CE2D62-4601-6001-10EF-6C6773EC570A}"/>
                </a:ext>
              </a:extLst>
            </p:cNvPr>
            <p:cNvSpPr/>
            <p:nvPr/>
          </p:nvSpPr>
          <p:spPr>
            <a:xfrm>
              <a:off x="4512833" y="8042297"/>
              <a:ext cx="116265" cy="424567"/>
            </a:xfrm>
            <a:custGeom>
              <a:avLst/>
              <a:gdLst>
                <a:gd name="connsiteX0" fmla="*/ 66957 w 116265"/>
                <a:gd name="connsiteY0" fmla="*/ 363092 h 424567"/>
                <a:gd name="connsiteX1" fmla="*/ 59272 w 116265"/>
                <a:gd name="connsiteY1" fmla="*/ 336196 h 424567"/>
                <a:gd name="connsiteX2" fmla="*/ 59272 w 116265"/>
                <a:gd name="connsiteY2" fmla="*/ 0 h 424567"/>
                <a:gd name="connsiteX3" fmla="*/ 37 w 116265"/>
                <a:gd name="connsiteY3" fmla="*/ 0 h 424567"/>
                <a:gd name="connsiteX4" fmla="*/ 37 w 116265"/>
                <a:gd name="connsiteY4" fmla="*/ 339718 h 424567"/>
                <a:gd name="connsiteX5" fmla="*/ 9003 w 116265"/>
                <a:gd name="connsiteY5" fmla="*/ 383904 h 424567"/>
                <a:gd name="connsiteX6" fmla="*/ 36859 w 116265"/>
                <a:gd name="connsiteY6" fmla="*/ 413682 h 424567"/>
                <a:gd name="connsiteX7" fmla="*/ 82966 w 116265"/>
                <a:gd name="connsiteY7" fmla="*/ 424568 h 424567"/>
                <a:gd name="connsiteX8" fmla="*/ 116265 w 116265"/>
                <a:gd name="connsiteY8" fmla="*/ 424568 h 424567"/>
                <a:gd name="connsiteX9" fmla="*/ 116265 w 116265"/>
                <a:gd name="connsiteY9" fmla="*/ 372377 h 424567"/>
                <a:gd name="connsiteX10" fmla="*/ 92251 w 116265"/>
                <a:gd name="connsiteY10" fmla="*/ 372377 h 424567"/>
                <a:gd name="connsiteX11" fmla="*/ 66957 w 116265"/>
                <a:gd name="connsiteY11" fmla="*/ 363092 h 424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265" h="424567">
                  <a:moveTo>
                    <a:pt x="66957" y="363092"/>
                  </a:moveTo>
                  <a:cubicBezTo>
                    <a:pt x="61834" y="356688"/>
                    <a:pt x="59272" y="347723"/>
                    <a:pt x="59272" y="336196"/>
                  </a:cubicBezTo>
                  <a:lnTo>
                    <a:pt x="59272" y="0"/>
                  </a:lnTo>
                  <a:lnTo>
                    <a:pt x="37" y="0"/>
                  </a:lnTo>
                  <a:lnTo>
                    <a:pt x="37" y="339718"/>
                  </a:lnTo>
                  <a:cubicBezTo>
                    <a:pt x="-379" y="354937"/>
                    <a:pt x="2685" y="370050"/>
                    <a:pt x="9003" y="383904"/>
                  </a:cubicBezTo>
                  <a:cubicBezTo>
                    <a:pt x="15083" y="396404"/>
                    <a:pt x="24791" y="406782"/>
                    <a:pt x="36859" y="413682"/>
                  </a:cubicBezTo>
                  <a:cubicBezTo>
                    <a:pt x="49346" y="421046"/>
                    <a:pt x="64715" y="424568"/>
                    <a:pt x="82966" y="424568"/>
                  </a:cubicBezTo>
                  <a:lnTo>
                    <a:pt x="116265" y="424568"/>
                  </a:lnTo>
                  <a:lnTo>
                    <a:pt x="116265" y="372377"/>
                  </a:lnTo>
                  <a:lnTo>
                    <a:pt x="92251" y="372377"/>
                  </a:lnTo>
                  <a:cubicBezTo>
                    <a:pt x="80404" y="372377"/>
                    <a:pt x="72079" y="369496"/>
                    <a:pt x="66957" y="363092"/>
                  </a:cubicBezTo>
                  <a:close/>
                </a:path>
              </a:pathLst>
            </a:custGeom>
            <a:solidFill>
              <a:srgbClr val="00A443"/>
            </a:solidFill>
            <a:ln w="3199" cap="flat">
              <a:noFill/>
              <a:prstDash val="solid"/>
              <a:miter/>
            </a:ln>
          </p:spPr>
          <p:txBody>
            <a:bodyPr rtlCol="0" anchor="ctr"/>
            <a:lstStyle/>
            <a:p>
              <a:endParaRPr lang="es-ES" sz="900"/>
            </a:p>
          </p:txBody>
        </p:sp>
        <p:sp>
          <p:nvSpPr>
            <p:cNvPr id="44" name="Forma libre: forma 43">
              <a:extLst>
                <a:ext uri="{FF2B5EF4-FFF2-40B4-BE49-F238E27FC236}">
                  <a16:creationId xmlns:a16="http://schemas.microsoft.com/office/drawing/2014/main" id="{EE39394C-D72E-4EC7-4516-22EEF50FA5D2}"/>
                </a:ext>
              </a:extLst>
            </p:cNvPr>
            <p:cNvSpPr/>
            <p:nvPr/>
          </p:nvSpPr>
          <p:spPr>
            <a:xfrm>
              <a:off x="4648605" y="8152732"/>
              <a:ext cx="273188" cy="320869"/>
            </a:xfrm>
            <a:custGeom>
              <a:avLst/>
              <a:gdLst>
                <a:gd name="connsiteX0" fmla="*/ 261617 w 273188"/>
                <a:gd name="connsiteY0" fmla="*/ 66628 h 320869"/>
                <a:gd name="connsiteX1" fmla="*/ 230880 w 273188"/>
                <a:gd name="connsiteY1" fmla="*/ 28846 h 320869"/>
                <a:gd name="connsiteX2" fmla="*/ 187334 w 273188"/>
                <a:gd name="connsiteY2" fmla="*/ 7073 h 320869"/>
                <a:gd name="connsiteX3" fmla="*/ 135464 w 273188"/>
                <a:gd name="connsiteY3" fmla="*/ 29 h 320869"/>
                <a:gd name="connsiteX4" fmla="*/ 60220 w 273188"/>
                <a:gd name="connsiteY4" fmla="*/ 18600 h 320869"/>
                <a:gd name="connsiteX5" fmla="*/ 10271 w 273188"/>
                <a:gd name="connsiteY5" fmla="*/ 74632 h 320869"/>
                <a:gd name="connsiteX6" fmla="*/ 57018 w 273188"/>
                <a:gd name="connsiteY6" fmla="*/ 101208 h 320869"/>
                <a:gd name="connsiteX7" fmla="*/ 85835 w 273188"/>
                <a:gd name="connsiteY7" fmla="*/ 65987 h 320869"/>
                <a:gd name="connsiteX8" fmla="*/ 134183 w 273188"/>
                <a:gd name="connsiteY8" fmla="*/ 53500 h 320869"/>
                <a:gd name="connsiteX9" fmla="*/ 173887 w 273188"/>
                <a:gd name="connsiteY9" fmla="*/ 60544 h 320869"/>
                <a:gd name="connsiteX10" fmla="*/ 202703 w 273188"/>
                <a:gd name="connsiteY10" fmla="*/ 84238 h 320869"/>
                <a:gd name="connsiteX11" fmla="*/ 213589 w 273188"/>
                <a:gd name="connsiteY11" fmla="*/ 127463 h 320869"/>
                <a:gd name="connsiteX12" fmla="*/ 213589 w 273188"/>
                <a:gd name="connsiteY12" fmla="*/ 161723 h 320869"/>
                <a:gd name="connsiteX13" fmla="*/ 206866 w 273188"/>
                <a:gd name="connsiteY13" fmla="*/ 155320 h 320869"/>
                <a:gd name="connsiteX14" fmla="*/ 124578 w 273188"/>
                <a:gd name="connsiteY14" fmla="*/ 130345 h 320869"/>
                <a:gd name="connsiteX15" fmla="*/ 61180 w 273188"/>
                <a:gd name="connsiteY15" fmla="*/ 141231 h 320869"/>
                <a:gd name="connsiteX16" fmla="*/ 16354 w 273188"/>
                <a:gd name="connsiteY16" fmla="*/ 173890 h 320869"/>
                <a:gd name="connsiteX17" fmla="*/ 25 w 273188"/>
                <a:gd name="connsiteY17" fmla="*/ 225761 h 320869"/>
                <a:gd name="connsiteX18" fmla="*/ 16034 w 273188"/>
                <a:gd name="connsiteY18" fmla="*/ 277311 h 320869"/>
                <a:gd name="connsiteX19" fmla="*/ 59900 w 273188"/>
                <a:gd name="connsiteY19" fmla="*/ 309650 h 320869"/>
                <a:gd name="connsiteX20" fmla="*/ 121376 w 273188"/>
                <a:gd name="connsiteY20" fmla="*/ 320856 h 320869"/>
                <a:gd name="connsiteX21" fmla="*/ 205585 w 273188"/>
                <a:gd name="connsiteY21" fmla="*/ 295241 h 320869"/>
                <a:gd name="connsiteX22" fmla="*/ 216791 w 273188"/>
                <a:gd name="connsiteY22" fmla="*/ 283714 h 320869"/>
                <a:gd name="connsiteX23" fmla="*/ 216791 w 273188"/>
                <a:gd name="connsiteY23" fmla="*/ 314132 h 320869"/>
                <a:gd name="connsiteX24" fmla="*/ 273145 w 273188"/>
                <a:gd name="connsiteY24" fmla="*/ 314132 h 320869"/>
                <a:gd name="connsiteX25" fmla="*/ 273145 w 273188"/>
                <a:gd name="connsiteY25" fmla="*/ 122020 h 320869"/>
                <a:gd name="connsiteX26" fmla="*/ 261617 w 273188"/>
                <a:gd name="connsiteY26" fmla="*/ 66628 h 320869"/>
                <a:gd name="connsiteX27" fmla="*/ 193418 w 273188"/>
                <a:gd name="connsiteY27" fmla="*/ 261942 h 320869"/>
                <a:gd name="connsiteX28" fmla="*/ 138986 w 273188"/>
                <a:gd name="connsiteY28" fmla="*/ 274749 h 320869"/>
                <a:gd name="connsiteX29" fmla="*/ 83594 w 273188"/>
                <a:gd name="connsiteY29" fmla="*/ 261942 h 320869"/>
                <a:gd name="connsiteX30" fmla="*/ 61180 w 273188"/>
                <a:gd name="connsiteY30" fmla="*/ 225120 h 320869"/>
                <a:gd name="connsiteX31" fmla="*/ 83594 w 273188"/>
                <a:gd name="connsiteY31" fmla="*/ 187018 h 320869"/>
                <a:gd name="connsiteX32" fmla="*/ 138986 w 273188"/>
                <a:gd name="connsiteY32" fmla="*/ 174531 h 320869"/>
                <a:gd name="connsiteX33" fmla="*/ 193418 w 273188"/>
                <a:gd name="connsiteY33" fmla="*/ 187338 h 320869"/>
                <a:gd name="connsiteX34" fmla="*/ 215511 w 273188"/>
                <a:gd name="connsiteY34" fmla="*/ 225120 h 320869"/>
                <a:gd name="connsiteX35" fmla="*/ 193418 w 273188"/>
                <a:gd name="connsiteY35" fmla="*/ 261942 h 32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73188" h="320869">
                  <a:moveTo>
                    <a:pt x="261617" y="66628"/>
                  </a:moveTo>
                  <a:cubicBezTo>
                    <a:pt x="254381" y="51861"/>
                    <a:pt x="243879" y="38941"/>
                    <a:pt x="230880" y="28846"/>
                  </a:cubicBezTo>
                  <a:cubicBezTo>
                    <a:pt x="217944" y="18779"/>
                    <a:pt x="203151" y="11380"/>
                    <a:pt x="187334" y="7073"/>
                  </a:cubicBezTo>
                  <a:cubicBezTo>
                    <a:pt x="170460" y="2293"/>
                    <a:pt x="153010" y="-80"/>
                    <a:pt x="135464" y="29"/>
                  </a:cubicBezTo>
                  <a:cubicBezTo>
                    <a:pt x="109176" y="-487"/>
                    <a:pt x="83241" y="5917"/>
                    <a:pt x="60220" y="18600"/>
                  </a:cubicBezTo>
                  <a:cubicBezTo>
                    <a:pt x="37647" y="31020"/>
                    <a:pt x="20037" y="50798"/>
                    <a:pt x="10271" y="74632"/>
                  </a:cubicBezTo>
                  <a:lnTo>
                    <a:pt x="57018" y="101208"/>
                  </a:lnTo>
                  <a:cubicBezTo>
                    <a:pt x="62717" y="86742"/>
                    <a:pt x="72771" y="74424"/>
                    <a:pt x="85835" y="65987"/>
                  </a:cubicBezTo>
                  <a:cubicBezTo>
                    <a:pt x="98963" y="57662"/>
                    <a:pt x="114972" y="53500"/>
                    <a:pt x="134183" y="53500"/>
                  </a:cubicBezTo>
                  <a:cubicBezTo>
                    <a:pt x="147759" y="53279"/>
                    <a:pt x="161239" y="55668"/>
                    <a:pt x="173887" y="60544"/>
                  </a:cubicBezTo>
                  <a:cubicBezTo>
                    <a:pt x="185669" y="65337"/>
                    <a:pt x="195723" y="73601"/>
                    <a:pt x="202703" y="84238"/>
                  </a:cubicBezTo>
                  <a:cubicBezTo>
                    <a:pt x="210067" y="95124"/>
                    <a:pt x="213589" y="109533"/>
                    <a:pt x="213589" y="127463"/>
                  </a:cubicBezTo>
                  <a:lnTo>
                    <a:pt x="213589" y="161723"/>
                  </a:lnTo>
                  <a:cubicBezTo>
                    <a:pt x="211572" y="159351"/>
                    <a:pt x="209331" y="157205"/>
                    <a:pt x="206866" y="155320"/>
                  </a:cubicBezTo>
                  <a:cubicBezTo>
                    <a:pt x="187974" y="138670"/>
                    <a:pt x="160438" y="130345"/>
                    <a:pt x="124578" y="130345"/>
                  </a:cubicBezTo>
                  <a:cubicBezTo>
                    <a:pt x="102965" y="130198"/>
                    <a:pt x="81512" y="133883"/>
                    <a:pt x="61180" y="141231"/>
                  </a:cubicBezTo>
                  <a:cubicBezTo>
                    <a:pt x="43474" y="147699"/>
                    <a:pt x="27945" y="159018"/>
                    <a:pt x="16354" y="173890"/>
                  </a:cubicBezTo>
                  <a:cubicBezTo>
                    <a:pt x="5468" y="187979"/>
                    <a:pt x="25" y="205269"/>
                    <a:pt x="25" y="225761"/>
                  </a:cubicBezTo>
                  <a:cubicBezTo>
                    <a:pt x="-423" y="244232"/>
                    <a:pt x="5212" y="262339"/>
                    <a:pt x="16034" y="277311"/>
                  </a:cubicBezTo>
                  <a:cubicBezTo>
                    <a:pt x="27433" y="291898"/>
                    <a:pt x="42610" y="303086"/>
                    <a:pt x="59900" y="309650"/>
                  </a:cubicBezTo>
                  <a:cubicBezTo>
                    <a:pt x="79463" y="317315"/>
                    <a:pt x="100339" y="321122"/>
                    <a:pt x="121376" y="320856"/>
                  </a:cubicBezTo>
                  <a:cubicBezTo>
                    <a:pt x="157877" y="320856"/>
                    <a:pt x="185733" y="312211"/>
                    <a:pt x="205585" y="295241"/>
                  </a:cubicBezTo>
                  <a:cubicBezTo>
                    <a:pt x="209555" y="291639"/>
                    <a:pt x="213301" y="287790"/>
                    <a:pt x="216791" y="283714"/>
                  </a:cubicBezTo>
                  <a:lnTo>
                    <a:pt x="216791" y="314132"/>
                  </a:lnTo>
                  <a:lnTo>
                    <a:pt x="273145" y="314132"/>
                  </a:lnTo>
                  <a:lnTo>
                    <a:pt x="273145" y="122020"/>
                  </a:lnTo>
                  <a:cubicBezTo>
                    <a:pt x="273657" y="102911"/>
                    <a:pt x="269718" y="83943"/>
                    <a:pt x="261617" y="66628"/>
                  </a:cubicBezTo>
                  <a:close/>
                  <a:moveTo>
                    <a:pt x="193418" y="261942"/>
                  </a:moveTo>
                  <a:cubicBezTo>
                    <a:pt x="179009" y="270587"/>
                    <a:pt x="160759" y="274749"/>
                    <a:pt x="138986" y="274749"/>
                  </a:cubicBezTo>
                  <a:cubicBezTo>
                    <a:pt x="117213" y="274749"/>
                    <a:pt x="98322" y="270587"/>
                    <a:pt x="83594" y="261942"/>
                  </a:cubicBezTo>
                  <a:cubicBezTo>
                    <a:pt x="68865" y="253297"/>
                    <a:pt x="61180" y="241130"/>
                    <a:pt x="61180" y="225120"/>
                  </a:cubicBezTo>
                  <a:cubicBezTo>
                    <a:pt x="60508" y="209114"/>
                    <a:pt x="69281" y="194193"/>
                    <a:pt x="83594" y="187018"/>
                  </a:cubicBezTo>
                  <a:cubicBezTo>
                    <a:pt x="98322" y="178693"/>
                    <a:pt x="116893" y="174531"/>
                    <a:pt x="138986" y="174531"/>
                  </a:cubicBezTo>
                  <a:cubicBezTo>
                    <a:pt x="161079" y="174531"/>
                    <a:pt x="179009" y="179013"/>
                    <a:pt x="193418" y="187338"/>
                  </a:cubicBezTo>
                  <a:cubicBezTo>
                    <a:pt x="207826" y="195663"/>
                    <a:pt x="215511" y="208471"/>
                    <a:pt x="215511" y="225120"/>
                  </a:cubicBezTo>
                  <a:cubicBezTo>
                    <a:pt x="215511" y="241770"/>
                    <a:pt x="208146" y="253617"/>
                    <a:pt x="193418" y="261942"/>
                  </a:cubicBezTo>
                  <a:close/>
                </a:path>
              </a:pathLst>
            </a:custGeom>
            <a:solidFill>
              <a:srgbClr val="00A443"/>
            </a:solidFill>
            <a:ln w="3199" cap="flat">
              <a:noFill/>
              <a:prstDash val="solid"/>
              <a:miter/>
            </a:ln>
          </p:spPr>
          <p:txBody>
            <a:bodyPr rtlCol="0" anchor="ctr"/>
            <a:lstStyle/>
            <a:p>
              <a:endParaRPr lang="es-ES" sz="900"/>
            </a:p>
          </p:txBody>
        </p:sp>
        <p:sp>
          <p:nvSpPr>
            <p:cNvPr id="45" name="Forma libre: forma 44">
              <a:extLst>
                <a:ext uri="{FF2B5EF4-FFF2-40B4-BE49-F238E27FC236}">
                  <a16:creationId xmlns:a16="http://schemas.microsoft.com/office/drawing/2014/main" id="{716AEC0E-5758-CAD6-51CE-B43A96958136}"/>
                </a:ext>
              </a:extLst>
            </p:cNvPr>
            <p:cNvSpPr/>
            <p:nvPr/>
          </p:nvSpPr>
          <p:spPr>
            <a:xfrm>
              <a:off x="2135802" y="7854667"/>
              <a:ext cx="403789" cy="647133"/>
            </a:xfrm>
            <a:custGeom>
              <a:avLst/>
              <a:gdLst>
                <a:gd name="connsiteX0" fmla="*/ 0 w 403789"/>
                <a:gd name="connsiteY0" fmla="*/ 461389 h 647133"/>
                <a:gd name="connsiteX1" fmla="*/ 53792 w 403789"/>
                <a:gd name="connsiteY1" fmla="*/ 591705 h 647133"/>
                <a:gd name="connsiteX2" fmla="*/ 267356 w 403789"/>
                <a:gd name="connsiteY2" fmla="*/ 626926 h 647133"/>
                <a:gd name="connsiteX3" fmla="*/ 331714 w 403789"/>
                <a:gd name="connsiteY3" fmla="*/ 0 h 647133"/>
                <a:gd name="connsiteX4" fmla="*/ 0 w 403789"/>
                <a:gd name="connsiteY4" fmla="*/ 461389 h 647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789" h="647133">
                  <a:moveTo>
                    <a:pt x="0" y="461389"/>
                  </a:moveTo>
                  <a:cubicBezTo>
                    <a:pt x="-70" y="510243"/>
                    <a:pt x="19282" y="557125"/>
                    <a:pt x="53792" y="591705"/>
                  </a:cubicBezTo>
                  <a:cubicBezTo>
                    <a:pt x="120070" y="658304"/>
                    <a:pt x="210043" y="657984"/>
                    <a:pt x="267356" y="626926"/>
                  </a:cubicBezTo>
                  <a:cubicBezTo>
                    <a:pt x="337798" y="588824"/>
                    <a:pt x="495970" y="474517"/>
                    <a:pt x="331714" y="0"/>
                  </a:cubicBezTo>
                  <a:cubicBezTo>
                    <a:pt x="331714" y="223811"/>
                    <a:pt x="0" y="246544"/>
                    <a:pt x="0" y="461389"/>
                  </a:cubicBezTo>
                  <a:close/>
                </a:path>
              </a:pathLst>
            </a:custGeom>
            <a:solidFill>
              <a:srgbClr val="FF9C1A"/>
            </a:solidFill>
            <a:ln w="3199" cap="flat">
              <a:noFill/>
              <a:prstDash val="solid"/>
              <a:miter/>
            </a:ln>
          </p:spPr>
          <p:txBody>
            <a:bodyPr rtlCol="0" anchor="ctr"/>
            <a:lstStyle/>
            <a:p>
              <a:endParaRPr lang="es-ES" sz="900"/>
            </a:p>
          </p:txBody>
        </p:sp>
        <p:sp>
          <p:nvSpPr>
            <p:cNvPr id="46" name="Forma libre: forma 45">
              <a:extLst>
                <a:ext uri="{FF2B5EF4-FFF2-40B4-BE49-F238E27FC236}">
                  <a16:creationId xmlns:a16="http://schemas.microsoft.com/office/drawing/2014/main" id="{4040A759-FBA8-9661-6E8E-742BB1E24B9C}"/>
                </a:ext>
              </a:extLst>
            </p:cNvPr>
            <p:cNvSpPr/>
            <p:nvPr/>
          </p:nvSpPr>
          <p:spPr>
            <a:xfrm>
              <a:off x="1900785" y="7854667"/>
              <a:ext cx="386145" cy="647133"/>
            </a:xfrm>
            <a:custGeom>
              <a:avLst/>
              <a:gdLst>
                <a:gd name="connsiteX0" fmla="*/ 386146 w 386145"/>
                <a:gd name="connsiteY0" fmla="*/ 195954 h 647133"/>
                <a:gd name="connsiteX1" fmla="*/ 331714 w 386145"/>
                <a:gd name="connsiteY1" fmla="*/ 0 h 647133"/>
                <a:gd name="connsiteX2" fmla="*/ 0 w 386145"/>
                <a:gd name="connsiteY2" fmla="*/ 461389 h 647133"/>
                <a:gd name="connsiteX3" fmla="*/ 53471 w 386145"/>
                <a:gd name="connsiteY3" fmla="*/ 591705 h 647133"/>
                <a:gd name="connsiteX4" fmla="*/ 267356 w 386145"/>
                <a:gd name="connsiteY4" fmla="*/ 626926 h 647133"/>
                <a:gd name="connsiteX5" fmla="*/ 386146 w 386145"/>
                <a:gd name="connsiteY5" fmla="*/ 195954 h 64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145" h="647133">
                  <a:moveTo>
                    <a:pt x="386146" y="195954"/>
                  </a:moveTo>
                  <a:cubicBezTo>
                    <a:pt x="375259" y="137360"/>
                    <a:pt x="357649" y="77165"/>
                    <a:pt x="331714" y="0"/>
                  </a:cubicBezTo>
                  <a:cubicBezTo>
                    <a:pt x="331714" y="223811"/>
                    <a:pt x="0" y="246544"/>
                    <a:pt x="0" y="461389"/>
                  </a:cubicBezTo>
                  <a:cubicBezTo>
                    <a:pt x="-51" y="510179"/>
                    <a:pt x="19166" y="557013"/>
                    <a:pt x="53471" y="591705"/>
                  </a:cubicBezTo>
                  <a:cubicBezTo>
                    <a:pt x="119750" y="658304"/>
                    <a:pt x="210683" y="657984"/>
                    <a:pt x="267356" y="626926"/>
                  </a:cubicBezTo>
                  <a:cubicBezTo>
                    <a:pt x="135439" y="486364"/>
                    <a:pt x="181866" y="323389"/>
                    <a:pt x="386146" y="195954"/>
                  </a:cubicBezTo>
                  <a:close/>
                </a:path>
              </a:pathLst>
            </a:custGeom>
            <a:solidFill>
              <a:srgbClr val="0DA9FF"/>
            </a:solidFill>
            <a:ln w="3199" cap="flat">
              <a:noFill/>
              <a:prstDash val="solid"/>
              <a:miter/>
            </a:ln>
          </p:spPr>
          <p:txBody>
            <a:bodyPr rtlCol="0" anchor="ctr"/>
            <a:lstStyle/>
            <a:p>
              <a:endParaRPr lang="es-ES" sz="900"/>
            </a:p>
          </p:txBody>
        </p:sp>
        <p:sp>
          <p:nvSpPr>
            <p:cNvPr id="47" name="Forma libre: forma 46">
              <a:extLst>
                <a:ext uri="{FF2B5EF4-FFF2-40B4-BE49-F238E27FC236}">
                  <a16:creationId xmlns:a16="http://schemas.microsoft.com/office/drawing/2014/main" id="{53E09E6C-3C58-2665-2855-2DD706940865}"/>
                </a:ext>
              </a:extLst>
            </p:cNvPr>
            <p:cNvSpPr/>
            <p:nvPr/>
          </p:nvSpPr>
          <p:spPr>
            <a:xfrm>
              <a:off x="1665767" y="7854667"/>
              <a:ext cx="386145" cy="799506"/>
            </a:xfrm>
            <a:custGeom>
              <a:avLst/>
              <a:gdLst>
                <a:gd name="connsiteX0" fmla="*/ 386146 w 386145"/>
                <a:gd name="connsiteY0" fmla="*/ 195954 h 799506"/>
                <a:gd name="connsiteX1" fmla="*/ 331394 w 386145"/>
                <a:gd name="connsiteY1" fmla="*/ 0 h 799506"/>
                <a:gd name="connsiteX2" fmla="*/ 0 w 386145"/>
                <a:gd name="connsiteY2" fmla="*/ 461389 h 799506"/>
                <a:gd name="connsiteX3" fmla="*/ 89012 w 386145"/>
                <a:gd name="connsiteY3" fmla="*/ 619882 h 799506"/>
                <a:gd name="connsiteX4" fmla="*/ 80687 w 386145"/>
                <a:gd name="connsiteY4" fmla="*/ 799507 h 799506"/>
                <a:gd name="connsiteX5" fmla="*/ 123272 w 386145"/>
                <a:gd name="connsiteY5" fmla="*/ 792463 h 799506"/>
                <a:gd name="connsiteX6" fmla="*/ 116548 w 386145"/>
                <a:gd name="connsiteY6" fmla="*/ 633650 h 799506"/>
                <a:gd name="connsiteX7" fmla="*/ 267356 w 386145"/>
                <a:gd name="connsiteY7" fmla="*/ 626926 h 799506"/>
                <a:gd name="connsiteX8" fmla="*/ 386146 w 386145"/>
                <a:gd name="connsiteY8" fmla="*/ 195954 h 799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6145" h="799506">
                  <a:moveTo>
                    <a:pt x="386146" y="195954"/>
                  </a:moveTo>
                  <a:cubicBezTo>
                    <a:pt x="375259" y="137360"/>
                    <a:pt x="357649" y="77165"/>
                    <a:pt x="331394" y="0"/>
                  </a:cubicBezTo>
                  <a:cubicBezTo>
                    <a:pt x="331394" y="223811"/>
                    <a:pt x="0" y="246544"/>
                    <a:pt x="0" y="461389"/>
                  </a:cubicBezTo>
                  <a:cubicBezTo>
                    <a:pt x="0" y="571534"/>
                    <a:pt x="89012" y="619882"/>
                    <a:pt x="89012" y="619882"/>
                  </a:cubicBezTo>
                  <a:cubicBezTo>
                    <a:pt x="75295" y="678745"/>
                    <a:pt x="72471" y="739625"/>
                    <a:pt x="80687" y="799507"/>
                  </a:cubicBezTo>
                  <a:lnTo>
                    <a:pt x="123272" y="792463"/>
                  </a:lnTo>
                  <a:cubicBezTo>
                    <a:pt x="102460" y="720100"/>
                    <a:pt x="115267" y="641334"/>
                    <a:pt x="116548" y="633650"/>
                  </a:cubicBezTo>
                  <a:cubicBezTo>
                    <a:pt x="170980" y="655423"/>
                    <a:pt x="227013" y="649019"/>
                    <a:pt x="267356" y="626926"/>
                  </a:cubicBezTo>
                  <a:cubicBezTo>
                    <a:pt x="135119" y="486364"/>
                    <a:pt x="181866" y="323709"/>
                    <a:pt x="386146" y="195954"/>
                  </a:cubicBezTo>
                  <a:close/>
                </a:path>
              </a:pathLst>
            </a:custGeom>
            <a:solidFill>
              <a:srgbClr val="00A443"/>
            </a:solidFill>
            <a:ln w="3199" cap="flat">
              <a:noFill/>
              <a:prstDash val="solid"/>
              <a:miter/>
            </a:ln>
          </p:spPr>
          <p:txBody>
            <a:bodyPr rtlCol="0" anchor="ctr"/>
            <a:lstStyle/>
            <a:p>
              <a:endParaRPr lang="es-ES" sz="900"/>
            </a:p>
          </p:txBody>
        </p:sp>
        <p:sp>
          <p:nvSpPr>
            <p:cNvPr id="48" name="Forma libre: forma 47">
              <a:extLst>
                <a:ext uri="{FF2B5EF4-FFF2-40B4-BE49-F238E27FC236}">
                  <a16:creationId xmlns:a16="http://schemas.microsoft.com/office/drawing/2014/main" id="{DE5F040C-A413-0585-48CF-0BF7A9648F72}"/>
                </a:ext>
              </a:extLst>
            </p:cNvPr>
            <p:cNvSpPr/>
            <p:nvPr/>
          </p:nvSpPr>
          <p:spPr>
            <a:xfrm>
              <a:off x="2695489" y="8654174"/>
              <a:ext cx="33299" cy="260087"/>
            </a:xfrm>
            <a:custGeom>
              <a:avLst/>
              <a:gdLst>
                <a:gd name="connsiteX0" fmla="*/ 0 w 33299"/>
                <a:gd name="connsiteY0" fmla="*/ 0 h 260087"/>
                <a:gd name="connsiteX1" fmla="*/ 33299 w 33299"/>
                <a:gd name="connsiteY1" fmla="*/ 0 h 260087"/>
                <a:gd name="connsiteX2" fmla="*/ 33299 w 33299"/>
                <a:gd name="connsiteY2" fmla="*/ 260088 h 260087"/>
                <a:gd name="connsiteX3" fmla="*/ 0 w 33299"/>
                <a:gd name="connsiteY3" fmla="*/ 260088 h 260087"/>
              </a:gdLst>
              <a:ahLst/>
              <a:cxnLst>
                <a:cxn ang="0">
                  <a:pos x="connsiteX0" y="connsiteY0"/>
                </a:cxn>
                <a:cxn ang="0">
                  <a:pos x="connsiteX1" y="connsiteY1"/>
                </a:cxn>
                <a:cxn ang="0">
                  <a:pos x="connsiteX2" y="connsiteY2"/>
                </a:cxn>
                <a:cxn ang="0">
                  <a:pos x="connsiteX3" y="connsiteY3"/>
                </a:cxn>
              </a:cxnLst>
              <a:rect l="l" t="t" r="r" b="b"/>
              <a:pathLst>
                <a:path w="33299" h="260087">
                  <a:moveTo>
                    <a:pt x="0" y="0"/>
                  </a:moveTo>
                  <a:lnTo>
                    <a:pt x="33299" y="0"/>
                  </a:lnTo>
                  <a:lnTo>
                    <a:pt x="33299" y="260088"/>
                  </a:lnTo>
                  <a:lnTo>
                    <a:pt x="0" y="260088"/>
                  </a:lnTo>
                  <a:close/>
                </a:path>
              </a:pathLst>
            </a:custGeom>
            <a:solidFill>
              <a:srgbClr val="00A443"/>
            </a:solidFill>
            <a:ln w="3199" cap="flat">
              <a:noFill/>
              <a:prstDash val="solid"/>
              <a:miter/>
            </a:ln>
          </p:spPr>
          <p:txBody>
            <a:bodyPr rtlCol="0" anchor="ctr"/>
            <a:lstStyle/>
            <a:p>
              <a:endParaRPr lang="es-ES" sz="900"/>
            </a:p>
          </p:txBody>
        </p:sp>
        <p:sp>
          <p:nvSpPr>
            <p:cNvPr id="49" name="Forma libre: forma 48">
              <a:extLst>
                <a:ext uri="{FF2B5EF4-FFF2-40B4-BE49-F238E27FC236}">
                  <a16:creationId xmlns:a16="http://schemas.microsoft.com/office/drawing/2014/main" id="{AFB08749-1418-0317-DC94-C37D8B7E6799}"/>
                </a:ext>
              </a:extLst>
            </p:cNvPr>
            <p:cNvSpPr/>
            <p:nvPr/>
          </p:nvSpPr>
          <p:spPr>
            <a:xfrm>
              <a:off x="2777457" y="8723326"/>
              <a:ext cx="159156" cy="191159"/>
            </a:xfrm>
            <a:custGeom>
              <a:avLst/>
              <a:gdLst>
                <a:gd name="connsiteX0" fmla="*/ 125513 w 159156"/>
                <a:gd name="connsiteY0" fmla="*/ 8973 h 191159"/>
                <a:gd name="connsiteX1" fmla="*/ 52511 w 159156"/>
                <a:gd name="connsiteY1" fmla="*/ 9934 h 191159"/>
                <a:gd name="connsiteX2" fmla="*/ 31698 w 159156"/>
                <a:gd name="connsiteY2" fmla="*/ 32347 h 191159"/>
                <a:gd name="connsiteX3" fmla="*/ 31698 w 159156"/>
                <a:gd name="connsiteY3" fmla="*/ 3210 h 191159"/>
                <a:gd name="connsiteX4" fmla="*/ 0 w 159156"/>
                <a:gd name="connsiteY4" fmla="*/ 3210 h 191159"/>
                <a:gd name="connsiteX5" fmla="*/ 0 w 159156"/>
                <a:gd name="connsiteY5" fmla="*/ 191160 h 191159"/>
                <a:gd name="connsiteX6" fmla="*/ 31698 w 159156"/>
                <a:gd name="connsiteY6" fmla="*/ 191160 h 191159"/>
                <a:gd name="connsiteX7" fmla="*/ 31698 w 159156"/>
                <a:gd name="connsiteY7" fmla="*/ 79414 h 191159"/>
                <a:gd name="connsiteX8" fmla="*/ 46107 w 159156"/>
                <a:gd name="connsiteY8" fmla="*/ 42273 h 191159"/>
                <a:gd name="connsiteX9" fmla="*/ 82288 w 159156"/>
                <a:gd name="connsiteY9" fmla="*/ 28505 h 191159"/>
                <a:gd name="connsiteX10" fmla="*/ 114947 w 159156"/>
                <a:gd name="connsiteY10" fmla="*/ 41953 h 191159"/>
                <a:gd name="connsiteX11" fmla="*/ 127434 w 159156"/>
                <a:gd name="connsiteY11" fmla="*/ 78454 h 191159"/>
                <a:gd name="connsiteX12" fmla="*/ 127434 w 159156"/>
                <a:gd name="connsiteY12" fmla="*/ 191160 h 191159"/>
                <a:gd name="connsiteX13" fmla="*/ 159133 w 159156"/>
                <a:gd name="connsiteY13" fmla="*/ 191160 h 191159"/>
                <a:gd name="connsiteX14" fmla="*/ 159133 w 159156"/>
                <a:gd name="connsiteY14" fmla="*/ 73651 h 191159"/>
                <a:gd name="connsiteX15" fmla="*/ 150488 w 159156"/>
                <a:gd name="connsiteY15" fmla="*/ 34588 h 191159"/>
                <a:gd name="connsiteX16" fmla="*/ 125513 w 159156"/>
                <a:gd name="connsiteY16" fmla="*/ 8973 h 191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9156" h="191159">
                  <a:moveTo>
                    <a:pt x="125513" y="8973"/>
                  </a:moveTo>
                  <a:cubicBezTo>
                    <a:pt x="102642" y="-3325"/>
                    <a:pt x="75049" y="-2960"/>
                    <a:pt x="52511" y="9934"/>
                  </a:cubicBezTo>
                  <a:cubicBezTo>
                    <a:pt x="43574" y="15262"/>
                    <a:pt x="36351" y="23039"/>
                    <a:pt x="31698" y="32347"/>
                  </a:cubicBezTo>
                  <a:lnTo>
                    <a:pt x="31698" y="3210"/>
                  </a:lnTo>
                  <a:lnTo>
                    <a:pt x="0" y="3210"/>
                  </a:lnTo>
                  <a:lnTo>
                    <a:pt x="0" y="191160"/>
                  </a:lnTo>
                  <a:lnTo>
                    <a:pt x="31698" y="191160"/>
                  </a:lnTo>
                  <a:lnTo>
                    <a:pt x="31698" y="79414"/>
                  </a:lnTo>
                  <a:cubicBezTo>
                    <a:pt x="31698" y="63725"/>
                    <a:pt x="36501" y="51238"/>
                    <a:pt x="46107" y="42273"/>
                  </a:cubicBezTo>
                  <a:cubicBezTo>
                    <a:pt x="55847" y="33039"/>
                    <a:pt x="68872" y="28079"/>
                    <a:pt x="82288" y="28505"/>
                  </a:cubicBezTo>
                  <a:cubicBezTo>
                    <a:pt x="94609" y="28050"/>
                    <a:pt x="106520" y="32955"/>
                    <a:pt x="114947" y="41953"/>
                  </a:cubicBezTo>
                  <a:cubicBezTo>
                    <a:pt x="123272" y="50918"/>
                    <a:pt x="127434" y="63085"/>
                    <a:pt x="127434" y="78454"/>
                  </a:cubicBezTo>
                  <a:lnTo>
                    <a:pt x="127434" y="191160"/>
                  </a:lnTo>
                  <a:lnTo>
                    <a:pt x="159133" y="191160"/>
                  </a:lnTo>
                  <a:lnTo>
                    <a:pt x="159133" y="73651"/>
                  </a:lnTo>
                  <a:cubicBezTo>
                    <a:pt x="159456" y="60123"/>
                    <a:pt x="156491" y="46717"/>
                    <a:pt x="150488" y="34588"/>
                  </a:cubicBezTo>
                  <a:cubicBezTo>
                    <a:pt x="144856" y="23785"/>
                    <a:pt x="136169" y="14878"/>
                    <a:pt x="125513" y="8973"/>
                  </a:cubicBezTo>
                  <a:close/>
                </a:path>
              </a:pathLst>
            </a:custGeom>
            <a:solidFill>
              <a:srgbClr val="00A443"/>
            </a:solidFill>
            <a:ln w="3199" cap="flat">
              <a:noFill/>
              <a:prstDash val="solid"/>
              <a:miter/>
            </a:ln>
          </p:spPr>
          <p:txBody>
            <a:bodyPr rtlCol="0" anchor="ctr"/>
            <a:lstStyle/>
            <a:p>
              <a:endParaRPr lang="es-ES" sz="900"/>
            </a:p>
          </p:txBody>
        </p:sp>
        <p:sp>
          <p:nvSpPr>
            <p:cNvPr id="50" name="Forma libre: forma 49">
              <a:extLst>
                <a:ext uri="{FF2B5EF4-FFF2-40B4-BE49-F238E27FC236}">
                  <a16:creationId xmlns:a16="http://schemas.microsoft.com/office/drawing/2014/main" id="{AB4E242B-DD71-BF0A-EAF6-539DF17E8482}"/>
                </a:ext>
              </a:extLst>
            </p:cNvPr>
            <p:cNvSpPr/>
            <p:nvPr/>
          </p:nvSpPr>
          <p:spPr>
            <a:xfrm>
              <a:off x="2979495" y="8723318"/>
              <a:ext cx="263218" cy="191168"/>
            </a:xfrm>
            <a:custGeom>
              <a:avLst/>
              <a:gdLst>
                <a:gd name="connsiteX0" fmla="*/ 231175 w 263218"/>
                <a:gd name="connsiteY0" fmla="*/ 8982 h 191168"/>
                <a:gd name="connsiteX1" fmla="*/ 196915 w 263218"/>
                <a:gd name="connsiteY1" fmla="*/ 17 h 191168"/>
                <a:gd name="connsiteX2" fmla="*/ 160414 w 263218"/>
                <a:gd name="connsiteY2" fmla="*/ 10903 h 191168"/>
                <a:gd name="connsiteX3" fmla="*/ 140242 w 263218"/>
                <a:gd name="connsiteY3" fmla="*/ 35558 h 191168"/>
                <a:gd name="connsiteX4" fmla="*/ 121671 w 263218"/>
                <a:gd name="connsiteY4" fmla="*/ 12184 h 191168"/>
                <a:gd name="connsiteX5" fmla="*/ 83569 w 263218"/>
                <a:gd name="connsiteY5" fmla="*/ 17 h 191168"/>
                <a:gd name="connsiteX6" fmla="*/ 50590 w 263218"/>
                <a:gd name="connsiteY6" fmla="*/ 9622 h 191168"/>
                <a:gd name="connsiteX7" fmla="*/ 32019 w 263218"/>
                <a:gd name="connsiteY7" fmla="*/ 30435 h 191168"/>
                <a:gd name="connsiteX8" fmla="*/ 32019 w 263218"/>
                <a:gd name="connsiteY8" fmla="*/ 3219 h 191168"/>
                <a:gd name="connsiteX9" fmla="*/ 0 w 263218"/>
                <a:gd name="connsiteY9" fmla="*/ 3219 h 191168"/>
                <a:gd name="connsiteX10" fmla="*/ 0 w 263218"/>
                <a:gd name="connsiteY10" fmla="*/ 191168 h 191168"/>
                <a:gd name="connsiteX11" fmla="*/ 32019 w 263218"/>
                <a:gd name="connsiteY11" fmla="*/ 191168 h 191168"/>
                <a:gd name="connsiteX12" fmla="*/ 32019 w 263218"/>
                <a:gd name="connsiteY12" fmla="*/ 76862 h 191168"/>
                <a:gd name="connsiteX13" fmla="*/ 37782 w 263218"/>
                <a:gd name="connsiteY13" fmla="*/ 50927 h 191168"/>
                <a:gd name="connsiteX14" fmla="*/ 53471 w 263218"/>
                <a:gd name="connsiteY14" fmla="*/ 34277 h 191168"/>
                <a:gd name="connsiteX15" fmla="*/ 76204 w 263218"/>
                <a:gd name="connsiteY15" fmla="*/ 28513 h 191168"/>
                <a:gd name="connsiteX16" fmla="*/ 104701 w 263218"/>
                <a:gd name="connsiteY16" fmla="*/ 41001 h 191168"/>
                <a:gd name="connsiteX17" fmla="*/ 115587 w 263218"/>
                <a:gd name="connsiteY17" fmla="*/ 76542 h 191168"/>
                <a:gd name="connsiteX18" fmla="*/ 115587 w 263218"/>
                <a:gd name="connsiteY18" fmla="*/ 191168 h 191168"/>
                <a:gd name="connsiteX19" fmla="*/ 147606 w 263218"/>
                <a:gd name="connsiteY19" fmla="*/ 191168 h 191168"/>
                <a:gd name="connsiteX20" fmla="*/ 147606 w 263218"/>
                <a:gd name="connsiteY20" fmla="*/ 76862 h 191168"/>
                <a:gd name="connsiteX21" fmla="*/ 160094 w 263218"/>
                <a:gd name="connsiteY21" fmla="*/ 41321 h 191168"/>
                <a:gd name="connsiteX22" fmla="*/ 191792 w 263218"/>
                <a:gd name="connsiteY22" fmla="*/ 28513 h 191168"/>
                <a:gd name="connsiteX23" fmla="*/ 219969 w 263218"/>
                <a:gd name="connsiteY23" fmla="*/ 41001 h 191168"/>
                <a:gd name="connsiteX24" fmla="*/ 231175 w 263218"/>
                <a:gd name="connsiteY24" fmla="*/ 76542 h 191168"/>
                <a:gd name="connsiteX25" fmla="*/ 231175 w 263218"/>
                <a:gd name="connsiteY25" fmla="*/ 191168 h 191168"/>
                <a:gd name="connsiteX26" fmla="*/ 263194 w 263218"/>
                <a:gd name="connsiteY26" fmla="*/ 191168 h 191168"/>
                <a:gd name="connsiteX27" fmla="*/ 263194 w 263218"/>
                <a:gd name="connsiteY27" fmla="*/ 71098 h 191168"/>
                <a:gd name="connsiteX28" fmla="*/ 254549 w 263218"/>
                <a:gd name="connsiteY28" fmla="*/ 33636 h 191168"/>
                <a:gd name="connsiteX29" fmla="*/ 231175 w 263218"/>
                <a:gd name="connsiteY29" fmla="*/ 8982 h 191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63218" h="191168">
                  <a:moveTo>
                    <a:pt x="231175" y="8982"/>
                  </a:moveTo>
                  <a:cubicBezTo>
                    <a:pt x="220817" y="2847"/>
                    <a:pt x="208948" y="-259"/>
                    <a:pt x="196915" y="17"/>
                  </a:cubicBezTo>
                  <a:cubicBezTo>
                    <a:pt x="183947" y="14"/>
                    <a:pt x="171262" y="3798"/>
                    <a:pt x="160414" y="10903"/>
                  </a:cubicBezTo>
                  <a:cubicBezTo>
                    <a:pt x="151285" y="16817"/>
                    <a:pt x="144231" y="25440"/>
                    <a:pt x="140242" y="35558"/>
                  </a:cubicBezTo>
                  <a:cubicBezTo>
                    <a:pt x="136112" y="26330"/>
                    <a:pt x="129727" y="18293"/>
                    <a:pt x="121671" y="12184"/>
                  </a:cubicBezTo>
                  <a:cubicBezTo>
                    <a:pt x="110682" y="3994"/>
                    <a:pt x="97270" y="-287"/>
                    <a:pt x="83569" y="17"/>
                  </a:cubicBezTo>
                  <a:cubicBezTo>
                    <a:pt x="71882" y="-15"/>
                    <a:pt x="60432" y="3318"/>
                    <a:pt x="50590" y="9622"/>
                  </a:cubicBezTo>
                  <a:cubicBezTo>
                    <a:pt x="42524" y="14627"/>
                    <a:pt x="36075" y="21854"/>
                    <a:pt x="32019" y="30435"/>
                  </a:cubicBezTo>
                  <a:lnTo>
                    <a:pt x="32019" y="3219"/>
                  </a:lnTo>
                  <a:lnTo>
                    <a:pt x="0" y="3219"/>
                  </a:lnTo>
                  <a:lnTo>
                    <a:pt x="0" y="191168"/>
                  </a:lnTo>
                  <a:lnTo>
                    <a:pt x="32019" y="191168"/>
                  </a:lnTo>
                  <a:lnTo>
                    <a:pt x="32019" y="76862"/>
                  </a:lnTo>
                  <a:cubicBezTo>
                    <a:pt x="31769" y="67874"/>
                    <a:pt x="33748" y="58963"/>
                    <a:pt x="37782" y="50927"/>
                  </a:cubicBezTo>
                  <a:cubicBezTo>
                    <a:pt x="41339" y="44010"/>
                    <a:pt x="46779" y="38237"/>
                    <a:pt x="53471" y="34277"/>
                  </a:cubicBezTo>
                  <a:cubicBezTo>
                    <a:pt x="60378" y="30313"/>
                    <a:pt x="68241" y="28318"/>
                    <a:pt x="76204" y="28513"/>
                  </a:cubicBezTo>
                  <a:cubicBezTo>
                    <a:pt x="87091" y="28216"/>
                    <a:pt x="97542" y="32794"/>
                    <a:pt x="104701" y="41001"/>
                  </a:cubicBezTo>
                  <a:cubicBezTo>
                    <a:pt x="112065" y="49326"/>
                    <a:pt x="115587" y="61173"/>
                    <a:pt x="115587" y="76542"/>
                  </a:cubicBezTo>
                  <a:lnTo>
                    <a:pt x="115587" y="191168"/>
                  </a:lnTo>
                  <a:lnTo>
                    <a:pt x="147606" y="191168"/>
                  </a:lnTo>
                  <a:lnTo>
                    <a:pt x="147606" y="76862"/>
                  </a:lnTo>
                  <a:cubicBezTo>
                    <a:pt x="147606" y="61493"/>
                    <a:pt x="151769" y="49646"/>
                    <a:pt x="160094" y="41321"/>
                  </a:cubicBezTo>
                  <a:cubicBezTo>
                    <a:pt x="168450" y="32878"/>
                    <a:pt x="179916" y="28244"/>
                    <a:pt x="191792" y="28513"/>
                  </a:cubicBezTo>
                  <a:cubicBezTo>
                    <a:pt x="202576" y="28267"/>
                    <a:pt x="212908" y="32846"/>
                    <a:pt x="219969" y="41001"/>
                  </a:cubicBezTo>
                  <a:cubicBezTo>
                    <a:pt x="227333" y="49326"/>
                    <a:pt x="231175" y="61173"/>
                    <a:pt x="231175" y="76542"/>
                  </a:cubicBezTo>
                  <a:lnTo>
                    <a:pt x="231175" y="191168"/>
                  </a:lnTo>
                  <a:lnTo>
                    <a:pt x="263194" y="191168"/>
                  </a:lnTo>
                  <a:lnTo>
                    <a:pt x="263194" y="71098"/>
                  </a:lnTo>
                  <a:cubicBezTo>
                    <a:pt x="263520" y="58083"/>
                    <a:pt x="260546" y="45195"/>
                    <a:pt x="254549" y="33636"/>
                  </a:cubicBezTo>
                  <a:cubicBezTo>
                    <a:pt x="249198" y="23406"/>
                    <a:pt x="241107" y="14867"/>
                    <a:pt x="231175" y="8982"/>
                  </a:cubicBezTo>
                  <a:close/>
                </a:path>
              </a:pathLst>
            </a:custGeom>
            <a:solidFill>
              <a:srgbClr val="00A443"/>
            </a:solidFill>
            <a:ln w="3199" cap="flat">
              <a:noFill/>
              <a:prstDash val="solid"/>
              <a:miter/>
            </a:ln>
          </p:spPr>
          <p:txBody>
            <a:bodyPr rtlCol="0" anchor="ctr"/>
            <a:lstStyle/>
            <a:p>
              <a:endParaRPr lang="es-ES" sz="900"/>
            </a:p>
          </p:txBody>
        </p:sp>
        <p:sp>
          <p:nvSpPr>
            <p:cNvPr id="51" name="Forma libre: forma 50">
              <a:extLst>
                <a:ext uri="{FF2B5EF4-FFF2-40B4-BE49-F238E27FC236}">
                  <a16:creationId xmlns:a16="http://schemas.microsoft.com/office/drawing/2014/main" id="{E9790789-2122-31F4-0201-C2E0005063B5}"/>
                </a:ext>
              </a:extLst>
            </p:cNvPr>
            <p:cNvSpPr/>
            <p:nvPr/>
          </p:nvSpPr>
          <p:spPr>
            <a:xfrm>
              <a:off x="3275313" y="8723325"/>
              <a:ext cx="188645" cy="194671"/>
            </a:xfrm>
            <a:custGeom>
              <a:avLst/>
              <a:gdLst>
                <a:gd name="connsiteX0" fmla="*/ 142838 w 188645"/>
                <a:gd name="connsiteY0" fmla="*/ 12177 h 194671"/>
                <a:gd name="connsiteX1" fmla="*/ 94170 w 188645"/>
                <a:gd name="connsiteY1" fmla="*/ 10 h 194671"/>
                <a:gd name="connsiteX2" fmla="*/ 57028 w 188645"/>
                <a:gd name="connsiteY2" fmla="*/ 7054 h 194671"/>
                <a:gd name="connsiteX3" fmla="*/ 26931 w 188645"/>
                <a:gd name="connsiteY3" fmla="*/ 26905 h 194671"/>
                <a:gd name="connsiteX4" fmla="*/ 7079 w 188645"/>
                <a:gd name="connsiteY4" fmla="*/ 57963 h 194671"/>
                <a:gd name="connsiteX5" fmla="*/ 35 w 188645"/>
                <a:gd name="connsiteY5" fmla="*/ 97026 h 194671"/>
                <a:gd name="connsiteX6" fmla="*/ 12202 w 188645"/>
                <a:gd name="connsiteY6" fmla="*/ 147936 h 194671"/>
                <a:gd name="connsiteX7" fmla="*/ 45822 w 188645"/>
                <a:gd name="connsiteY7" fmla="*/ 182516 h 194671"/>
                <a:gd name="connsiteX8" fmla="*/ 131952 w 188645"/>
                <a:gd name="connsiteY8" fmla="*/ 187639 h 194671"/>
                <a:gd name="connsiteX9" fmla="*/ 162049 w 188645"/>
                <a:gd name="connsiteY9" fmla="*/ 167467 h 194671"/>
                <a:gd name="connsiteX10" fmla="*/ 181581 w 188645"/>
                <a:gd name="connsiteY10" fmla="*/ 136729 h 194671"/>
                <a:gd name="connsiteX11" fmla="*/ 188625 w 188645"/>
                <a:gd name="connsiteY11" fmla="*/ 97026 h 194671"/>
                <a:gd name="connsiteX12" fmla="*/ 176458 w 188645"/>
                <a:gd name="connsiteY12" fmla="*/ 46437 h 194671"/>
                <a:gd name="connsiteX13" fmla="*/ 142838 w 188645"/>
                <a:gd name="connsiteY13" fmla="*/ 12177 h 194671"/>
                <a:gd name="connsiteX14" fmla="*/ 151803 w 188645"/>
                <a:gd name="connsiteY14" fmla="*/ 125843 h 194671"/>
                <a:gd name="connsiteX15" fmla="*/ 138676 w 188645"/>
                <a:gd name="connsiteY15" fmla="*/ 147616 h 194671"/>
                <a:gd name="connsiteX16" fmla="*/ 119144 w 188645"/>
                <a:gd name="connsiteY16" fmla="*/ 161064 h 194671"/>
                <a:gd name="connsiteX17" fmla="*/ 94170 w 188645"/>
                <a:gd name="connsiteY17" fmla="*/ 165866 h 194671"/>
                <a:gd name="connsiteX18" fmla="*/ 62792 w 188645"/>
                <a:gd name="connsiteY18" fmla="*/ 157541 h 194671"/>
                <a:gd name="connsiteX19" fmla="*/ 40699 w 188645"/>
                <a:gd name="connsiteY19" fmla="*/ 133848 h 194671"/>
                <a:gd name="connsiteX20" fmla="*/ 32694 w 188645"/>
                <a:gd name="connsiteY20" fmla="*/ 97026 h 194671"/>
                <a:gd name="connsiteX21" fmla="*/ 37177 w 188645"/>
                <a:gd name="connsiteY21" fmla="*/ 68529 h 194671"/>
                <a:gd name="connsiteX22" fmla="*/ 50304 w 188645"/>
                <a:gd name="connsiteY22" fmla="*/ 46757 h 194671"/>
                <a:gd name="connsiteX23" fmla="*/ 69836 w 188645"/>
                <a:gd name="connsiteY23" fmla="*/ 33309 h 194671"/>
                <a:gd name="connsiteX24" fmla="*/ 94170 w 188645"/>
                <a:gd name="connsiteY24" fmla="*/ 29147 h 194671"/>
                <a:gd name="connsiteX25" fmla="*/ 126189 w 188645"/>
                <a:gd name="connsiteY25" fmla="*/ 37151 h 194671"/>
                <a:gd name="connsiteX26" fmla="*/ 148281 w 188645"/>
                <a:gd name="connsiteY26" fmla="*/ 60525 h 194671"/>
                <a:gd name="connsiteX27" fmla="*/ 156286 w 188645"/>
                <a:gd name="connsiteY27" fmla="*/ 97026 h 194671"/>
                <a:gd name="connsiteX28" fmla="*/ 151803 w 188645"/>
                <a:gd name="connsiteY28" fmla="*/ 125843 h 194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8645" h="194671">
                  <a:moveTo>
                    <a:pt x="142838" y="12177"/>
                  </a:moveTo>
                  <a:cubicBezTo>
                    <a:pt x="127946" y="3967"/>
                    <a:pt x="111175" y="-227"/>
                    <a:pt x="94170" y="10"/>
                  </a:cubicBezTo>
                  <a:cubicBezTo>
                    <a:pt x="81446" y="-135"/>
                    <a:pt x="68817" y="2260"/>
                    <a:pt x="57028" y="7054"/>
                  </a:cubicBezTo>
                  <a:cubicBezTo>
                    <a:pt x="45713" y="11482"/>
                    <a:pt x="35457" y="18247"/>
                    <a:pt x="26931" y="26905"/>
                  </a:cubicBezTo>
                  <a:cubicBezTo>
                    <a:pt x="18116" y="35678"/>
                    <a:pt x="11341" y="46280"/>
                    <a:pt x="7079" y="57963"/>
                  </a:cubicBezTo>
                  <a:cubicBezTo>
                    <a:pt x="2231" y="70409"/>
                    <a:pt x="-160" y="83671"/>
                    <a:pt x="35" y="97026"/>
                  </a:cubicBezTo>
                  <a:cubicBezTo>
                    <a:pt x="-429" y="114768"/>
                    <a:pt x="3765" y="132320"/>
                    <a:pt x="12202" y="147936"/>
                  </a:cubicBezTo>
                  <a:cubicBezTo>
                    <a:pt x="20040" y="162319"/>
                    <a:pt x="31666" y="174278"/>
                    <a:pt x="45822" y="182516"/>
                  </a:cubicBezTo>
                  <a:cubicBezTo>
                    <a:pt x="72413" y="196691"/>
                    <a:pt x="103865" y="198561"/>
                    <a:pt x="131952" y="187639"/>
                  </a:cubicBezTo>
                  <a:cubicBezTo>
                    <a:pt x="143219" y="182971"/>
                    <a:pt x="153449" y="176116"/>
                    <a:pt x="162049" y="167467"/>
                  </a:cubicBezTo>
                  <a:cubicBezTo>
                    <a:pt x="170480" y="158576"/>
                    <a:pt x="177111" y="148138"/>
                    <a:pt x="181581" y="136729"/>
                  </a:cubicBezTo>
                  <a:cubicBezTo>
                    <a:pt x="186486" y="124079"/>
                    <a:pt x="188881" y="110592"/>
                    <a:pt x="188625" y="97026"/>
                  </a:cubicBezTo>
                  <a:cubicBezTo>
                    <a:pt x="188974" y="79400"/>
                    <a:pt x="184786" y="61979"/>
                    <a:pt x="176458" y="46437"/>
                  </a:cubicBezTo>
                  <a:cubicBezTo>
                    <a:pt x="168524" y="32211"/>
                    <a:pt x="156910" y="20380"/>
                    <a:pt x="142838" y="12177"/>
                  </a:cubicBezTo>
                  <a:close/>
                  <a:moveTo>
                    <a:pt x="151803" y="125843"/>
                  </a:moveTo>
                  <a:cubicBezTo>
                    <a:pt x="148983" y="133931"/>
                    <a:pt x="144513" y="141346"/>
                    <a:pt x="138676" y="147616"/>
                  </a:cubicBezTo>
                  <a:cubicBezTo>
                    <a:pt x="133140" y="153369"/>
                    <a:pt x="126496" y="157942"/>
                    <a:pt x="119144" y="161064"/>
                  </a:cubicBezTo>
                  <a:cubicBezTo>
                    <a:pt x="111223" y="164310"/>
                    <a:pt x="102732" y="165943"/>
                    <a:pt x="94170" y="165866"/>
                  </a:cubicBezTo>
                  <a:cubicBezTo>
                    <a:pt x="83152" y="165969"/>
                    <a:pt x="72311" y="163093"/>
                    <a:pt x="62792" y="157541"/>
                  </a:cubicBezTo>
                  <a:cubicBezTo>
                    <a:pt x="53205" y="152053"/>
                    <a:pt x="45505" y="143793"/>
                    <a:pt x="40699" y="133848"/>
                  </a:cubicBezTo>
                  <a:cubicBezTo>
                    <a:pt x="35028" y="122423"/>
                    <a:pt x="32278" y="109773"/>
                    <a:pt x="32694" y="97026"/>
                  </a:cubicBezTo>
                  <a:cubicBezTo>
                    <a:pt x="32595" y="87344"/>
                    <a:pt x="34109" y="77712"/>
                    <a:pt x="37177" y="68529"/>
                  </a:cubicBezTo>
                  <a:cubicBezTo>
                    <a:pt x="40122" y="60499"/>
                    <a:pt x="44576" y="53109"/>
                    <a:pt x="50304" y="46757"/>
                  </a:cubicBezTo>
                  <a:cubicBezTo>
                    <a:pt x="55840" y="41003"/>
                    <a:pt x="62484" y="36431"/>
                    <a:pt x="69836" y="33309"/>
                  </a:cubicBezTo>
                  <a:cubicBezTo>
                    <a:pt x="77626" y="30453"/>
                    <a:pt x="85874" y="29041"/>
                    <a:pt x="94170" y="29147"/>
                  </a:cubicBezTo>
                  <a:cubicBezTo>
                    <a:pt x="105370" y="28862"/>
                    <a:pt x="116439" y="31628"/>
                    <a:pt x="126189" y="37151"/>
                  </a:cubicBezTo>
                  <a:cubicBezTo>
                    <a:pt x="135621" y="42687"/>
                    <a:pt x="143283" y="50794"/>
                    <a:pt x="148281" y="60525"/>
                  </a:cubicBezTo>
                  <a:cubicBezTo>
                    <a:pt x="153913" y="71847"/>
                    <a:pt x="156661" y="84385"/>
                    <a:pt x="156286" y="97026"/>
                  </a:cubicBezTo>
                  <a:cubicBezTo>
                    <a:pt x="156357" y="106811"/>
                    <a:pt x="154845" y="116542"/>
                    <a:pt x="151803" y="125843"/>
                  </a:cubicBezTo>
                  <a:close/>
                </a:path>
              </a:pathLst>
            </a:custGeom>
            <a:solidFill>
              <a:srgbClr val="00A443"/>
            </a:solidFill>
            <a:ln w="3199" cap="flat">
              <a:noFill/>
              <a:prstDash val="solid"/>
              <a:miter/>
            </a:ln>
          </p:spPr>
          <p:txBody>
            <a:bodyPr rtlCol="0" anchor="ctr"/>
            <a:lstStyle/>
            <a:p>
              <a:endParaRPr lang="es-ES" sz="900"/>
            </a:p>
          </p:txBody>
        </p:sp>
        <p:sp>
          <p:nvSpPr>
            <p:cNvPr id="52" name="Forma libre: forma 51">
              <a:extLst>
                <a:ext uri="{FF2B5EF4-FFF2-40B4-BE49-F238E27FC236}">
                  <a16:creationId xmlns:a16="http://schemas.microsoft.com/office/drawing/2014/main" id="{12A72291-B205-9E2B-8A44-B5C991D5C3B9}"/>
                </a:ext>
              </a:extLst>
            </p:cNvPr>
            <p:cNvSpPr/>
            <p:nvPr/>
          </p:nvSpPr>
          <p:spPr>
            <a:xfrm>
              <a:off x="3498198" y="8654174"/>
              <a:ext cx="184449" cy="263558"/>
            </a:xfrm>
            <a:custGeom>
              <a:avLst/>
              <a:gdLst>
                <a:gd name="connsiteX0" fmla="*/ 141843 w 184449"/>
                <a:gd name="connsiteY0" fmla="*/ 81327 h 263558"/>
                <a:gd name="connsiteX1" fmla="*/ 97337 w 184449"/>
                <a:gd name="connsiteY1" fmla="*/ 69160 h 263558"/>
                <a:gd name="connsiteX2" fmla="*/ 62116 w 184449"/>
                <a:gd name="connsiteY2" fmla="*/ 77485 h 263558"/>
                <a:gd name="connsiteX3" fmla="*/ 37462 w 184449"/>
                <a:gd name="connsiteY3" fmla="*/ 99898 h 263558"/>
                <a:gd name="connsiteX4" fmla="*/ 32019 w 184449"/>
                <a:gd name="connsiteY4" fmla="*/ 108543 h 263558"/>
                <a:gd name="connsiteX5" fmla="*/ 32019 w 184449"/>
                <a:gd name="connsiteY5" fmla="*/ 0 h 263558"/>
                <a:gd name="connsiteX6" fmla="*/ 0 w 184449"/>
                <a:gd name="connsiteY6" fmla="*/ 0 h 263558"/>
                <a:gd name="connsiteX7" fmla="*/ 0 w 184449"/>
                <a:gd name="connsiteY7" fmla="*/ 260312 h 263558"/>
                <a:gd name="connsiteX8" fmla="*/ 32019 w 184449"/>
                <a:gd name="connsiteY8" fmla="*/ 260312 h 263558"/>
                <a:gd name="connsiteX9" fmla="*/ 32019 w 184449"/>
                <a:gd name="connsiteY9" fmla="*/ 224451 h 263558"/>
                <a:gd name="connsiteX10" fmla="*/ 37142 w 184449"/>
                <a:gd name="connsiteY10" fmla="*/ 232776 h 263558"/>
                <a:gd name="connsiteX11" fmla="*/ 97337 w 184449"/>
                <a:gd name="connsiteY11" fmla="*/ 263514 h 263558"/>
                <a:gd name="connsiteX12" fmla="*/ 131597 w 184449"/>
                <a:gd name="connsiteY12" fmla="*/ 256470 h 263558"/>
                <a:gd name="connsiteX13" fmla="*/ 177704 w 184449"/>
                <a:gd name="connsiteY13" fmla="*/ 205560 h 263558"/>
                <a:gd name="connsiteX14" fmla="*/ 184428 w 184449"/>
                <a:gd name="connsiteY14" fmla="*/ 166177 h 263558"/>
                <a:gd name="connsiteX15" fmla="*/ 172901 w 184449"/>
                <a:gd name="connsiteY15" fmla="*/ 115588 h 263558"/>
                <a:gd name="connsiteX16" fmla="*/ 141843 w 184449"/>
                <a:gd name="connsiteY16" fmla="*/ 81327 h 263558"/>
                <a:gd name="connsiteX17" fmla="*/ 147606 w 184449"/>
                <a:gd name="connsiteY17" fmla="*/ 194994 h 263558"/>
                <a:gd name="connsiteX18" fmla="*/ 135119 w 184449"/>
                <a:gd name="connsiteY18" fmla="*/ 216446 h 263558"/>
                <a:gd name="connsiteX19" fmla="*/ 115908 w 184449"/>
                <a:gd name="connsiteY19" fmla="*/ 229894 h 263558"/>
                <a:gd name="connsiteX20" fmla="*/ 91894 w 184449"/>
                <a:gd name="connsiteY20" fmla="*/ 234377 h 263558"/>
                <a:gd name="connsiteX21" fmla="*/ 48028 w 184449"/>
                <a:gd name="connsiteY21" fmla="*/ 216446 h 263558"/>
                <a:gd name="connsiteX22" fmla="*/ 31058 w 184449"/>
                <a:gd name="connsiteY22" fmla="*/ 166177 h 263558"/>
                <a:gd name="connsiteX23" fmla="*/ 35541 w 184449"/>
                <a:gd name="connsiteY23" fmla="*/ 137680 h 263558"/>
                <a:gd name="connsiteX24" fmla="*/ 48348 w 184449"/>
                <a:gd name="connsiteY24" fmla="*/ 116228 h 263558"/>
                <a:gd name="connsiteX25" fmla="*/ 67559 w 184449"/>
                <a:gd name="connsiteY25" fmla="*/ 102460 h 263558"/>
                <a:gd name="connsiteX26" fmla="*/ 91894 w 184449"/>
                <a:gd name="connsiteY26" fmla="*/ 98297 h 263558"/>
                <a:gd name="connsiteX27" fmla="*/ 135119 w 184449"/>
                <a:gd name="connsiteY27" fmla="*/ 116228 h 263558"/>
                <a:gd name="connsiteX28" fmla="*/ 152089 w 184449"/>
                <a:gd name="connsiteY28" fmla="*/ 166177 h 263558"/>
                <a:gd name="connsiteX29" fmla="*/ 147606 w 184449"/>
                <a:gd name="connsiteY29" fmla="*/ 194994 h 263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4449" h="263558">
                  <a:moveTo>
                    <a:pt x="141843" y="81327"/>
                  </a:moveTo>
                  <a:cubicBezTo>
                    <a:pt x="128443" y="73176"/>
                    <a:pt x="113020" y="68959"/>
                    <a:pt x="97337" y="69160"/>
                  </a:cubicBezTo>
                  <a:cubicBezTo>
                    <a:pt x="85080" y="68907"/>
                    <a:pt x="72961" y="71773"/>
                    <a:pt x="62116" y="77485"/>
                  </a:cubicBezTo>
                  <a:cubicBezTo>
                    <a:pt x="52325" y="83021"/>
                    <a:pt x="43901" y="90680"/>
                    <a:pt x="37462" y="99898"/>
                  </a:cubicBezTo>
                  <a:cubicBezTo>
                    <a:pt x="35461" y="102658"/>
                    <a:pt x="33645" y="105546"/>
                    <a:pt x="32019" y="108543"/>
                  </a:cubicBezTo>
                  <a:lnTo>
                    <a:pt x="32019" y="0"/>
                  </a:lnTo>
                  <a:lnTo>
                    <a:pt x="0" y="0"/>
                  </a:lnTo>
                  <a:lnTo>
                    <a:pt x="0" y="260312"/>
                  </a:lnTo>
                  <a:lnTo>
                    <a:pt x="32019" y="260312"/>
                  </a:lnTo>
                  <a:lnTo>
                    <a:pt x="32019" y="224451"/>
                  </a:lnTo>
                  <a:cubicBezTo>
                    <a:pt x="33536" y="227339"/>
                    <a:pt x="35249" y="230118"/>
                    <a:pt x="37142" y="232776"/>
                  </a:cubicBezTo>
                  <a:cubicBezTo>
                    <a:pt x="50535" y="252749"/>
                    <a:pt x="73304" y="264375"/>
                    <a:pt x="97337" y="263514"/>
                  </a:cubicBezTo>
                  <a:cubicBezTo>
                    <a:pt x="109136" y="263719"/>
                    <a:pt x="120835" y="261314"/>
                    <a:pt x="131597" y="256470"/>
                  </a:cubicBezTo>
                  <a:cubicBezTo>
                    <a:pt x="153338" y="246595"/>
                    <a:pt x="170026" y="228168"/>
                    <a:pt x="177704" y="205560"/>
                  </a:cubicBezTo>
                  <a:cubicBezTo>
                    <a:pt x="182321" y="192951"/>
                    <a:pt x="184597" y="179606"/>
                    <a:pt x="184428" y="166177"/>
                  </a:cubicBezTo>
                  <a:cubicBezTo>
                    <a:pt x="184783" y="148624"/>
                    <a:pt x="180826" y="131254"/>
                    <a:pt x="172901" y="115588"/>
                  </a:cubicBezTo>
                  <a:cubicBezTo>
                    <a:pt x="165921" y="101512"/>
                    <a:pt x="155169" y="89652"/>
                    <a:pt x="141843" y="81327"/>
                  </a:cubicBezTo>
                  <a:close/>
                  <a:moveTo>
                    <a:pt x="147606" y="194994"/>
                  </a:moveTo>
                  <a:cubicBezTo>
                    <a:pt x="145080" y="202979"/>
                    <a:pt x="140815" y="210305"/>
                    <a:pt x="135119" y="216446"/>
                  </a:cubicBezTo>
                  <a:cubicBezTo>
                    <a:pt x="129698" y="222191"/>
                    <a:pt x="123160" y="226766"/>
                    <a:pt x="115908" y="229894"/>
                  </a:cubicBezTo>
                  <a:cubicBezTo>
                    <a:pt x="108300" y="233032"/>
                    <a:pt x="100122" y="234559"/>
                    <a:pt x="91894" y="234377"/>
                  </a:cubicBezTo>
                  <a:cubicBezTo>
                    <a:pt x="75369" y="235008"/>
                    <a:pt x="59379" y="228473"/>
                    <a:pt x="48028" y="216446"/>
                  </a:cubicBezTo>
                  <a:cubicBezTo>
                    <a:pt x="36822" y="204599"/>
                    <a:pt x="31058" y="187630"/>
                    <a:pt x="31058" y="166177"/>
                  </a:cubicBezTo>
                  <a:cubicBezTo>
                    <a:pt x="30959" y="156495"/>
                    <a:pt x="32473" y="146863"/>
                    <a:pt x="35541" y="137680"/>
                  </a:cubicBezTo>
                  <a:cubicBezTo>
                    <a:pt x="38451" y="129801"/>
                    <a:pt x="42793" y="122529"/>
                    <a:pt x="48348" y="116228"/>
                  </a:cubicBezTo>
                  <a:cubicBezTo>
                    <a:pt x="53667" y="110285"/>
                    <a:pt x="60224" y="105588"/>
                    <a:pt x="67559" y="102460"/>
                  </a:cubicBezTo>
                  <a:cubicBezTo>
                    <a:pt x="75327" y="99524"/>
                    <a:pt x="83591" y="98108"/>
                    <a:pt x="91894" y="98297"/>
                  </a:cubicBezTo>
                  <a:cubicBezTo>
                    <a:pt x="109504" y="98297"/>
                    <a:pt x="123912" y="104061"/>
                    <a:pt x="135119" y="116228"/>
                  </a:cubicBezTo>
                  <a:cubicBezTo>
                    <a:pt x="146326" y="128395"/>
                    <a:pt x="152089" y="144725"/>
                    <a:pt x="152089" y="166177"/>
                  </a:cubicBezTo>
                  <a:cubicBezTo>
                    <a:pt x="152159" y="175962"/>
                    <a:pt x="150648" y="185692"/>
                    <a:pt x="147606" y="194994"/>
                  </a:cubicBezTo>
                  <a:close/>
                </a:path>
              </a:pathLst>
            </a:custGeom>
            <a:solidFill>
              <a:srgbClr val="00A443"/>
            </a:solidFill>
            <a:ln w="3199" cap="flat">
              <a:noFill/>
              <a:prstDash val="solid"/>
              <a:miter/>
            </a:ln>
          </p:spPr>
          <p:txBody>
            <a:bodyPr rtlCol="0" anchor="ctr"/>
            <a:lstStyle/>
            <a:p>
              <a:endParaRPr lang="es-ES" sz="900"/>
            </a:p>
          </p:txBody>
        </p:sp>
        <p:sp>
          <p:nvSpPr>
            <p:cNvPr id="53" name="Forma libre: forma 52">
              <a:extLst>
                <a:ext uri="{FF2B5EF4-FFF2-40B4-BE49-F238E27FC236}">
                  <a16:creationId xmlns:a16="http://schemas.microsoft.com/office/drawing/2014/main" id="{ADF20A71-67D9-705D-5638-ECDDD9AD94B8}"/>
                </a:ext>
              </a:extLst>
            </p:cNvPr>
            <p:cNvSpPr/>
            <p:nvPr/>
          </p:nvSpPr>
          <p:spPr>
            <a:xfrm>
              <a:off x="3716565" y="8726536"/>
              <a:ext cx="32018" cy="187629"/>
            </a:xfrm>
            <a:custGeom>
              <a:avLst/>
              <a:gdLst>
                <a:gd name="connsiteX0" fmla="*/ 0 w 32018"/>
                <a:gd name="connsiteY0" fmla="*/ 0 h 187629"/>
                <a:gd name="connsiteX1" fmla="*/ 32019 w 32018"/>
                <a:gd name="connsiteY1" fmla="*/ 0 h 187629"/>
                <a:gd name="connsiteX2" fmla="*/ 32019 w 32018"/>
                <a:gd name="connsiteY2" fmla="*/ 187630 h 187629"/>
                <a:gd name="connsiteX3" fmla="*/ 0 w 32018"/>
                <a:gd name="connsiteY3" fmla="*/ 187630 h 187629"/>
              </a:gdLst>
              <a:ahLst/>
              <a:cxnLst>
                <a:cxn ang="0">
                  <a:pos x="connsiteX0" y="connsiteY0"/>
                </a:cxn>
                <a:cxn ang="0">
                  <a:pos x="connsiteX1" y="connsiteY1"/>
                </a:cxn>
                <a:cxn ang="0">
                  <a:pos x="connsiteX2" y="connsiteY2"/>
                </a:cxn>
                <a:cxn ang="0">
                  <a:pos x="connsiteX3" y="connsiteY3"/>
                </a:cxn>
              </a:cxnLst>
              <a:rect l="l" t="t" r="r" b="b"/>
              <a:pathLst>
                <a:path w="32018" h="187629">
                  <a:moveTo>
                    <a:pt x="0" y="0"/>
                  </a:moveTo>
                  <a:lnTo>
                    <a:pt x="32019" y="0"/>
                  </a:lnTo>
                  <a:lnTo>
                    <a:pt x="32019" y="187630"/>
                  </a:lnTo>
                  <a:lnTo>
                    <a:pt x="0" y="187630"/>
                  </a:lnTo>
                  <a:close/>
                </a:path>
              </a:pathLst>
            </a:custGeom>
            <a:solidFill>
              <a:srgbClr val="00A443"/>
            </a:solidFill>
            <a:ln w="3199" cap="flat">
              <a:noFill/>
              <a:prstDash val="solid"/>
              <a:miter/>
            </a:ln>
          </p:spPr>
          <p:txBody>
            <a:bodyPr rtlCol="0" anchor="ctr"/>
            <a:lstStyle/>
            <a:p>
              <a:endParaRPr lang="es-ES" sz="900"/>
            </a:p>
          </p:txBody>
        </p:sp>
        <p:sp>
          <p:nvSpPr>
            <p:cNvPr id="54" name="Forma libre: forma 53">
              <a:extLst>
                <a:ext uri="{FF2B5EF4-FFF2-40B4-BE49-F238E27FC236}">
                  <a16:creationId xmlns:a16="http://schemas.microsoft.com/office/drawing/2014/main" id="{51F7F851-3B8D-0805-0895-13313092520E}"/>
                </a:ext>
              </a:extLst>
            </p:cNvPr>
            <p:cNvSpPr/>
            <p:nvPr/>
          </p:nvSpPr>
          <p:spPr>
            <a:xfrm>
              <a:off x="3710456" y="8646471"/>
              <a:ext cx="44865" cy="44222"/>
            </a:xfrm>
            <a:custGeom>
              <a:avLst/>
              <a:gdLst>
                <a:gd name="connsiteX0" fmla="*/ 22119 w 44865"/>
                <a:gd name="connsiteY0" fmla="*/ 18 h 44222"/>
                <a:gd name="connsiteX1" fmla="*/ 6110 w 44865"/>
                <a:gd name="connsiteY1" fmla="*/ 6102 h 44222"/>
                <a:gd name="connsiteX2" fmla="*/ 26 w 44865"/>
                <a:gd name="connsiteY2" fmla="*/ 21791 h 44222"/>
                <a:gd name="connsiteX3" fmla="*/ 6110 w 44865"/>
                <a:gd name="connsiteY3" fmla="*/ 38121 h 44222"/>
                <a:gd name="connsiteX4" fmla="*/ 22119 w 44865"/>
                <a:gd name="connsiteY4" fmla="*/ 44204 h 44222"/>
                <a:gd name="connsiteX5" fmla="*/ 38449 w 44865"/>
                <a:gd name="connsiteY5" fmla="*/ 38121 h 44222"/>
                <a:gd name="connsiteX6" fmla="*/ 44852 w 44865"/>
                <a:gd name="connsiteY6" fmla="*/ 21791 h 44222"/>
                <a:gd name="connsiteX7" fmla="*/ 38449 w 44865"/>
                <a:gd name="connsiteY7" fmla="*/ 6102 h 44222"/>
                <a:gd name="connsiteX8" fmla="*/ 22119 w 44865"/>
                <a:gd name="connsiteY8" fmla="*/ 18 h 44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865" h="44222">
                  <a:moveTo>
                    <a:pt x="22119" y="18"/>
                  </a:moveTo>
                  <a:cubicBezTo>
                    <a:pt x="16176" y="-225"/>
                    <a:pt x="10391" y="1971"/>
                    <a:pt x="6110" y="6102"/>
                  </a:cubicBezTo>
                  <a:cubicBezTo>
                    <a:pt x="1999" y="10264"/>
                    <a:pt x="-204" y="15944"/>
                    <a:pt x="26" y="21791"/>
                  </a:cubicBezTo>
                  <a:cubicBezTo>
                    <a:pt x="-268" y="27839"/>
                    <a:pt x="1931" y="33740"/>
                    <a:pt x="6110" y="38121"/>
                  </a:cubicBezTo>
                  <a:cubicBezTo>
                    <a:pt x="10391" y="42251"/>
                    <a:pt x="16176" y="44447"/>
                    <a:pt x="22119" y="44204"/>
                  </a:cubicBezTo>
                  <a:cubicBezTo>
                    <a:pt x="28148" y="44390"/>
                    <a:pt x="34011" y="42206"/>
                    <a:pt x="38449" y="38121"/>
                  </a:cubicBezTo>
                  <a:cubicBezTo>
                    <a:pt x="42745" y="33795"/>
                    <a:pt x="45064" y="27884"/>
                    <a:pt x="44852" y="21791"/>
                  </a:cubicBezTo>
                  <a:cubicBezTo>
                    <a:pt x="45000" y="15896"/>
                    <a:pt x="42678" y="10210"/>
                    <a:pt x="38449" y="6102"/>
                  </a:cubicBezTo>
                  <a:cubicBezTo>
                    <a:pt x="34011" y="2016"/>
                    <a:pt x="28148" y="-167"/>
                    <a:pt x="22119" y="18"/>
                  </a:cubicBezTo>
                  <a:close/>
                </a:path>
              </a:pathLst>
            </a:custGeom>
            <a:solidFill>
              <a:srgbClr val="00A443"/>
            </a:solidFill>
            <a:ln w="3199" cap="flat">
              <a:noFill/>
              <a:prstDash val="solid"/>
              <a:miter/>
            </a:ln>
          </p:spPr>
          <p:txBody>
            <a:bodyPr rtlCol="0" anchor="ctr"/>
            <a:lstStyle/>
            <a:p>
              <a:endParaRPr lang="es-ES" sz="900"/>
            </a:p>
          </p:txBody>
        </p:sp>
        <p:sp>
          <p:nvSpPr>
            <p:cNvPr id="55" name="Forma libre: forma 54">
              <a:extLst>
                <a:ext uri="{FF2B5EF4-FFF2-40B4-BE49-F238E27FC236}">
                  <a16:creationId xmlns:a16="http://schemas.microsoft.com/office/drawing/2014/main" id="{CB5B6AFA-6F11-D745-145B-884FFDF114C6}"/>
                </a:ext>
              </a:extLst>
            </p:cNvPr>
            <p:cNvSpPr/>
            <p:nvPr/>
          </p:nvSpPr>
          <p:spPr>
            <a:xfrm>
              <a:off x="3792756" y="8654174"/>
              <a:ext cx="68854" cy="260337"/>
            </a:xfrm>
            <a:custGeom>
              <a:avLst/>
              <a:gdLst>
                <a:gd name="connsiteX0" fmla="*/ 36836 w 68854"/>
                <a:gd name="connsiteY0" fmla="*/ 225732 h 260337"/>
                <a:gd name="connsiteX1" fmla="*/ 32033 w 68854"/>
                <a:gd name="connsiteY1" fmla="*/ 208122 h 260337"/>
                <a:gd name="connsiteX2" fmla="*/ 32033 w 68854"/>
                <a:gd name="connsiteY2" fmla="*/ 0 h 260337"/>
                <a:gd name="connsiteX3" fmla="*/ 14 w 68854"/>
                <a:gd name="connsiteY3" fmla="*/ 0 h 260337"/>
                <a:gd name="connsiteX4" fmla="*/ 14 w 68854"/>
                <a:gd name="connsiteY4" fmla="*/ 210043 h 260337"/>
                <a:gd name="connsiteX5" fmla="*/ 5137 w 68854"/>
                <a:gd name="connsiteY5" fmla="*/ 235978 h 260337"/>
                <a:gd name="connsiteX6" fmla="*/ 21467 w 68854"/>
                <a:gd name="connsiteY6" fmla="*/ 253588 h 260337"/>
                <a:gd name="connsiteX7" fmla="*/ 48683 w 68854"/>
                <a:gd name="connsiteY7" fmla="*/ 260312 h 260337"/>
                <a:gd name="connsiteX8" fmla="*/ 68854 w 68854"/>
                <a:gd name="connsiteY8" fmla="*/ 260312 h 260337"/>
                <a:gd name="connsiteX9" fmla="*/ 68854 w 68854"/>
                <a:gd name="connsiteY9" fmla="*/ 231815 h 260337"/>
                <a:gd name="connsiteX10" fmla="*/ 53165 w 68854"/>
                <a:gd name="connsiteY10" fmla="*/ 231815 h 260337"/>
                <a:gd name="connsiteX11" fmla="*/ 36836 w 68854"/>
                <a:gd name="connsiteY11" fmla="*/ 225732 h 260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854" h="260337">
                  <a:moveTo>
                    <a:pt x="36836" y="225732"/>
                  </a:moveTo>
                  <a:cubicBezTo>
                    <a:pt x="33410" y="220519"/>
                    <a:pt x="31729" y="214352"/>
                    <a:pt x="32033" y="208122"/>
                  </a:cubicBezTo>
                  <a:lnTo>
                    <a:pt x="32033" y="0"/>
                  </a:lnTo>
                  <a:lnTo>
                    <a:pt x="14" y="0"/>
                  </a:lnTo>
                  <a:lnTo>
                    <a:pt x="14" y="210043"/>
                  </a:lnTo>
                  <a:cubicBezTo>
                    <a:pt x="-178" y="218957"/>
                    <a:pt x="1570" y="227807"/>
                    <a:pt x="5137" y="235978"/>
                  </a:cubicBezTo>
                  <a:cubicBezTo>
                    <a:pt x="8614" y="243406"/>
                    <a:pt x="14323" y="249560"/>
                    <a:pt x="21467" y="253588"/>
                  </a:cubicBezTo>
                  <a:cubicBezTo>
                    <a:pt x="29750" y="258285"/>
                    <a:pt x="39167" y="260610"/>
                    <a:pt x="48683" y="260312"/>
                  </a:cubicBezTo>
                  <a:lnTo>
                    <a:pt x="68854" y="260312"/>
                  </a:lnTo>
                  <a:lnTo>
                    <a:pt x="68854" y="231815"/>
                  </a:lnTo>
                  <a:lnTo>
                    <a:pt x="53165" y="231815"/>
                  </a:lnTo>
                  <a:cubicBezTo>
                    <a:pt x="45481" y="231815"/>
                    <a:pt x="40038" y="229894"/>
                    <a:pt x="36836" y="225732"/>
                  </a:cubicBezTo>
                  <a:close/>
                </a:path>
              </a:pathLst>
            </a:custGeom>
            <a:solidFill>
              <a:srgbClr val="00A443"/>
            </a:solidFill>
            <a:ln w="3199" cap="flat">
              <a:noFill/>
              <a:prstDash val="solid"/>
              <a:miter/>
            </a:ln>
          </p:spPr>
          <p:txBody>
            <a:bodyPr rtlCol="0" anchor="ctr"/>
            <a:lstStyle/>
            <a:p>
              <a:endParaRPr lang="es-ES" sz="900"/>
            </a:p>
          </p:txBody>
        </p:sp>
        <p:sp>
          <p:nvSpPr>
            <p:cNvPr id="56" name="Forma libre: forma 55">
              <a:extLst>
                <a:ext uri="{FF2B5EF4-FFF2-40B4-BE49-F238E27FC236}">
                  <a16:creationId xmlns:a16="http://schemas.microsoft.com/office/drawing/2014/main" id="{B63971C2-F1CC-A372-D74A-5C2A76408E73}"/>
                </a:ext>
              </a:extLst>
            </p:cNvPr>
            <p:cNvSpPr/>
            <p:nvPr/>
          </p:nvSpPr>
          <p:spPr>
            <a:xfrm>
              <a:off x="3887545" y="8726536"/>
              <a:ext cx="32018" cy="187629"/>
            </a:xfrm>
            <a:custGeom>
              <a:avLst/>
              <a:gdLst>
                <a:gd name="connsiteX0" fmla="*/ 0 w 32018"/>
                <a:gd name="connsiteY0" fmla="*/ 0 h 187629"/>
                <a:gd name="connsiteX1" fmla="*/ 32019 w 32018"/>
                <a:gd name="connsiteY1" fmla="*/ 0 h 187629"/>
                <a:gd name="connsiteX2" fmla="*/ 32019 w 32018"/>
                <a:gd name="connsiteY2" fmla="*/ 187630 h 187629"/>
                <a:gd name="connsiteX3" fmla="*/ 0 w 32018"/>
                <a:gd name="connsiteY3" fmla="*/ 187630 h 187629"/>
              </a:gdLst>
              <a:ahLst/>
              <a:cxnLst>
                <a:cxn ang="0">
                  <a:pos x="connsiteX0" y="connsiteY0"/>
                </a:cxn>
                <a:cxn ang="0">
                  <a:pos x="connsiteX1" y="connsiteY1"/>
                </a:cxn>
                <a:cxn ang="0">
                  <a:pos x="connsiteX2" y="connsiteY2"/>
                </a:cxn>
                <a:cxn ang="0">
                  <a:pos x="connsiteX3" y="connsiteY3"/>
                </a:cxn>
              </a:cxnLst>
              <a:rect l="l" t="t" r="r" b="b"/>
              <a:pathLst>
                <a:path w="32018" h="187629">
                  <a:moveTo>
                    <a:pt x="0" y="0"/>
                  </a:moveTo>
                  <a:lnTo>
                    <a:pt x="32019" y="0"/>
                  </a:lnTo>
                  <a:lnTo>
                    <a:pt x="32019" y="187630"/>
                  </a:lnTo>
                  <a:lnTo>
                    <a:pt x="0" y="187630"/>
                  </a:lnTo>
                  <a:close/>
                </a:path>
              </a:pathLst>
            </a:custGeom>
            <a:solidFill>
              <a:srgbClr val="00A443"/>
            </a:solidFill>
            <a:ln w="3199" cap="flat">
              <a:noFill/>
              <a:prstDash val="solid"/>
              <a:miter/>
            </a:ln>
          </p:spPr>
          <p:txBody>
            <a:bodyPr rtlCol="0" anchor="ctr"/>
            <a:lstStyle/>
            <a:p>
              <a:endParaRPr lang="es-ES" sz="900"/>
            </a:p>
          </p:txBody>
        </p:sp>
        <p:sp>
          <p:nvSpPr>
            <p:cNvPr id="57" name="Forma libre: forma 56">
              <a:extLst>
                <a:ext uri="{FF2B5EF4-FFF2-40B4-BE49-F238E27FC236}">
                  <a16:creationId xmlns:a16="http://schemas.microsoft.com/office/drawing/2014/main" id="{76952011-6DB9-1E3F-A4C1-0FB57537E8B6}"/>
                </a:ext>
              </a:extLst>
            </p:cNvPr>
            <p:cNvSpPr/>
            <p:nvPr/>
          </p:nvSpPr>
          <p:spPr>
            <a:xfrm>
              <a:off x="3881128" y="8646471"/>
              <a:ext cx="45177" cy="44234"/>
            </a:xfrm>
            <a:custGeom>
              <a:avLst/>
              <a:gdLst>
                <a:gd name="connsiteX0" fmla="*/ 22426 w 45177"/>
                <a:gd name="connsiteY0" fmla="*/ 18 h 44234"/>
                <a:gd name="connsiteX1" fmla="*/ 6417 w 45177"/>
                <a:gd name="connsiteY1" fmla="*/ 6102 h 44234"/>
                <a:gd name="connsiteX2" fmla="*/ 13 w 45177"/>
                <a:gd name="connsiteY2" fmla="*/ 21791 h 44234"/>
                <a:gd name="connsiteX3" fmla="*/ 6417 w 45177"/>
                <a:gd name="connsiteY3" fmla="*/ 38121 h 44234"/>
                <a:gd name="connsiteX4" fmla="*/ 38436 w 45177"/>
                <a:gd name="connsiteY4" fmla="*/ 38121 h 44234"/>
                <a:gd name="connsiteX5" fmla="*/ 45160 w 45177"/>
                <a:gd name="connsiteY5" fmla="*/ 21791 h 44234"/>
                <a:gd name="connsiteX6" fmla="*/ 38436 w 45177"/>
                <a:gd name="connsiteY6" fmla="*/ 6102 h 44234"/>
                <a:gd name="connsiteX7" fmla="*/ 22426 w 45177"/>
                <a:gd name="connsiteY7" fmla="*/ 18 h 44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177" h="44234">
                  <a:moveTo>
                    <a:pt x="22426" y="18"/>
                  </a:moveTo>
                  <a:cubicBezTo>
                    <a:pt x="16484" y="-225"/>
                    <a:pt x="10698" y="1971"/>
                    <a:pt x="6417" y="6102"/>
                  </a:cubicBezTo>
                  <a:cubicBezTo>
                    <a:pt x="2187" y="10210"/>
                    <a:pt x="-134" y="15896"/>
                    <a:pt x="13" y="21791"/>
                  </a:cubicBezTo>
                  <a:cubicBezTo>
                    <a:pt x="-198" y="27884"/>
                    <a:pt x="2120" y="33795"/>
                    <a:pt x="6417" y="38121"/>
                  </a:cubicBezTo>
                  <a:cubicBezTo>
                    <a:pt x="15533" y="46272"/>
                    <a:pt x="29320" y="46272"/>
                    <a:pt x="38436" y="38121"/>
                  </a:cubicBezTo>
                  <a:cubicBezTo>
                    <a:pt x="42954" y="33920"/>
                    <a:pt x="45410" y="27955"/>
                    <a:pt x="45160" y="21791"/>
                  </a:cubicBezTo>
                  <a:cubicBezTo>
                    <a:pt x="45307" y="15832"/>
                    <a:pt x="42851" y="10104"/>
                    <a:pt x="38436" y="6102"/>
                  </a:cubicBezTo>
                  <a:cubicBezTo>
                    <a:pt x="34155" y="1971"/>
                    <a:pt x="28369" y="-225"/>
                    <a:pt x="22426" y="18"/>
                  </a:cubicBezTo>
                  <a:close/>
                </a:path>
              </a:pathLst>
            </a:custGeom>
            <a:solidFill>
              <a:srgbClr val="00A443"/>
            </a:solidFill>
            <a:ln w="3199" cap="flat">
              <a:noFill/>
              <a:prstDash val="solid"/>
              <a:miter/>
            </a:ln>
          </p:spPr>
          <p:txBody>
            <a:bodyPr rtlCol="0" anchor="ctr"/>
            <a:lstStyle/>
            <a:p>
              <a:endParaRPr lang="es-ES" sz="900"/>
            </a:p>
          </p:txBody>
        </p:sp>
        <p:sp>
          <p:nvSpPr>
            <p:cNvPr id="58" name="Forma libre: forma 57">
              <a:extLst>
                <a:ext uri="{FF2B5EF4-FFF2-40B4-BE49-F238E27FC236}">
                  <a16:creationId xmlns:a16="http://schemas.microsoft.com/office/drawing/2014/main" id="{7DBFBD4F-FA1B-481D-9435-9223DC0A6B1B}"/>
                </a:ext>
              </a:extLst>
            </p:cNvPr>
            <p:cNvSpPr/>
            <p:nvPr/>
          </p:nvSpPr>
          <p:spPr>
            <a:xfrm>
              <a:off x="3952522" y="8723318"/>
              <a:ext cx="164636" cy="194696"/>
            </a:xfrm>
            <a:custGeom>
              <a:avLst/>
              <a:gdLst>
                <a:gd name="connsiteX0" fmla="*/ 138982 w 164636"/>
                <a:gd name="connsiteY0" fmla="*/ 16986 h 194696"/>
                <a:gd name="connsiteX1" fmla="*/ 112407 w 164636"/>
                <a:gd name="connsiteY1" fmla="*/ 4178 h 194696"/>
                <a:gd name="connsiteX2" fmla="*/ 81989 w 164636"/>
                <a:gd name="connsiteY2" fmla="*/ 16 h 194696"/>
                <a:gd name="connsiteX3" fmla="*/ 36202 w 164636"/>
                <a:gd name="connsiteY3" fmla="*/ 11543 h 194696"/>
                <a:gd name="connsiteX4" fmla="*/ 6745 w 164636"/>
                <a:gd name="connsiteY4" fmla="*/ 45803 h 194696"/>
                <a:gd name="connsiteX5" fmla="*/ 32040 w 164636"/>
                <a:gd name="connsiteY5" fmla="*/ 59571 h 194696"/>
                <a:gd name="connsiteX6" fmla="*/ 50611 w 164636"/>
                <a:gd name="connsiteY6" fmla="*/ 37158 h 194696"/>
                <a:gd name="connsiteX7" fmla="*/ 81668 w 164636"/>
                <a:gd name="connsiteY7" fmla="*/ 28513 h 194696"/>
                <a:gd name="connsiteX8" fmla="*/ 106643 w 164636"/>
                <a:gd name="connsiteY8" fmla="*/ 33315 h 194696"/>
                <a:gd name="connsiteX9" fmla="*/ 125534 w 164636"/>
                <a:gd name="connsiteY9" fmla="*/ 48684 h 194696"/>
                <a:gd name="connsiteX10" fmla="*/ 132898 w 164636"/>
                <a:gd name="connsiteY10" fmla="*/ 76861 h 194696"/>
                <a:gd name="connsiteX11" fmla="*/ 132898 w 164636"/>
                <a:gd name="connsiteY11" fmla="*/ 99914 h 194696"/>
                <a:gd name="connsiteX12" fmla="*/ 127135 w 164636"/>
                <a:gd name="connsiteY12" fmla="*/ 94471 h 194696"/>
                <a:gd name="connsiteX13" fmla="*/ 75905 w 164636"/>
                <a:gd name="connsiteY13" fmla="*/ 79102 h 194696"/>
                <a:gd name="connsiteX14" fmla="*/ 38123 w 164636"/>
                <a:gd name="connsiteY14" fmla="*/ 85826 h 194696"/>
                <a:gd name="connsiteX15" fmla="*/ 10587 w 164636"/>
                <a:gd name="connsiteY15" fmla="*/ 105357 h 194696"/>
                <a:gd name="connsiteX16" fmla="*/ 21 w 164636"/>
                <a:gd name="connsiteY16" fmla="*/ 136736 h 194696"/>
                <a:gd name="connsiteX17" fmla="*/ 10267 w 164636"/>
                <a:gd name="connsiteY17" fmla="*/ 168434 h 194696"/>
                <a:gd name="connsiteX18" fmla="*/ 37803 w 164636"/>
                <a:gd name="connsiteY18" fmla="*/ 187966 h 194696"/>
                <a:gd name="connsiteX19" fmla="*/ 74945 w 164636"/>
                <a:gd name="connsiteY19" fmla="*/ 194690 h 194696"/>
                <a:gd name="connsiteX20" fmla="*/ 126815 w 164636"/>
                <a:gd name="connsiteY20" fmla="*/ 179000 h 194696"/>
                <a:gd name="connsiteX21" fmla="*/ 133539 w 164636"/>
                <a:gd name="connsiteY21" fmla="*/ 171956 h 194696"/>
                <a:gd name="connsiteX22" fmla="*/ 133539 w 164636"/>
                <a:gd name="connsiteY22" fmla="*/ 191167 h 194696"/>
                <a:gd name="connsiteX23" fmla="*/ 164597 w 164636"/>
                <a:gd name="connsiteY23" fmla="*/ 191167 h 194696"/>
                <a:gd name="connsiteX24" fmla="*/ 164597 w 164636"/>
                <a:gd name="connsiteY24" fmla="*/ 73659 h 194696"/>
                <a:gd name="connsiteX25" fmla="*/ 157553 w 164636"/>
                <a:gd name="connsiteY25" fmla="*/ 40039 h 194696"/>
                <a:gd name="connsiteX26" fmla="*/ 138982 w 164636"/>
                <a:gd name="connsiteY26" fmla="*/ 16986 h 194696"/>
                <a:gd name="connsiteX27" fmla="*/ 119130 w 164636"/>
                <a:gd name="connsiteY27" fmla="*/ 161070 h 194696"/>
                <a:gd name="connsiteX28" fmla="*/ 83910 w 164636"/>
                <a:gd name="connsiteY28" fmla="*/ 169395 h 194696"/>
                <a:gd name="connsiteX29" fmla="*/ 47409 w 164636"/>
                <a:gd name="connsiteY29" fmla="*/ 161390 h 194696"/>
                <a:gd name="connsiteX30" fmla="*/ 33000 w 164636"/>
                <a:gd name="connsiteY30" fmla="*/ 136736 h 194696"/>
                <a:gd name="connsiteX31" fmla="*/ 47409 w 164636"/>
                <a:gd name="connsiteY31" fmla="*/ 112081 h 194696"/>
                <a:gd name="connsiteX32" fmla="*/ 83910 w 164636"/>
                <a:gd name="connsiteY32" fmla="*/ 104077 h 194696"/>
                <a:gd name="connsiteX33" fmla="*/ 119130 w 164636"/>
                <a:gd name="connsiteY33" fmla="*/ 112402 h 194696"/>
                <a:gd name="connsiteX34" fmla="*/ 133539 w 164636"/>
                <a:gd name="connsiteY34" fmla="*/ 136736 h 194696"/>
                <a:gd name="connsiteX35" fmla="*/ 119130 w 164636"/>
                <a:gd name="connsiteY35" fmla="*/ 161070 h 194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4636" h="194696">
                  <a:moveTo>
                    <a:pt x="138982" y="16986"/>
                  </a:moveTo>
                  <a:cubicBezTo>
                    <a:pt x="131009" y="11082"/>
                    <a:pt x="121993" y="6737"/>
                    <a:pt x="112407" y="4178"/>
                  </a:cubicBezTo>
                  <a:cubicBezTo>
                    <a:pt x="102526" y="1316"/>
                    <a:pt x="92276" y="-83"/>
                    <a:pt x="81989" y="16"/>
                  </a:cubicBezTo>
                  <a:cubicBezTo>
                    <a:pt x="65973" y="-285"/>
                    <a:pt x="50165" y="3692"/>
                    <a:pt x="36202" y="11543"/>
                  </a:cubicBezTo>
                  <a:cubicBezTo>
                    <a:pt x="22809" y="19323"/>
                    <a:pt x="12431" y="31394"/>
                    <a:pt x="6745" y="45803"/>
                  </a:cubicBezTo>
                  <a:lnTo>
                    <a:pt x="32040" y="59571"/>
                  </a:lnTo>
                  <a:cubicBezTo>
                    <a:pt x="35626" y="50279"/>
                    <a:pt x="42148" y="42409"/>
                    <a:pt x="50611" y="37158"/>
                  </a:cubicBezTo>
                  <a:cubicBezTo>
                    <a:pt x="59851" y="31205"/>
                    <a:pt x="70680" y="28192"/>
                    <a:pt x="81668" y="28513"/>
                  </a:cubicBezTo>
                  <a:cubicBezTo>
                    <a:pt x="90230" y="28436"/>
                    <a:pt x="98722" y="30069"/>
                    <a:pt x="106643" y="33315"/>
                  </a:cubicBezTo>
                  <a:cubicBezTo>
                    <a:pt x="114385" y="36351"/>
                    <a:pt x="120988" y="41723"/>
                    <a:pt x="125534" y="48684"/>
                  </a:cubicBezTo>
                  <a:cubicBezTo>
                    <a:pt x="130788" y="57112"/>
                    <a:pt x="133356" y="66938"/>
                    <a:pt x="132898" y="76861"/>
                  </a:cubicBezTo>
                  <a:lnTo>
                    <a:pt x="132898" y="99914"/>
                  </a:lnTo>
                  <a:cubicBezTo>
                    <a:pt x="131137" y="97939"/>
                    <a:pt x="129207" y="96117"/>
                    <a:pt x="127135" y="94471"/>
                  </a:cubicBezTo>
                  <a:cubicBezTo>
                    <a:pt x="115288" y="84225"/>
                    <a:pt x="98318" y="79102"/>
                    <a:pt x="75905" y="79102"/>
                  </a:cubicBezTo>
                  <a:cubicBezTo>
                    <a:pt x="63005" y="78980"/>
                    <a:pt x="50191" y="81260"/>
                    <a:pt x="38123" y="85826"/>
                  </a:cubicBezTo>
                  <a:cubicBezTo>
                    <a:pt x="27371" y="89771"/>
                    <a:pt x="17865" y="96514"/>
                    <a:pt x="10587" y="105357"/>
                  </a:cubicBezTo>
                  <a:cubicBezTo>
                    <a:pt x="3431" y="114220"/>
                    <a:pt x="-315" y="125350"/>
                    <a:pt x="21" y="136736"/>
                  </a:cubicBezTo>
                  <a:cubicBezTo>
                    <a:pt x="-267" y="148160"/>
                    <a:pt x="3348" y="159341"/>
                    <a:pt x="10267" y="168434"/>
                  </a:cubicBezTo>
                  <a:cubicBezTo>
                    <a:pt x="17545" y="177278"/>
                    <a:pt x="27051" y="184021"/>
                    <a:pt x="37803" y="187966"/>
                  </a:cubicBezTo>
                  <a:cubicBezTo>
                    <a:pt x="49640" y="192554"/>
                    <a:pt x="62249" y="194837"/>
                    <a:pt x="74945" y="194690"/>
                  </a:cubicBezTo>
                  <a:cubicBezTo>
                    <a:pt x="97358" y="194690"/>
                    <a:pt x="114648" y="189567"/>
                    <a:pt x="126815" y="179000"/>
                  </a:cubicBezTo>
                  <a:cubicBezTo>
                    <a:pt x="129370" y="176974"/>
                    <a:pt x="131634" y="174604"/>
                    <a:pt x="133539" y="171956"/>
                  </a:cubicBezTo>
                  <a:lnTo>
                    <a:pt x="133539" y="191167"/>
                  </a:lnTo>
                  <a:lnTo>
                    <a:pt x="164597" y="191167"/>
                  </a:lnTo>
                  <a:lnTo>
                    <a:pt x="164597" y="73659"/>
                  </a:lnTo>
                  <a:cubicBezTo>
                    <a:pt x="164981" y="62049"/>
                    <a:pt x="162564" y="50519"/>
                    <a:pt x="157553" y="40039"/>
                  </a:cubicBezTo>
                  <a:cubicBezTo>
                    <a:pt x="153198" y="31042"/>
                    <a:pt x="146846" y="23156"/>
                    <a:pt x="138982" y="16986"/>
                  </a:cubicBezTo>
                  <a:close/>
                  <a:moveTo>
                    <a:pt x="119130" y="161070"/>
                  </a:moveTo>
                  <a:cubicBezTo>
                    <a:pt x="109845" y="166833"/>
                    <a:pt x="97998" y="169395"/>
                    <a:pt x="83910" y="169395"/>
                  </a:cubicBezTo>
                  <a:cubicBezTo>
                    <a:pt x="71262" y="169853"/>
                    <a:pt x="58705" y="167099"/>
                    <a:pt x="47409" y="161390"/>
                  </a:cubicBezTo>
                  <a:cubicBezTo>
                    <a:pt x="38222" y="156671"/>
                    <a:pt x="32603" y="147055"/>
                    <a:pt x="33000" y="136736"/>
                  </a:cubicBezTo>
                  <a:cubicBezTo>
                    <a:pt x="32523" y="126397"/>
                    <a:pt x="38165" y="116740"/>
                    <a:pt x="47409" y="112081"/>
                  </a:cubicBezTo>
                  <a:cubicBezTo>
                    <a:pt x="58705" y="106372"/>
                    <a:pt x="71262" y="103619"/>
                    <a:pt x="83910" y="104077"/>
                  </a:cubicBezTo>
                  <a:cubicBezTo>
                    <a:pt x="96180" y="103676"/>
                    <a:pt x="108337" y="106549"/>
                    <a:pt x="119130" y="112402"/>
                  </a:cubicBezTo>
                  <a:cubicBezTo>
                    <a:pt x="128153" y="117131"/>
                    <a:pt x="133731" y="126551"/>
                    <a:pt x="133539" y="136736"/>
                  </a:cubicBezTo>
                  <a:cubicBezTo>
                    <a:pt x="133808" y="146940"/>
                    <a:pt x="128208" y="156398"/>
                    <a:pt x="119130" y="161070"/>
                  </a:cubicBezTo>
                  <a:close/>
                </a:path>
              </a:pathLst>
            </a:custGeom>
            <a:solidFill>
              <a:srgbClr val="00A443"/>
            </a:solidFill>
            <a:ln w="3199" cap="flat">
              <a:noFill/>
              <a:prstDash val="solid"/>
              <a:miter/>
            </a:ln>
          </p:spPr>
          <p:txBody>
            <a:bodyPr rtlCol="0" anchor="ctr"/>
            <a:lstStyle/>
            <a:p>
              <a:endParaRPr lang="es-ES" sz="900"/>
            </a:p>
          </p:txBody>
        </p:sp>
        <p:sp>
          <p:nvSpPr>
            <p:cNvPr id="59" name="Forma libre: forma 58">
              <a:extLst>
                <a:ext uri="{FF2B5EF4-FFF2-40B4-BE49-F238E27FC236}">
                  <a16:creationId xmlns:a16="http://schemas.microsoft.com/office/drawing/2014/main" id="{9304D27A-B849-15E2-269F-ECD9EE06F318}"/>
                </a:ext>
              </a:extLst>
            </p:cNvPr>
            <p:cNvSpPr/>
            <p:nvPr/>
          </p:nvSpPr>
          <p:spPr>
            <a:xfrm>
              <a:off x="4159704" y="8723327"/>
              <a:ext cx="95415" cy="191158"/>
            </a:xfrm>
            <a:custGeom>
              <a:avLst/>
              <a:gdLst>
                <a:gd name="connsiteX0" fmla="*/ 53471 w 95415"/>
                <a:gd name="connsiteY0" fmla="*/ 8973 h 191158"/>
                <a:gd name="connsiteX1" fmla="*/ 31699 w 95415"/>
                <a:gd name="connsiteY1" fmla="*/ 35548 h 191158"/>
                <a:gd name="connsiteX2" fmla="*/ 31699 w 95415"/>
                <a:gd name="connsiteY2" fmla="*/ 3209 h 191158"/>
                <a:gd name="connsiteX3" fmla="*/ 0 w 95415"/>
                <a:gd name="connsiteY3" fmla="*/ 3209 h 191158"/>
                <a:gd name="connsiteX4" fmla="*/ 0 w 95415"/>
                <a:gd name="connsiteY4" fmla="*/ 191159 h 191158"/>
                <a:gd name="connsiteX5" fmla="*/ 31699 w 95415"/>
                <a:gd name="connsiteY5" fmla="*/ 191159 h 191158"/>
                <a:gd name="connsiteX6" fmla="*/ 31699 w 95415"/>
                <a:gd name="connsiteY6" fmla="*/ 90300 h 191158"/>
                <a:gd name="connsiteX7" fmla="*/ 44506 w 95415"/>
                <a:gd name="connsiteY7" fmla="*/ 49316 h 191158"/>
                <a:gd name="connsiteX8" fmla="*/ 77485 w 95415"/>
                <a:gd name="connsiteY8" fmla="*/ 33947 h 191158"/>
                <a:gd name="connsiteX9" fmla="*/ 95416 w 95415"/>
                <a:gd name="connsiteY9" fmla="*/ 33947 h 191158"/>
                <a:gd name="connsiteX10" fmla="*/ 95416 w 95415"/>
                <a:gd name="connsiteY10" fmla="*/ 7 h 191158"/>
                <a:gd name="connsiteX11" fmla="*/ 84209 w 95415"/>
                <a:gd name="connsiteY11" fmla="*/ 7 h 191158"/>
                <a:gd name="connsiteX12" fmla="*/ 53471 w 95415"/>
                <a:gd name="connsiteY12" fmla="*/ 8973 h 191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415" h="191158">
                  <a:moveTo>
                    <a:pt x="53471" y="8973"/>
                  </a:moveTo>
                  <a:cubicBezTo>
                    <a:pt x="43811" y="15556"/>
                    <a:pt x="36252" y="24780"/>
                    <a:pt x="31699" y="35548"/>
                  </a:cubicBezTo>
                  <a:lnTo>
                    <a:pt x="31699" y="3209"/>
                  </a:lnTo>
                  <a:lnTo>
                    <a:pt x="0" y="3209"/>
                  </a:lnTo>
                  <a:lnTo>
                    <a:pt x="0" y="191159"/>
                  </a:lnTo>
                  <a:lnTo>
                    <a:pt x="31699" y="191159"/>
                  </a:lnTo>
                  <a:lnTo>
                    <a:pt x="31699" y="90300"/>
                  </a:lnTo>
                  <a:cubicBezTo>
                    <a:pt x="31699" y="73330"/>
                    <a:pt x="36181" y="59562"/>
                    <a:pt x="44506" y="49316"/>
                  </a:cubicBezTo>
                  <a:cubicBezTo>
                    <a:pt x="52498" y="39326"/>
                    <a:pt x="64697" y="33643"/>
                    <a:pt x="77485" y="33947"/>
                  </a:cubicBezTo>
                  <a:lnTo>
                    <a:pt x="95416" y="33947"/>
                  </a:lnTo>
                  <a:lnTo>
                    <a:pt x="95416" y="7"/>
                  </a:lnTo>
                  <a:lnTo>
                    <a:pt x="84209" y="7"/>
                  </a:lnTo>
                  <a:cubicBezTo>
                    <a:pt x="73294" y="-172"/>
                    <a:pt x="62577" y="2953"/>
                    <a:pt x="53471" y="8973"/>
                  </a:cubicBezTo>
                  <a:close/>
                </a:path>
              </a:pathLst>
            </a:custGeom>
            <a:solidFill>
              <a:srgbClr val="00A443"/>
            </a:solidFill>
            <a:ln w="3199" cap="flat">
              <a:noFill/>
              <a:prstDash val="solid"/>
              <a:miter/>
            </a:ln>
          </p:spPr>
          <p:txBody>
            <a:bodyPr rtlCol="0" anchor="ctr"/>
            <a:lstStyle/>
            <a:p>
              <a:endParaRPr lang="es-ES" sz="900"/>
            </a:p>
          </p:txBody>
        </p:sp>
        <p:sp>
          <p:nvSpPr>
            <p:cNvPr id="60" name="Forma libre: forma 59">
              <a:extLst>
                <a:ext uri="{FF2B5EF4-FFF2-40B4-BE49-F238E27FC236}">
                  <a16:creationId xmlns:a16="http://schemas.microsoft.com/office/drawing/2014/main" id="{945D73AD-938E-17DF-05B4-D3CF840F8FAA}"/>
                </a:ext>
              </a:extLst>
            </p:cNvPr>
            <p:cNvSpPr/>
            <p:nvPr/>
          </p:nvSpPr>
          <p:spPr>
            <a:xfrm>
              <a:off x="4275266" y="8646476"/>
              <a:ext cx="44865" cy="44212"/>
            </a:xfrm>
            <a:custGeom>
              <a:avLst/>
              <a:gdLst>
                <a:gd name="connsiteX0" fmla="*/ 22119 w 44865"/>
                <a:gd name="connsiteY0" fmla="*/ 14 h 44212"/>
                <a:gd name="connsiteX1" fmla="*/ 6110 w 44865"/>
                <a:gd name="connsiteY1" fmla="*/ 6097 h 44212"/>
                <a:gd name="connsiteX2" fmla="*/ 26 w 44865"/>
                <a:gd name="connsiteY2" fmla="*/ 21786 h 44212"/>
                <a:gd name="connsiteX3" fmla="*/ 6110 w 44865"/>
                <a:gd name="connsiteY3" fmla="*/ 38116 h 44212"/>
                <a:gd name="connsiteX4" fmla="*/ 22119 w 44865"/>
                <a:gd name="connsiteY4" fmla="*/ 44199 h 44212"/>
                <a:gd name="connsiteX5" fmla="*/ 38449 w 44865"/>
                <a:gd name="connsiteY5" fmla="*/ 38116 h 44212"/>
                <a:gd name="connsiteX6" fmla="*/ 44852 w 44865"/>
                <a:gd name="connsiteY6" fmla="*/ 21786 h 44212"/>
                <a:gd name="connsiteX7" fmla="*/ 38449 w 44865"/>
                <a:gd name="connsiteY7" fmla="*/ 6097 h 44212"/>
                <a:gd name="connsiteX8" fmla="*/ 22119 w 44865"/>
                <a:gd name="connsiteY8" fmla="*/ 14 h 44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865" h="44212">
                  <a:moveTo>
                    <a:pt x="22119" y="14"/>
                  </a:moveTo>
                  <a:cubicBezTo>
                    <a:pt x="16183" y="-195"/>
                    <a:pt x="10410" y="1999"/>
                    <a:pt x="6110" y="6097"/>
                  </a:cubicBezTo>
                  <a:cubicBezTo>
                    <a:pt x="1998" y="10259"/>
                    <a:pt x="-204" y="15940"/>
                    <a:pt x="26" y="21786"/>
                  </a:cubicBezTo>
                  <a:cubicBezTo>
                    <a:pt x="-268" y="27835"/>
                    <a:pt x="1931" y="33736"/>
                    <a:pt x="6110" y="38116"/>
                  </a:cubicBezTo>
                  <a:cubicBezTo>
                    <a:pt x="10410" y="42214"/>
                    <a:pt x="16183" y="44407"/>
                    <a:pt x="22119" y="44199"/>
                  </a:cubicBezTo>
                  <a:cubicBezTo>
                    <a:pt x="28148" y="44385"/>
                    <a:pt x="34011" y="42201"/>
                    <a:pt x="38449" y="38116"/>
                  </a:cubicBezTo>
                  <a:cubicBezTo>
                    <a:pt x="42746" y="33790"/>
                    <a:pt x="45064" y="27879"/>
                    <a:pt x="44852" y="21786"/>
                  </a:cubicBezTo>
                  <a:cubicBezTo>
                    <a:pt x="45000" y="15892"/>
                    <a:pt x="42678" y="10205"/>
                    <a:pt x="38449" y="6097"/>
                  </a:cubicBezTo>
                  <a:cubicBezTo>
                    <a:pt x="34011" y="2012"/>
                    <a:pt x="28148" y="-172"/>
                    <a:pt x="22119" y="14"/>
                  </a:cubicBezTo>
                  <a:close/>
                </a:path>
              </a:pathLst>
            </a:custGeom>
            <a:solidFill>
              <a:srgbClr val="00A443"/>
            </a:solidFill>
            <a:ln w="3199" cap="flat">
              <a:noFill/>
              <a:prstDash val="solid"/>
              <a:miter/>
            </a:ln>
          </p:spPr>
          <p:txBody>
            <a:bodyPr rtlCol="0" anchor="ctr"/>
            <a:lstStyle/>
            <a:p>
              <a:endParaRPr lang="es-ES" sz="900"/>
            </a:p>
          </p:txBody>
        </p:sp>
        <p:sp>
          <p:nvSpPr>
            <p:cNvPr id="61" name="Forma libre: forma 60">
              <a:extLst>
                <a:ext uri="{FF2B5EF4-FFF2-40B4-BE49-F238E27FC236}">
                  <a16:creationId xmlns:a16="http://schemas.microsoft.com/office/drawing/2014/main" id="{F16B9EA1-0F85-0F3A-D72D-D8EDCCA981C6}"/>
                </a:ext>
              </a:extLst>
            </p:cNvPr>
            <p:cNvSpPr/>
            <p:nvPr/>
          </p:nvSpPr>
          <p:spPr>
            <a:xfrm>
              <a:off x="4281375" y="8726536"/>
              <a:ext cx="32018" cy="187629"/>
            </a:xfrm>
            <a:custGeom>
              <a:avLst/>
              <a:gdLst>
                <a:gd name="connsiteX0" fmla="*/ 0 w 32018"/>
                <a:gd name="connsiteY0" fmla="*/ 0 h 187629"/>
                <a:gd name="connsiteX1" fmla="*/ 32019 w 32018"/>
                <a:gd name="connsiteY1" fmla="*/ 0 h 187629"/>
                <a:gd name="connsiteX2" fmla="*/ 32019 w 32018"/>
                <a:gd name="connsiteY2" fmla="*/ 187630 h 187629"/>
                <a:gd name="connsiteX3" fmla="*/ 0 w 32018"/>
                <a:gd name="connsiteY3" fmla="*/ 187630 h 187629"/>
              </a:gdLst>
              <a:ahLst/>
              <a:cxnLst>
                <a:cxn ang="0">
                  <a:pos x="connsiteX0" y="connsiteY0"/>
                </a:cxn>
                <a:cxn ang="0">
                  <a:pos x="connsiteX1" y="connsiteY1"/>
                </a:cxn>
                <a:cxn ang="0">
                  <a:pos x="connsiteX2" y="connsiteY2"/>
                </a:cxn>
                <a:cxn ang="0">
                  <a:pos x="connsiteX3" y="connsiteY3"/>
                </a:cxn>
              </a:cxnLst>
              <a:rect l="l" t="t" r="r" b="b"/>
              <a:pathLst>
                <a:path w="32018" h="187629">
                  <a:moveTo>
                    <a:pt x="0" y="0"/>
                  </a:moveTo>
                  <a:lnTo>
                    <a:pt x="32019" y="0"/>
                  </a:lnTo>
                  <a:lnTo>
                    <a:pt x="32019" y="187630"/>
                  </a:lnTo>
                  <a:lnTo>
                    <a:pt x="0" y="187630"/>
                  </a:lnTo>
                  <a:close/>
                </a:path>
              </a:pathLst>
            </a:custGeom>
            <a:solidFill>
              <a:srgbClr val="00A443"/>
            </a:solidFill>
            <a:ln w="3199" cap="flat">
              <a:noFill/>
              <a:prstDash val="solid"/>
              <a:miter/>
            </a:ln>
          </p:spPr>
          <p:txBody>
            <a:bodyPr rtlCol="0" anchor="ctr"/>
            <a:lstStyle/>
            <a:p>
              <a:endParaRPr lang="es-ES" sz="900"/>
            </a:p>
          </p:txBody>
        </p:sp>
        <p:sp>
          <p:nvSpPr>
            <p:cNvPr id="62" name="Forma libre: forma 61">
              <a:extLst>
                <a:ext uri="{FF2B5EF4-FFF2-40B4-BE49-F238E27FC236}">
                  <a16:creationId xmlns:a16="http://schemas.microsoft.com/office/drawing/2014/main" id="{BA74F999-94DC-B8C1-2CAE-D2234040014B}"/>
                </a:ext>
              </a:extLst>
            </p:cNvPr>
            <p:cNvSpPr/>
            <p:nvPr/>
          </p:nvSpPr>
          <p:spPr>
            <a:xfrm>
              <a:off x="4346656" y="8723323"/>
              <a:ext cx="164652" cy="194689"/>
            </a:xfrm>
            <a:custGeom>
              <a:avLst/>
              <a:gdLst>
                <a:gd name="connsiteX0" fmla="*/ 157569 w 164652"/>
                <a:gd name="connsiteY0" fmla="*/ 40035 h 194689"/>
                <a:gd name="connsiteX1" fmla="*/ 138678 w 164652"/>
                <a:gd name="connsiteY1" fmla="*/ 16982 h 194689"/>
                <a:gd name="connsiteX2" fmla="*/ 112423 w 164652"/>
                <a:gd name="connsiteY2" fmla="*/ 4174 h 194689"/>
                <a:gd name="connsiteX3" fmla="*/ 81685 w 164652"/>
                <a:gd name="connsiteY3" fmla="*/ 12 h 194689"/>
                <a:gd name="connsiteX4" fmla="*/ 35898 w 164652"/>
                <a:gd name="connsiteY4" fmla="*/ 11538 h 194689"/>
                <a:gd name="connsiteX5" fmla="*/ 6761 w 164652"/>
                <a:gd name="connsiteY5" fmla="*/ 45798 h 194689"/>
                <a:gd name="connsiteX6" fmla="*/ 32056 w 164652"/>
                <a:gd name="connsiteY6" fmla="*/ 59566 h 194689"/>
                <a:gd name="connsiteX7" fmla="*/ 50627 w 164652"/>
                <a:gd name="connsiteY7" fmla="*/ 37153 h 194689"/>
                <a:gd name="connsiteX8" fmla="*/ 81364 w 164652"/>
                <a:gd name="connsiteY8" fmla="*/ 28508 h 194689"/>
                <a:gd name="connsiteX9" fmla="*/ 106659 w 164652"/>
                <a:gd name="connsiteY9" fmla="*/ 33311 h 194689"/>
                <a:gd name="connsiteX10" fmla="*/ 125230 w 164652"/>
                <a:gd name="connsiteY10" fmla="*/ 48680 h 194689"/>
                <a:gd name="connsiteX11" fmla="*/ 132594 w 164652"/>
                <a:gd name="connsiteY11" fmla="*/ 76857 h 194689"/>
                <a:gd name="connsiteX12" fmla="*/ 132594 w 164652"/>
                <a:gd name="connsiteY12" fmla="*/ 99910 h 194689"/>
                <a:gd name="connsiteX13" fmla="*/ 127151 w 164652"/>
                <a:gd name="connsiteY13" fmla="*/ 94467 h 194689"/>
                <a:gd name="connsiteX14" fmla="*/ 75921 w 164652"/>
                <a:gd name="connsiteY14" fmla="*/ 79098 h 194689"/>
                <a:gd name="connsiteX15" fmla="*/ 38139 w 164652"/>
                <a:gd name="connsiteY15" fmla="*/ 85822 h 194689"/>
                <a:gd name="connsiteX16" fmla="*/ 10283 w 164652"/>
                <a:gd name="connsiteY16" fmla="*/ 105353 h 194689"/>
                <a:gd name="connsiteX17" fmla="*/ 37 w 164652"/>
                <a:gd name="connsiteY17" fmla="*/ 136731 h 194689"/>
                <a:gd name="connsiteX18" fmla="*/ 10283 w 164652"/>
                <a:gd name="connsiteY18" fmla="*/ 168430 h 194689"/>
                <a:gd name="connsiteX19" fmla="*/ 37499 w 164652"/>
                <a:gd name="connsiteY19" fmla="*/ 187961 h 194689"/>
                <a:gd name="connsiteX20" fmla="*/ 74641 w 164652"/>
                <a:gd name="connsiteY20" fmla="*/ 194685 h 194689"/>
                <a:gd name="connsiteX21" fmla="*/ 126831 w 164652"/>
                <a:gd name="connsiteY21" fmla="*/ 178996 h 194689"/>
                <a:gd name="connsiteX22" fmla="*/ 133235 w 164652"/>
                <a:gd name="connsiteY22" fmla="*/ 171952 h 194689"/>
                <a:gd name="connsiteX23" fmla="*/ 133235 w 164652"/>
                <a:gd name="connsiteY23" fmla="*/ 191163 h 194689"/>
                <a:gd name="connsiteX24" fmla="*/ 164613 w 164652"/>
                <a:gd name="connsiteY24" fmla="*/ 191163 h 194689"/>
                <a:gd name="connsiteX25" fmla="*/ 164613 w 164652"/>
                <a:gd name="connsiteY25" fmla="*/ 73655 h 194689"/>
                <a:gd name="connsiteX26" fmla="*/ 157569 w 164652"/>
                <a:gd name="connsiteY26" fmla="*/ 40035 h 194689"/>
                <a:gd name="connsiteX27" fmla="*/ 119147 w 164652"/>
                <a:gd name="connsiteY27" fmla="*/ 161066 h 194689"/>
                <a:gd name="connsiteX28" fmla="*/ 83606 w 164652"/>
                <a:gd name="connsiteY28" fmla="*/ 169391 h 194689"/>
                <a:gd name="connsiteX29" fmla="*/ 47425 w 164652"/>
                <a:gd name="connsiteY29" fmla="*/ 161386 h 194689"/>
                <a:gd name="connsiteX30" fmla="*/ 32696 w 164652"/>
                <a:gd name="connsiteY30" fmla="*/ 136731 h 194689"/>
                <a:gd name="connsiteX31" fmla="*/ 47425 w 164652"/>
                <a:gd name="connsiteY31" fmla="*/ 112077 h 194689"/>
                <a:gd name="connsiteX32" fmla="*/ 83606 w 164652"/>
                <a:gd name="connsiteY32" fmla="*/ 104072 h 194689"/>
                <a:gd name="connsiteX33" fmla="*/ 119147 w 164652"/>
                <a:gd name="connsiteY33" fmla="*/ 112397 h 194689"/>
                <a:gd name="connsiteX34" fmla="*/ 133235 w 164652"/>
                <a:gd name="connsiteY34" fmla="*/ 136731 h 194689"/>
                <a:gd name="connsiteX35" fmla="*/ 119147 w 164652"/>
                <a:gd name="connsiteY35" fmla="*/ 161066 h 19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4652" h="194689">
                  <a:moveTo>
                    <a:pt x="157569" y="40035"/>
                  </a:moveTo>
                  <a:cubicBezTo>
                    <a:pt x="153096" y="31022"/>
                    <a:pt x="146635" y="23139"/>
                    <a:pt x="138678" y="16982"/>
                  </a:cubicBezTo>
                  <a:cubicBezTo>
                    <a:pt x="130821" y="11081"/>
                    <a:pt x="121910" y="6732"/>
                    <a:pt x="112423" y="4174"/>
                  </a:cubicBezTo>
                  <a:cubicBezTo>
                    <a:pt x="102426" y="1334"/>
                    <a:pt x="92075" y="-65"/>
                    <a:pt x="81685" y="12"/>
                  </a:cubicBezTo>
                  <a:cubicBezTo>
                    <a:pt x="65675" y="-245"/>
                    <a:pt x="49881" y="3732"/>
                    <a:pt x="35898" y="11538"/>
                  </a:cubicBezTo>
                  <a:cubicBezTo>
                    <a:pt x="22607" y="19354"/>
                    <a:pt x="12342" y="31425"/>
                    <a:pt x="6761" y="45798"/>
                  </a:cubicBezTo>
                  <a:lnTo>
                    <a:pt x="32056" y="59566"/>
                  </a:lnTo>
                  <a:cubicBezTo>
                    <a:pt x="35514" y="50201"/>
                    <a:pt x="42065" y="42292"/>
                    <a:pt x="50627" y="37153"/>
                  </a:cubicBezTo>
                  <a:cubicBezTo>
                    <a:pt x="59771" y="31246"/>
                    <a:pt x="70481" y="28233"/>
                    <a:pt x="81364" y="28508"/>
                  </a:cubicBezTo>
                  <a:cubicBezTo>
                    <a:pt x="90032" y="28399"/>
                    <a:pt x="98635" y="30032"/>
                    <a:pt x="106659" y="33311"/>
                  </a:cubicBezTo>
                  <a:cubicBezTo>
                    <a:pt x="114305" y="36366"/>
                    <a:pt x="120799" y="41742"/>
                    <a:pt x="125230" y="48680"/>
                  </a:cubicBezTo>
                  <a:cubicBezTo>
                    <a:pt x="130353" y="55724"/>
                    <a:pt x="132594" y="65010"/>
                    <a:pt x="132594" y="76857"/>
                  </a:cubicBezTo>
                  <a:lnTo>
                    <a:pt x="132594" y="99910"/>
                  </a:lnTo>
                  <a:cubicBezTo>
                    <a:pt x="130942" y="97941"/>
                    <a:pt x="129120" y="96119"/>
                    <a:pt x="127151" y="94467"/>
                  </a:cubicBezTo>
                  <a:cubicBezTo>
                    <a:pt x="115304" y="84221"/>
                    <a:pt x="98014" y="79098"/>
                    <a:pt x="75921" y="79098"/>
                  </a:cubicBezTo>
                  <a:cubicBezTo>
                    <a:pt x="63018" y="78954"/>
                    <a:pt x="50201" y="81237"/>
                    <a:pt x="38139" y="85822"/>
                  </a:cubicBezTo>
                  <a:cubicBezTo>
                    <a:pt x="27298" y="89770"/>
                    <a:pt x="17692" y="96506"/>
                    <a:pt x="10283" y="105353"/>
                  </a:cubicBezTo>
                  <a:cubicBezTo>
                    <a:pt x="3364" y="114325"/>
                    <a:pt x="-254" y="125406"/>
                    <a:pt x="37" y="136731"/>
                  </a:cubicBezTo>
                  <a:cubicBezTo>
                    <a:pt x="-411" y="148178"/>
                    <a:pt x="3220" y="159410"/>
                    <a:pt x="10283" y="168430"/>
                  </a:cubicBezTo>
                  <a:cubicBezTo>
                    <a:pt x="17372" y="177334"/>
                    <a:pt x="26795" y="184097"/>
                    <a:pt x="37499" y="187961"/>
                  </a:cubicBezTo>
                  <a:cubicBezTo>
                    <a:pt x="49346" y="192521"/>
                    <a:pt x="61948" y="194801"/>
                    <a:pt x="74641" y="194685"/>
                  </a:cubicBezTo>
                  <a:cubicBezTo>
                    <a:pt x="97374" y="194685"/>
                    <a:pt x="114664" y="189562"/>
                    <a:pt x="126831" y="178996"/>
                  </a:cubicBezTo>
                  <a:cubicBezTo>
                    <a:pt x="129207" y="176880"/>
                    <a:pt x="131352" y="174517"/>
                    <a:pt x="133235" y="171952"/>
                  </a:cubicBezTo>
                  <a:lnTo>
                    <a:pt x="133235" y="191163"/>
                  </a:lnTo>
                  <a:lnTo>
                    <a:pt x="164613" y="191163"/>
                  </a:lnTo>
                  <a:lnTo>
                    <a:pt x="164613" y="73655"/>
                  </a:lnTo>
                  <a:cubicBezTo>
                    <a:pt x="164997" y="62045"/>
                    <a:pt x="162580" y="50515"/>
                    <a:pt x="157569" y="40035"/>
                  </a:cubicBezTo>
                  <a:close/>
                  <a:moveTo>
                    <a:pt x="119147" y="161066"/>
                  </a:moveTo>
                  <a:cubicBezTo>
                    <a:pt x="109541" y="166829"/>
                    <a:pt x="97694" y="169391"/>
                    <a:pt x="83606" y="169391"/>
                  </a:cubicBezTo>
                  <a:cubicBezTo>
                    <a:pt x="71058" y="169877"/>
                    <a:pt x="58596" y="167120"/>
                    <a:pt x="47425" y="161386"/>
                  </a:cubicBezTo>
                  <a:cubicBezTo>
                    <a:pt x="38114" y="156756"/>
                    <a:pt x="32360" y="147125"/>
                    <a:pt x="32696" y="136731"/>
                  </a:cubicBezTo>
                  <a:cubicBezTo>
                    <a:pt x="32277" y="126319"/>
                    <a:pt x="38056" y="116643"/>
                    <a:pt x="47425" y="112077"/>
                  </a:cubicBezTo>
                  <a:cubicBezTo>
                    <a:pt x="58596" y="106342"/>
                    <a:pt x="71058" y="103586"/>
                    <a:pt x="83606" y="104072"/>
                  </a:cubicBezTo>
                  <a:cubicBezTo>
                    <a:pt x="95975" y="103707"/>
                    <a:pt x="108225" y="106576"/>
                    <a:pt x="119147" y="112397"/>
                  </a:cubicBezTo>
                  <a:cubicBezTo>
                    <a:pt x="128099" y="117155"/>
                    <a:pt x="133565" y="126598"/>
                    <a:pt x="133235" y="136731"/>
                  </a:cubicBezTo>
                  <a:cubicBezTo>
                    <a:pt x="133645" y="146885"/>
                    <a:pt x="128157" y="156365"/>
                    <a:pt x="119147" y="161066"/>
                  </a:cubicBezTo>
                  <a:close/>
                </a:path>
              </a:pathLst>
            </a:custGeom>
            <a:solidFill>
              <a:srgbClr val="00A443"/>
            </a:solidFill>
            <a:ln w="3199" cap="flat">
              <a:noFill/>
              <a:prstDash val="solid"/>
              <a:miter/>
            </a:ln>
          </p:spPr>
          <p:txBody>
            <a:bodyPr rtlCol="0" anchor="ctr"/>
            <a:lstStyle/>
            <a:p>
              <a:endParaRPr lang="es-ES" sz="900"/>
            </a:p>
          </p:txBody>
        </p:sp>
      </p:grpSp>
    </p:spTree>
    <p:extLst>
      <p:ext uri="{BB962C8B-B14F-4D97-AF65-F5344CB8AC3E}">
        <p14:creationId xmlns:p14="http://schemas.microsoft.com/office/powerpoint/2010/main" val="762086959"/>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5_Sand Cover Long Text">
    <p:bg>
      <p:bgRef idx="1001">
        <a:schemeClr val="bg1"/>
      </p:bgRef>
    </p:bg>
    <p:spTree>
      <p:nvGrpSpPr>
        <p:cNvPr id="1" name=""/>
        <p:cNvGrpSpPr/>
        <p:nvPr/>
      </p:nvGrpSpPr>
      <p:grpSpPr>
        <a:xfrm>
          <a:off x="0" y="0"/>
          <a:ext cx="0" cy="0"/>
          <a:chOff x="0" y="0"/>
          <a:chExt cx="0" cy="0"/>
        </a:xfrm>
      </p:grpSpPr>
      <p:sp>
        <p:nvSpPr>
          <p:cNvPr id="4" name="Marcador de texto 12">
            <a:extLst>
              <a:ext uri="{FF2B5EF4-FFF2-40B4-BE49-F238E27FC236}">
                <a16:creationId xmlns:a16="http://schemas.microsoft.com/office/drawing/2014/main" id="{02C6E78E-94C2-B86A-43B0-C98F58009059}"/>
              </a:ext>
            </a:extLst>
          </p:cNvPr>
          <p:cNvSpPr>
            <a:spLocks noGrp="1"/>
          </p:cNvSpPr>
          <p:nvPr>
            <p:ph type="body" sz="quarter" idx="10" hasCustomPrompt="1"/>
          </p:nvPr>
        </p:nvSpPr>
        <p:spPr>
          <a:xfrm>
            <a:off x="407220" y="2922246"/>
            <a:ext cx="11000787" cy="239157"/>
          </a:xfrm>
          <a:prstGeom prst="rect">
            <a:avLst/>
          </a:prstGeom>
        </p:spPr>
        <p:txBody>
          <a:bodyPr anchor="ctr"/>
          <a:lstStyle>
            <a:lvl1pPr marL="0" indent="0">
              <a:buNone/>
              <a:defRPr sz="1789" b="0" i="0">
                <a:solidFill>
                  <a:schemeClr val="tx2"/>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vl2pPr marL="454251"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2pPr>
            <a:lvl3pPr marL="908503"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3pPr>
            <a:lvl4pPr marL="1362754"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4pPr>
            <a:lvl5pPr marL="1817006"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5pPr>
          </a:lstStyle>
          <a:p>
            <a:pPr lvl="0"/>
            <a:r>
              <a:rPr lang="en-US" noProof="0" dirty="0"/>
              <a:t>Cover Subtitle</a:t>
            </a:r>
          </a:p>
        </p:txBody>
      </p:sp>
      <p:sp>
        <p:nvSpPr>
          <p:cNvPr id="7" name="Marcador de texto 12">
            <a:extLst>
              <a:ext uri="{FF2B5EF4-FFF2-40B4-BE49-F238E27FC236}">
                <a16:creationId xmlns:a16="http://schemas.microsoft.com/office/drawing/2014/main" id="{48B9D897-8522-C703-18E2-6BE46E9EEE7C}"/>
              </a:ext>
            </a:extLst>
          </p:cNvPr>
          <p:cNvSpPr>
            <a:spLocks noGrp="1"/>
          </p:cNvSpPr>
          <p:nvPr>
            <p:ph type="body" sz="quarter" idx="12" hasCustomPrompt="1"/>
          </p:nvPr>
        </p:nvSpPr>
        <p:spPr>
          <a:xfrm>
            <a:off x="7708569" y="6417000"/>
            <a:ext cx="4075366" cy="239157"/>
          </a:xfrm>
          <a:prstGeom prst="rect">
            <a:avLst/>
          </a:prstGeom>
        </p:spPr>
        <p:txBody>
          <a:bodyPr/>
          <a:lstStyle>
            <a:lvl1pPr marL="0" indent="0" algn="r">
              <a:lnSpc>
                <a:spcPct val="100000"/>
              </a:lnSpc>
              <a:spcBef>
                <a:spcPts val="0"/>
              </a:spcBef>
              <a:buNone/>
              <a:defRPr sz="1500" b="0" i="0">
                <a:solidFill>
                  <a:schemeClr val="tx2"/>
                </a:solidFill>
                <a:latin typeface="+mn-lt"/>
                <a:ea typeface="IberPangea Text Light" panose="020B0404000000000000" pitchFamily="34" charset="0"/>
                <a:cs typeface="IberPangea Text Light" panose="020B0404000000000000" pitchFamily="34" charset="0"/>
              </a:defRPr>
            </a:lvl1pPr>
            <a:lvl2pPr marL="454251"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2pPr>
            <a:lvl3pPr marL="908503"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3pPr>
            <a:lvl4pPr marL="1362754"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4pPr>
            <a:lvl5pPr marL="1817006"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5pPr>
          </a:lstStyle>
          <a:p>
            <a:fld id="{02B24472-8DE9-4849-ADBA-3FCAC8B76F3B}" type="datetime1">
              <a:rPr lang="en-US" noProof="0" smtClean="0"/>
              <a:t>29/3/23</a:t>
            </a:fld>
            <a:endParaRPr lang="en-US" noProof="0" dirty="0"/>
          </a:p>
        </p:txBody>
      </p:sp>
      <p:sp>
        <p:nvSpPr>
          <p:cNvPr id="8" name="Marcador de texto 12">
            <a:extLst>
              <a:ext uri="{FF2B5EF4-FFF2-40B4-BE49-F238E27FC236}">
                <a16:creationId xmlns:a16="http://schemas.microsoft.com/office/drawing/2014/main" id="{D3BD5612-AEBB-19A0-9897-5839C3851C14}"/>
              </a:ext>
            </a:extLst>
          </p:cNvPr>
          <p:cNvSpPr>
            <a:spLocks noGrp="1"/>
          </p:cNvSpPr>
          <p:nvPr>
            <p:ph type="body" sz="quarter" idx="13" hasCustomPrompt="1"/>
          </p:nvPr>
        </p:nvSpPr>
        <p:spPr>
          <a:xfrm>
            <a:off x="407221" y="6417000"/>
            <a:ext cx="4075366" cy="239157"/>
          </a:xfrm>
          <a:prstGeom prst="rect">
            <a:avLst/>
          </a:prstGeom>
        </p:spPr>
        <p:txBody>
          <a:bodyPr/>
          <a:lstStyle>
            <a:lvl1pPr marL="0" indent="0" algn="l">
              <a:lnSpc>
                <a:spcPct val="100000"/>
              </a:lnSpc>
              <a:spcBef>
                <a:spcPts val="0"/>
              </a:spcBef>
              <a:buNone/>
              <a:defRPr sz="1500" b="0" i="0">
                <a:solidFill>
                  <a:schemeClr val="tx2"/>
                </a:solidFill>
                <a:latin typeface="+mn-lt"/>
                <a:ea typeface="IberPangea Text Light" panose="020B0404000000000000" pitchFamily="34" charset="0"/>
                <a:cs typeface="IberPangea Text Light" panose="020B0404000000000000" pitchFamily="34" charset="0"/>
              </a:defRPr>
            </a:lvl1pPr>
            <a:lvl2pPr marL="454251"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2pPr>
            <a:lvl3pPr marL="908503"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3pPr>
            <a:lvl4pPr marL="1362754"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4pPr>
            <a:lvl5pPr marL="1817006"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5pPr>
          </a:lstStyle>
          <a:p>
            <a:r>
              <a:rPr lang="en-US" noProof="0" dirty="0"/>
              <a:t>Business Division</a:t>
            </a:r>
          </a:p>
        </p:txBody>
      </p:sp>
      <p:sp>
        <p:nvSpPr>
          <p:cNvPr id="2" name="Título 14">
            <a:extLst>
              <a:ext uri="{FF2B5EF4-FFF2-40B4-BE49-F238E27FC236}">
                <a16:creationId xmlns:a16="http://schemas.microsoft.com/office/drawing/2014/main" id="{EE43D0D4-53D9-E48B-97B4-161635A2CFA7}"/>
              </a:ext>
            </a:extLst>
          </p:cNvPr>
          <p:cNvSpPr>
            <a:spLocks noGrp="1"/>
          </p:cNvSpPr>
          <p:nvPr>
            <p:ph type="title" hasCustomPrompt="1"/>
          </p:nvPr>
        </p:nvSpPr>
        <p:spPr>
          <a:xfrm>
            <a:off x="406315" y="3284984"/>
            <a:ext cx="11031118" cy="1620000"/>
          </a:xfrm>
          <a:prstGeom prst="rect">
            <a:avLst/>
          </a:prstGeom>
        </p:spPr>
        <p:txBody>
          <a:bodyPr anchor="t">
            <a:noAutofit/>
          </a:bodyPr>
          <a:lstStyle>
            <a:lvl1pPr>
              <a:lnSpc>
                <a:spcPct val="80000"/>
              </a:lnSpc>
              <a:defRPr sz="6100" b="1" i="0">
                <a:solidFill>
                  <a:schemeClr val="tx2"/>
                </a:solidFill>
                <a:latin typeface="IberPangea Text" panose="020B0404000000000000" pitchFamily="34" charset="0"/>
                <a:ea typeface="IberPangea Text" panose="020B0404000000000000" pitchFamily="34" charset="0"/>
                <a:cs typeface="IberPangea Text" panose="020B0404000000000000" pitchFamily="34" charset="0"/>
              </a:defRPr>
            </a:lvl1pPr>
          </a:lstStyle>
          <a:p>
            <a:r>
              <a:rPr lang="en-US" noProof="0" dirty="0"/>
              <a:t>Small PPT Title</a:t>
            </a:r>
          </a:p>
        </p:txBody>
      </p:sp>
      <p:grpSp>
        <p:nvGrpSpPr>
          <p:cNvPr id="71" name="Grupo 70">
            <a:extLst>
              <a:ext uri="{FF2B5EF4-FFF2-40B4-BE49-F238E27FC236}">
                <a16:creationId xmlns:a16="http://schemas.microsoft.com/office/drawing/2014/main" id="{83CB89A2-60CB-0564-60CC-27DB6AA28276}"/>
              </a:ext>
            </a:extLst>
          </p:cNvPr>
          <p:cNvGrpSpPr/>
          <p:nvPr userDrawn="1"/>
        </p:nvGrpSpPr>
        <p:grpSpPr>
          <a:xfrm>
            <a:off x="445693" y="600636"/>
            <a:ext cx="2136311" cy="556036"/>
            <a:chOff x="1556189" y="9519430"/>
            <a:chExt cx="4473933" cy="1164545"/>
          </a:xfrm>
        </p:grpSpPr>
        <p:sp>
          <p:nvSpPr>
            <p:cNvPr id="72" name="Forma libre: forma 71">
              <a:extLst>
                <a:ext uri="{FF2B5EF4-FFF2-40B4-BE49-F238E27FC236}">
                  <a16:creationId xmlns:a16="http://schemas.microsoft.com/office/drawing/2014/main" id="{584CA14C-8731-F1B8-68E6-6475580D5941}"/>
                </a:ext>
              </a:extLst>
            </p:cNvPr>
            <p:cNvSpPr/>
            <p:nvPr/>
          </p:nvSpPr>
          <p:spPr>
            <a:xfrm>
              <a:off x="2632355" y="10233339"/>
              <a:ext cx="65299" cy="443680"/>
            </a:xfrm>
            <a:custGeom>
              <a:avLst/>
              <a:gdLst>
                <a:gd name="connsiteX0" fmla="*/ 0 w 65299"/>
                <a:gd name="connsiteY0" fmla="*/ 0 h 443680"/>
                <a:gd name="connsiteX1" fmla="*/ 65299 w 65299"/>
                <a:gd name="connsiteY1" fmla="*/ 0 h 443680"/>
                <a:gd name="connsiteX2" fmla="*/ 65299 w 65299"/>
                <a:gd name="connsiteY2" fmla="*/ 443680 h 443680"/>
                <a:gd name="connsiteX3" fmla="*/ 0 w 65299"/>
                <a:gd name="connsiteY3" fmla="*/ 443680 h 443680"/>
              </a:gdLst>
              <a:ahLst/>
              <a:cxnLst>
                <a:cxn ang="0">
                  <a:pos x="connsiteX0" y="connsiteY0"/>
                </a:cxn>
                <a:cxn ang="0">
                  <a:pos x="connsiteX1" y="connsiteY1"/>
                </a:cxn>
                <a:cxn ang="0">
                  <a:pos x="connsiteX2" y="connsiteY2"/>
                </a:cxn>
                <a:cxn ang="0">
                  <a:pos x="connsiteX3" y="connsiteY3"/>
                </a:cxn>
              </a:cxnLst>
              <a:rect l="l" t="t" r="r" b="b"/>
              <a:pathLst>
                <a:path w="65299" h="443680">
                  <a:moveTo>
                    <a:pt x="0" y="0"/>
                  </a:moveTo>
                  <a:lnTo>
                    <a:pt x="65299" y="0"/>
                  </a:lnTo>
                  <a:lnTo>
                    <a:pt x="65299" y="443680"/>
                  </a:lnTo>
                  <a:lnTo>
                    <a:pt x="0" y="443680"/>
                  </a:lnTo>
                  <a:close/>
                </a:path>
              </a:pathLst>
            </a:custGeom>
            <a:solidFill>
              <a:srgbClr val="00A443"/>
            </a:solidFill>
            <a:ln w="3344" cap="flat">
              <a:noFill/>
              <a:prstDash val="solid"/>
              <a:miter/>
            </a:ln>
          </p:spPr>
          <p:txBody>
            <a:bodyPr rtlCol="0" anchor="ctr"/>
            <a:lstStyle/>
            <a:p>
              <a:endParaRPr lang="es-ES" sz="900"/>
            </a:p>
          </p:txBody>
        </p:sp>
        <p:sp>
          <p:nvSpPr>
            <p:cNvPr id="73" name="Forma libre: forma 72">
              <a:extLst>
                <a:ext uri="{FF2B5EF4-FFF2-40B4-BE49-F238E27FC236}">
                  <a16:creationId xmlns:a16="http://schemas.microsoft.com/office/drawing/2014/main" id="{8EC0D2D0-BA8E-4656-4897-26B366F4E578}"/>
                </a:ext>
              </a:extLst>
            </p:cNvPr>
            <p:cNvSpPr/>
            <p:nvPr/>
          </p:nvSpPr>
          <p:spPr>
            <a:xfrm>
              <a:off x="2755928" y="10348657"/>
              <a:ext cx="276423" cy="328396"/>
            </a:xfrm>
            <a:custGeom>
              <a:avLst/>
              <a:gdLst>
                <a:gd name="connsiteX0" fmla="*/ 218679 w 276423"/>
                <a:gd name="connsiteY0" fmla="*/ 15214 h 328396"/>
                <a:gd name="connsiteX1" fmla="*/ 157227 w 276423"/>
                <a:gd name="connsiteY1" fmla="*/ 27 h 328396"/>
                <a:gd name="connsiteX2" fmla="*/ 95406 w 276423"/>
                <a:gd name="connsiteY2" fmla="*/ 17455 h 328396"/>
                <a:gd name="connsiteX3" fmla="*/ 62121 w 276423"/>
                <a:gd name="connsiteY3" fmla="*/ 53985 h 328396"/>
                <a:gd name="connsiteX4" fmla="*/ 62121 w 276423"/>
                <a:gd name="connsiteY4" fmla="*/ 6282 h 328396"/>
                <a:gd name="connsiteX5" fmla="*/ 0 w 276423"/>
                <a:gd name="connsiteY5" fmla="*/ 6282 h 328396"/>
                <a:gd name="connsiteX6" fmla="*/ 0 w 276423"/>
                <a:gd name="connsiteY6" fmla="*/ 328296 h 328396"/>
                <a:gd name="connsiteX7" fmla="*/ 62121 w 276423"/>
                <a:gd name="connsiteY7" fmla="*/ 328296 h 328396"/>
                <a:gd name="connsiteX8" fmla="*/ 62121 w 276423"/>
                <a:gd name="connsiteY8" fmla="*/ 137617 h 328396"/>
                <a:gd name="connsiteX9" fmla="*/ 84635 w 276423"/>
                <a:gd name="connsiteY9" fmla="*/ 77068 h 328396"/>
                <a:gd name="connsiteX10" fmla="*/ 142641 w 276423"/>
                <a:gd name="connsiteY10" fmla="*/ 55190 h 328396"/>
                <a:gd name="connsiteX11" fmla="*/ 193991 w 276423"/>
                <a:gd name="connsiteY11" fmla="*/ 76767 h 328396"/>
                <a:gd name="connsiteX12" fmla="*/ 213627 w 276423"/>
                <a:gd name="connsiteY12" fmla="*/ 135074 h 328396"/>
                <a:gd name="connsiteX13" fmla="*/ 213627 w 276423"/>
                <a:gd name="connsiteY13" fmla="*/ 328396 h 328396"/>
                <a:gd name="connsiteX14" fmla="*/ 276384 w 276423"/>
                <a:gd name="connsiteY14" fmla="*/ 328396 h 328396"/>
                <a:gd name="connsiteX15" fmla="*/ 276384 w 276423"/>
                <a:gd name="connsiteY15" fmla="*/ 124905 h 328396"/>
                <a:gd name="connsiteX16" fmla="*/ 260862 w 276423"/>
                <a:gd name="connsiteY16" fmla="*/ 58669 h 328396"/>
                <a:gd name="connsiteX17" fmla="*/ 218679 w 276423"/>
                <a:gd name="connsiteY17" fmla="*/ 15214 h 328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6423" h="328396">
                  <a:moveTo>
                    <a:pt x="218679" y="15214"/>
                  </a:moveTo>
                  <a:cubicBezTo>
                    <a:pt x="199892" y="4817"/>
                    <a:pt x="178693" y="-422"/>
                    <a:pt x="157227" y="27"/>
                  </a:cubicBezTo>
                  <a:cubicBezTo>
                    <a:pt x="135402" y="-10"/>
                    <a:pt x="113996" y="6021"/>
                    <a:pt x="95406" y="17455"/>
                  </a:cubicBezTo>
                  <a:cubicBezTo>
                    <a:pt x="81166" y="26344"/>
                    <a:pt x="69651" y="38982"/>
                    <a:pt x="62121" y="53985"/>
                  </a:cubicBezTo>
                  <a:lnTo>
                    <a:pt x="62121" y="6282"/>
                  </a:lnTo>
                  <a:lnTo>
                    <a:pt x="0" y="6282"/>
                  </a:lnTo>
                  <a:lnTo>
                    <a:pt x="0" y="328296"/>
                  </a:lnTo>
                  <a:lnTo>
                    <a:pt x="62121" y="328296"/>
                  </a:lnTo>
                  <a:lnTo>
                    <a:pt x="62121" y="137617"/>
                  </a:lnTo>
                  <a:cubicBezTo>
                    <a:pt x="62121" y="111835"/>
                    <a:pt x="69625" y="91653"/>
                    <a:pt x="84635" y="77068"/>
                  </a:cubicBezTo>
                  <a:cubicBezTo>
                    <a:pt x="99645" y="62482"/>
                    <a:pt x="118980" y="55190"/>
                    <a:pt x="142641" y="55190"/>
                  </a:cubicBezTo>
                  <a:cubicBezTo>
                    <a:pt x="163740" y="55190"/>
                    <a:pt x="180854" y="62382"/>
                    <a:pt x="193991" y="76767"/>
                  </a:cubicBezTo>
                  <a:cubicBezTo>
                    <a:pt x="207128" y="91151"/>
                    <a:pt x="213671" y="110587"/>
                    <a:pt x="213627" y="135074"/>
                  </a:cubicBezTo>
                  <a:lnTo>
                    <a:pt x="213627" y="328396"/>
                  </a:lnTo>
                  <a:lnTo>
                    <a:pt x="276384" y="328396"/>
                  </a:lnTo>
                  <a:lnTo>
                    <a:pt x="276384" y="124905"/>
                  </a:lnTo>
                  <a:cubicBezTo>
                    <a:pt x="276936" y="101866"/>
                    <a:pt x="271594" y="79065"/>
                    <a:pt x="260862" y="58669"/>
                  </a:cubicBezTo>
                  <a:cubicBezTo>
                    <a:pt x="251138" y="40527"/>
                    <a:pt x="236522" y="25474"/>
                    <a:pt x="218679" y="15214"/>
                  </a:cubicBezTo>
                  <a:close/>
                </a:path>
              </a:pathLst>
            </a:custGeom>
            <a:solidFill>
              <a:srgbClr val="00A443"/>
            </a:solidFill>
            <a:ln w="3344" cap="flat">
              <a:noFill/>
              <a:prstDash val="solid"/>
              <a:miter/>
            </a:ln>
          </p:spPr>
          <p:txBody>
            <a:bodyPr rtlCol="0" anchor="ctr"/>
            <a:lstStyle/>
            <a:p>
              <a:endParaRPr lang="es-ES" sz="900"/>
            </a:p>
          </p:txBody>
        </p:sp>
        <p:sp>
          <p:nvSpPr>
            <p:cNvPr id="74" name="Forma libre: forma 73">
              <a:extLst>
                <a:ext uri="{FF2B5EF4-FFF2-40B4-BE49-F238E27FC236}">
                  <a16:creationId xmlns:a16="http://schemas.microsoft.com/office/drawing/2014/main" id="{0B217CB8-0AA3-54B7-0089-3CAE1A05D900}"/>
                </a:ext>
              </a:extLst>
            </p:cNvPr>
            <p:cNvSpPr/>
            <p:nvPr/>
          </p:nvSpPr>
          <p:spPr>
            <a:xfrm>
              <a:off x="3051414" y="10249163"/>
              <a:ext cx="196566" cy="427890"/>
            </a:xfrm>
            <a:custGeom>
              <a:avLst/>
              <a:gdLst>
                <a:gd name="connsiteX0" fmla="*/ 122336 w 196566"/>
                <a:gd name="connsiteY0" fmla="*/ 0 h 427890"/>
                <a:gd name="connsiteX1" fmla="*/ 59579 w 196566"/>
                <a:gd name="connsiteY1" fmla="*/ 38035 h 427890"/>
                <a:gd name="connsiteX2" fmla="*/ 59579 w 196566"/>
                <a:gd name="connsiteY2" fmla="*/ 105777 h 427890"/>
                <a:gd name="connsiteX3" fmla="*/ 0 w 196566"/>
                <a:gd name="connsiteY3" fmla="*/ 105777 h 427890"/>
                <a:gd name="connsiteX4" fmla="*/ 0 w 196566"/>
                <a:gd name="connsiteY4" fmla="*/ 157762 h 427890"/>
                <a:gd name="connsiteX5" fmla="*/ 59579 w 196566"/>
                <a:gd name="connsiteY5" fmla="*/ 157762 h 427890"/>
                <a:gd name="connsiteX6" fmla="*/ 59579 w 196566"/>
                <a:gd name="connsiteY6" fmla="*/ 328370 h 427890"/>
                <a:gd name="connsiteX7" fmla="*/ 70685 w 196566"/>
                <a:gd name="connsiteY7" fmla="*/ 380355 h 427890"/>
                <a:gd name="connsiteX8" fmla="*/ 103335 w 196566"/>
                <a:gd name="connsiteY8" fmla="*/ 415513 h 427890"/>
                <a:gd name="connsiteX9" fmla="*/ 156558 w 196566"/>
                <a:gd name="connsiteY9" fmla="*/ 427891 h 427890"/>
                <a:gd name="connsiteX10" fmla="*/ 196567 w 196566"/>
                <a:gd name="connsiteY10" fmla="*/ 427891 h 427890"/>
                <a:gd name="connsiteX11" fmla="*/ 196567 w 196566"/>
                <a:gd name="connsiteY11" fmla="*/ 373397 h 427890"/>
                <a:gd name="connsiteX12" fmla="*/ 163583 w 196566"/>
                <a:gd name="connsiteY12" fmla="*/ 373397 h 427890"/>
                <a:gd name="connsiteX13" fmla="*/ 132204 w 196566"/>
                <a:gd name="connsiteY13" fmla="*/ 360718 h 427890"/>
                <a:gd name="connsiteX14" fmla="*/ 122403 w 196566"/>
                <a:gd name="connsiteY14" fmla="*/ 323920 h 427890"/>
                <a:gd name="connsiteX15" fmla="*/ 122403 w 196566"/>
                <a:gd name="connsiteY15" fmla="*/ 157829 h 427890"/>
                <a:gd name="connsiteX16" fmla="*/ 196567 w 196566"/>
                <a:gd name="connsiteY16" fmla="*/ 157829 h 427890"/>
                <a:gd name="connsiteX17" fmla="*/ 196567 w 196566"/>
                <a:gd name="connsiteY17" fmla="*/ 105777 h 427890"/>
                <a:gd name="connsiteX18" fmla="*/ 122336 w 196566"/>
                <a:gd name="connsiteY18" fmla="*/ 105777 h 427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6566" h="427890">
                  <a:moveTo>
                    <a:pt x="122336" y="0"/>
                  </a:moveTo>
                  <a:lnTo>
                    <a:pt x="59579" y="38035"/>
                  </a:lnTo>
                  <a:lnTo>
                    <a:pt x="59579" y="105777"/>
                  </a:lnTo>
                  <a:lnTo>
                    <a:pt x="0" y="105777"/>
                  </a:lnTo>
                  <a:lnTo>
                    <a:pt x="0" y="157762"/>
                  </a:lnTo>
                  <a:lnTo>
                    <a:pt x="59579" y="157762"/>
                  </a:lnTo>
                  <a:lnTo>
                    <a:pt x="59579" y="328370"/>
                  </a:lnTo>
                  <a:cubicBezTo>
                    <a:pt x="59248" y="346320"/>
                    <a:pt x="63045" y="364107"/>
                    <a:pt x="70685" y="380355"/>
                  </a:cubicBezTo>
                  <a:cubicBezTo>
                    <a:pt x="77697" y="395151"/>
                    <a:pt x="89097" y="407428"/>
                    <a:pt x="103335" y="415513"/>
                  </a:cubicBezTo>
                  <a:cubicBezTo>
                    <a:pt x="117676" y="423786"/>
                    <a:pt x="135416" y="427914"/>
                    <a:pt x="156558" y="427891"/>
                  </a:cubicBezTo>
                  <a:lnTo>
                    <a:pt x="196567" y="427891"/>
                  </a:lnTo>
                  <a:lnTo>
                    <a:pt x="196567" y="373397"/>
                  </a:lnTo>
                  <a:lnTo>
                    <a:pt x="163583" y="373397"/>
                  </a:lnTo>
                  <a:cubicBezTo>
                    <a:pt x="149242" y="373397"/>
                    <a:pt x="138784" y="369172"/>
                    <a:pt x="132204" y="360718"/>
                  </a:cubicBezTo>
                  <a:cubicBezTo>
                    <a:pt x="125624" y="352265"/>
                    <a:pt x="122359" y="340001"/>
                    <a:pt x="122403" y="323920"/>
                  </a:cubicBezTo>
                  <a:lnTo>
                    <a:pt x="122403" y="157829"/>
                  </a:lnTo>
                  <a:lnTo>
                    <a:pt x="196567" y="157829"/>
                  </a:lnTo>
                  <a:lnTo>
                    <a:pt x="196567" y="105777"/>
                  </a:lnTo>
                  <a:lnTo>
                    <a:pt x="122336" y="105777"/>
                  </a:lnTo>
                  <a:close/>
                </a:path>
              </a:pathLst>
            </a:custGeom>
            <a:solidFill>
              <a:srgbClr val="00A443"/>
            </a:solidFill>
            <a:ln w="3344" cap="flat">
              <a:noFill/>
              <a:prstDash val="solid"/>
              <a:miter/>
            </a:ln>
          </p:spPr>
          <p:txBody>
            <a:bodyPr rtlCol="0" anchor="ctr"/>
            <a:lstStyle/>
            <a:p>
              <a:endParaRPr lang="es-ES" sz="900"/>
            </a:p>
          </p:txBody>
        </p:sp>
        <p:sp>
          <p:nvSpPr>
            <p:cNvPr id="75" name="Forma libre: forma 74">
              <a:extLst>
                <a:ext uri="{FF2B5EF4-FFF2-40B4-BE49-F238E27FC236}">
                  <a16:creationId xmlns:a16="http://schemas.microsoft.com/office/drawing/2014/main" id="{3302564A-0D8F-9B16-706C-EC4C3DE3FDC2}"/>
                </a:ext>
              </a:extLst>
            </p:cNvPr>
            <p:cNvSpPr/>
            <p:nvPr/>
          </p:nvSpPr>
          <p:spPr>
            <a:xfrm>
              <a:off x="3259803" y="10348661"/>
              <a:ext cx="303667" cy="335314"/>
            </a:xfrm>
            <a:custGeom>
              <a:avLst/>
              <a:gdLst>
                <a:gd name="connsiteX0" fmla="*/ 231377 w 303667"/>
                <a:gd name="connsiteY0" fmla="*/ 20596 h 335314"/>
                <a:gd name="connsiteX1" fmla="*/ 154671 w 303667"/>
                <a:gd name="connsiteY1" fmla="*/ 22 h 335314"/>
                <a:gd name="connsiteX2" fmla="*/ 92248 w 303667"/>
                <a:gd name="connsiteY2" fmla="*/ 11731 h 335314"/>
                <a:gd name="connsiteX3" fmla="*/ 43107 w 303667"/>
                <a:gd name="connsiteY3" fmla="*/ 45651 h 335314"/>
                <a:gd name="connsiteX4" fmla="*/ 11093 w 303667"/>
                <a:gd name="connsiteY4" fmla="*/ 98573 h 335314"/>
                <a:gd name="connsiteX5" fmla="*/ 20 w 303667"/>
                <a:gd name="connsiteY5" fmla="*/ 167352 h 335314"/>
                <a:gd name="connsiteX6" fmla="*/ 20292 w 303667"/>
                <a:gd name="connsiteY6" fmla="*/ 255131 h 335314"/>
                <a:gd name="connsiteX7" fmla="*/ 76091 w 303667"/>
                <a:gd name="connsiteY7" fmla="*/ 314041 h 335314"/>
                <a:gd name="connsiteX8" fmla="*/ 157849 w 303667"/>
                <a:gd name="connsiteY8" fmla="*/ 335283 h 335314"/>
                <a:gd name="connsiteX9" fmla="*/ 212042 w 303667"/>
                <a:gd name="connsiteY9" fmla="*/ 327355 h 335314"/>
                <a:gd name="connsiteX10" fmla="*/ 260213 w 303667"/>
                <a:gd name="connsiteY10" fmla="*/ 301396 h 335314"/>
                <a:gd name="connsiteX11" fmla="*/ 297914 w 303667"/>
                <a:gd name="connsiteY11" fmla="*/ 254796 h 335314"/>
                <a:gd name="connsiteX12" fmla="*/ 249743 w 303667"/>
                <a:gd name="connsiteY12" fmla="*/ 224990 h 335314"/>
                <a:gd name="connsiteX13" fmla="*/ 225690 w 303667"/>
                <a:gd name="connsiteY13" fmla="*/ 257172 h 335314"/>
                <a:gd name="connsiteX14" fmla="*/ 194646 w 303667"/>
                <a:gd name="connsiteY14" fmla="*/ 274935 h 335314"/>
                <a:gd name="connsiteX15" fmla="*/ 157849 w 303667"/>
                <a:gd name="connsiteY15" fmla="*/ 280321 h 335314"/>
                <a:gd name="connsiteX16" fmla="*/ 109041 w 303667"/>
                <a:gd name="connsiteY16" fmla="*/ 267642 h 335314"/>
                <a:gd name="connsiteX17" fmla="*/ 75154 w 303667"/>
                <a:gd name="connsiteY17" fmla="*/ 229774 h 335314"/>
                <a:gd name="connsiteX18" fmla="*/ 63345 w 303667"/>
                <a:gd name="connsiteY18" fmla="*/ 181937 h 335314"/>
                <a:gd name="connsiteX19" fmla="*/ 303032 w 303667"/>
                <a:gd name="connsiteY19" fmla="*/ 181937 h 335314"/>
                <a:gd name="connsiteX20" fmla="*/ 303668 w 303667"/>
                <a:gd name="connsiteY20" fmla="*/ 173072 h 335314"/>
                <a:gd name="connsiteX21" fmla="*/ 303668 w 303667"/>
                <a:gd name="connsiteY21" fmla="*/ 164809 h 335314"/>
                <a:gd name="connsiteX22" fmla="*/ 284332 w 303667"/>
                <a:gd name="connsiteY22" fmla="*/ 78301 h 335314"/>
                <a:gd name="connsiteX23" fmla="*/ 231377 w 303667"/>
                <a:gd name="connsiteY23" fmla="*/ 20596 h 335314"/>
                <a:gd name="connsiteX24" fmla="*/ 87164 w 303667"/>
                <a:gd name="connsiteY24" fmla="*/ 82081 h 335314"/>
                <a:gd name="connsiteX25" fmla="*/ 116000 w 303667"/>
                <a:gd name="connsiteY25" fmla="*/ 59902 h 335314"/>
                <a:gd name="connsiteX26" fmla="*/ 154035 w 303667"/>
                <a:gd name="connsiteY26" fmla="*/ 52643 h 335314"/>
                <a:gd name="connsiteX27" fmla="*/ 216457 w 303667"/>
                <a:gd name="connsiteY27" fmla="*/ 80509 h 335314"/>
                <a:gd name="connsiteX28" fmla="*/ 238870 w 303667"/>
                <a:gd name="connsiteY28" fmla="*/ 135639 h 335314"/>
                <a:gd name="connsiteX29" fmla="*/ 65118 w 303667"/>
                <a:gd name="connsiteY29" fmla="*/ 135639 h 335314"/>
                <a:gd name="connsiteX30" fmla="*/ 69066 w 303667"/>
                <a:gd name="connsiteY30" fmla="*/ 118210 h 335314"/>
                <a:gd name="connsiteX31" fmla="*/ 87164 w 303667"/>
                <a:gd name="connsiteY31" fmla="*/ 82081 h 33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03667" h="335314">
                  <a:moveTo>
                    <a:pt x="231377" y="20596"/>
                  </a:moveTo>
                  <a:cubicBezTo>
                    <a:pt x="208245" y="6676"/>
                    <a:pt x="181663" y="-453"/>
                    <a:pt x="154671" y="22"/>
                  </a:cubicBezTo>
                  <a:cubicBezTo>
                    <a:pt x="133295" y="-245"/>
                    <a:pt x="112076" y="3735"/>
                    <a:pt x="92248" y="11731"/>
                  </a:cubicBezTo>
                  <a:cubicBezTo>
                    <a:pt x="73645" y="19418"/>
                    <a:pt x="56892" y="30983"/>
                    <a:pt x="43107" y="45651"/>
                  </a:cubicBezTo>
                  <a:cubicBezTo>
                    <a:pt x="28886" y="60886"/>
                    <a:pt x="17987" y="78907"/>
                    <a:pt x="11093" y="98573"/>
                  </a:cubicBezTo>
                  <a:cubicBezTo>
                    <a:pt x="3439" y="120682"/>
                    <a:pt x="-308" y="143958"/>
                    <a:pt x="20" y="167352"/>
                  </a:cubicBezTo>
                  <a:cubicBezTo>
                    <a:pt x="20" y="200804"/>
                    <a:pt x="6777" y="230065"/>
                    <a:pt x="20292" y="255131"/>
                  </a:cubicBezTo>
                  <a:cubicBezTo>
                    <a:pt x="33101" y="279538"/>
                    <a:pt x="52413" y="299927"/>
                    <a:pt x="76091" y="314041"/>
                  </a:cubicBezTo>
                  <a:cubicBezTo>
                    <a:pt x="100869" y="328512"/>
                    <a:pt x="129160" y="335862"/>
                    <a:pt x="157849" y="335283"/>
                  </a:cubicBezTo>
                  <a:cubicBezTo>
                    <a:pt x="176204" y="335320"/>
                    <a:pt x="194466" y="332647"/>
                    <a:pt x="212042" y="327355"/>
                  </a:cubicBezTo>
                  <a:cubicBezTo>
                    <a:pt x="229681" y="322026"/>
                    <a:pt x="246063" y="313198"/>
                    <a:pt x="260213" y="301396"/>
                  </a:cubicBezTo>
                  <a:cubicBezTo>
                    <a:pt x="275588" y="288359"/>
                    <a:pt x="288377" y="272553"/>
                    <a:pt x="297914" y="254796"/>
                  </a:cubicBezTo>
                  <a:lnTo>
                    <a:pt x="249743" y="224990"/>
                  </a:lnTo>
                  <a:cubicBezTo>
                    <a:pt x="243801" y="237123"/>
                    <a:pt x="235642" y="248036"/>
                    <a:pt x="225690" y="257172"/>
                  </a:cubicBezTo>
                  <a:cubicBezTo>
                    <a:pt x="216721" y="265230"/>
                    <a:pt x="206141" y="271288"/>
                    <a:pt x="194646" y="274935"/>
                  </a:cubicBezTo>
                  <a:cubicBezTo>
                    <a:pt x="182727" y="278594"/>
                    <a:pt x="170316" y="280411"/>
                    <a:pt x="157849" y="280321"/>
                  </a:cubicBezTo>
                  <a:cubicBezTo>
                    <a:pt x="140731" y="280602"/>
                    <a:pt x="123858" y="276219"/>
                    <a:pt x="109041" y="267642"/>
                  </a:cubicBezTo>
                  <a:cubicBezTo>
                    <a:pt x="94229" y="258674"/>
                    <a:pt x="82427" y="245490"/>
                    <a:pt x="75154" y="229774"/>
                  </a:cubicBezTo>
                  <a:cubicBezTo>
                    <a:pt x="68173" y="214737"/>
                    <a:pt x="64165" y="198496"/>
                    <a:pt x="63345" y="181937"/>
                  </a:cubicBezTo>
                  <a:lnTo>
                    <a:pt x="303032" y="181937"/>
                  </a:lnTo>
                  <a:cubicBezTo>
                    <a:pt x="303460" y="179000"/>
                    <a:pt x="303671" y="176039"/>
                    <a:pt x="303668" y="173072"/>
                  </a:cubicBezTo>
                  <a:lnTo>
                    <a:pt x="303668" y="164809"/>
                  </a:lnTo>
                  <a:cubicBezTo>
                    <a:pt x="303668" y="131869"/>
                    <a:pt x="297222" y="103033"/>
                    <a:pt x="284332" y="78301"/>
                  </a:cubicBezTo>
                  <a:cubicBezTo>
                    <a:pt x="272333" y="54557"/>
                    <a:pt x="254008" y="34585"/>
                    <a:pt x="231377" y="20596"/>
                  </a:cubicBezTo>
                  <a:close/>
                  <a:moveTo>
                    <a:pt x="87164" y="82081"/>
                  </a:moveTo>
                  <a:cubicBezTo>
                    <a:pt x="94744" y="72367"/>
                    <a:pt x="104666" y="64733"/>
                    <a:pt x="116000" y="59902"/>
                  </a:cubicBezTo>
                  <a:cubicBezTo>
                    <a:pt x="128056" y="54931"/>
                    <a:pt x="140995" y="52462"/>
                    <a:pt x="154035" y="52643"/>
                  </a:cubicBezTo>
                  <a:cubicBezTo>
                    <a:pt x="177987" y="52004"/>
                    <a:pt x="200942" y="62251"/>
                    <a:pt x="216457" y="80509"/>
                  </a:cubicBezTo>
                  <a:cubicBezTo>
                    <a:pt x="228099" y="93890"/>
                    <a:pt x="235569" y="112265"/>
                    <a:pt x="238870" y="135639"/>
                  </a:cubicBezTo>
                  <a:lnTo>
                    <a:pt x="65118" y="135639"/>
                  </a:lnTo>
                  <a:cubicBezTo>
                    <a:pt x="66062" y="129751"/>
                    <a:pt x="67380" y="123930"/>
                    <a:pt x="69066" y="118210"/>
                  </a:cubicBezTo>
                  <a:cubicBezTo>
                    <a:pt x="72766" y="105133"/>
                    <a:pt x="78907" y="92876"/>
                    <a:pt x="87164" y="82081"/>
                  </a:cubicBezTo>
                  <a:close/>
                </a:path>
              </a:pathLst>
            </a:custGeom>
            <a:solidFill>
              <a:srgbClr val="00A443"/>
            </a:solidFill>
            <a:ln w="3344" cap="flat">
              <a:noFill/>
              <a:prstDash val="solid"/>
              <a:miter/>
            </a:ln>
          </p:spPr>
          <p:txBody>
            <a:bodyPr rtlCol="0" anchor="ctr"/>
            <a:lstStyle/>
            <a:p>
              <a:endParaRPr lang="es-ES" sz="900"/>
            </a:p>
          </p:txBody>
        </p:sp>
        <p:sp>
          <p:nvSpPr>
            <p:cNvPr id="76" name="Forma libre: forma 75">
              <a:extLst>
                <a:ext uri="{FF2B5EF4-FFF2-40B4-BE49-F238E27FC236}">
                  <a16:creationId xmlns:a16="http://schemas.microsoft.com/office/drawing/2014/main" id="{43534574-BF38-DA39-C517-B81D3248E4C0}"/>
                </a:ext>
              </a:extLst>
            </p:cNvPr>
            <p:cNvSpPr/>
            <p:nvPr/>
          </p:nvSpPr>
          <p:spPr>
            <a:xfrm>
              <a:off x="3603346" y="10348670"/>
              <a:ext cx="168065" cy="328283"/>
            </a:xfrm>
            <a:custGeom>
              <a:avLst/>
              <a:gdLst>
                <a:gd name="connsiteX0" fmla="*/ 98585 w 168065"/>
                <a:gd name="connsiteY0" fmla="*/ 14599 h 328283"/>
                <a:gd name="connsiteX1" fmla="*/ 62121 w 168065"/>
                <a:gd name="connsiteY1" fmla="*/ 58957 h 328283"/>
                <a:gd name="connsiteX2" fmla="*/ 62121 w 168065"/>
                <a:gd name="connsiteY2" fmla="*/ 6269 h 328283"/>
                <a:gd name="connsiteX3" fmla="*/ 0 w 168065"/>
                <a:gd name="connsiteY3" fmla="*/ 6269 h 328283"/>
                <a:gd name="connsiteX4" fmla="*/ 0 w 168065"/>
                <a:gd name="connsiteY4" fmla="*/ 328283 h 328283"/>
                <a:gd name="connsiteX5" fmla="*/ 62121 w 168065"/>
                <a:gd name="connsiteY5" fmla="*/ 328283 h 328283"/>
                <a:gd name="connsiteX6" fmla="*/ 62121 w 168065"/>
                <a:gd name="connsiteY6" fmla="*/ 156571 h 328283"/>
                <a:gd name="connsiteX7" fmla="*/ 83029 w 168065"/>
                <a:gd name="connsiteY7" fmla="*/ 90637 h 328283"/>
                <a:gd name="connsiteX8" fmla="*/ 136386 w 168065"/>
                <a:gd name="connsiteY8" fmla="*/ 65915 h 328283"/>
                <a:gd name="connsiteX9" fmla="*/ 168065 w 168065"/>
                <a:gd name="connsiteY9" fmla="*/ 65915 h 328283"/>
                <a:gd name="connsiteX10" fmla="*/ 168065 w 168065"/>
                <a:gd name="connsiteY10" fmla="*/ 14 h 328283"/>
                <a:gd name="connsiteX11" fmla="*/ 149767 w 168065"/>
                <a:gd name="connsiteY11" fmla="*/ 14 h 328283"/>
                <a:gd name="connsiteX12" fmla="*/ 98585 w 168065"/>
                <a:gd name="connsiteY12" fmla="*/ 14599 h 328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065" h="328283">
                  <a:moveTo>
                    <a:pt x="98585" y="14599"/>
                  </a:moveTo>
                  <a:cubicBezTo>
                    <a:pt x="83554" y="24300"/>
                    <a:pt x="71398" y="39086"/>
                    <a:pt x="62121" y="58957"/>
                  </a:cubicBezTo>
                  <a:lnTo>
                    <a:pt x="62121" y="6269"/>
                  </a:lnTo>
                  <a:lnTo>
                    <a:pt x="0" y="6269"/>
                  </a:lnTo>
                  <a:lnTo>
                    <a:pt x="0" y="328283"/>
                  </a:lnTo>
                  <a:lnTo>
                    <a:pt x="62121" y="328283"/>
                  </a:lnTo>
                  <a:lnTo>
                    <a:pt x="62121" y="156571"/>
                  </a:lnTo>
                  <a:cubicBezTo>
                    <a:pt x="62121" y="129117"/>
                    <a:pt x="69089" y="107139"/>
                    <a:pt x="83029" y="90637"/>
                  </a:cubicBezTo>
                  <a:cubicBezTo>
                    <a:pt x="96045" y="74603"/>
                    <a:pt x="115739" y="65480"/>
                    <a:pt x="136386" y="65915"/>
                  </a:cubicBezTo>
                  <a:lnTo>
                    <a:pt x="168065" y="65915"/>
                  </a:lnTo>
                  <a:lnTo>
                    <a:pt x="168065" y="14"/>
                  </a:lnTo>
                  <a:lnTo>
                    <a:pt x="149767" y="14"/>
                  </a:lnTo>
                  <a:cubicBezTo>
                    <a:pt x="131639" y="-301"/>
                    <a:pt x="113825" y="4777"/>
                    <a:pt x="98585" y="14599"/>
                  </a:cubicBezTo>
                  <a:close/>
                </a:path>
              </a:pathLst>
            </a:custGeom>
            <a:solidFill>
              <a:srgbClr val="00A443"/>
            </a:solidFill>
            <a:ln w="3344" cap="flat">
              <a:noFill/>
              <a:prstDash val="solid"/>
              <a:miter/>
            </a:ln>
          </p:spPr>
          <p:txBody>
            <a:bodyPr rtlCol="0" anchor="ctr"/>
            <a:lstStyle/>
            <a:p>
              <a:endParaRPr lang="es-ES" sz="900"/>
            </a:p>
          </p:txBody>
        </p:sp>
        <p:sp>
          <p:nvSpPr>
            <p:cNvPr id="77" name="Forma libre: forma 76">
              <a:extLst>
                <a:ext uri="{FF2B5EF4-FFF2-40B4-BE49-F238E27FC236}">
                  <a16:creationId xmlns:a16="http://schemas.microsoft.com/office/drawing/2014/main" id="{57A3F688-EDC3-8DA7-49F6-2B4A724DF1E2}"/>
                </a:ext>
              </a:extLst>
            </p:cNvPr>
            <p:cNvSpPr/>
            <p:nvPr/>
          </p:nvSpPr>
          <p:spPr>
            <a:xfrm>
              <a:off x="3806236" y="10348657"/>
              <a:ext cx="276423" cy="328396"/>
            </a:xfrm>
            <a:custGeom>
              <a:avLst/>
              <a:gdLst>
                <a:gd name="connsiteX0" fmla="*/ 218679 w 276423"/>
                <a:gd name="connsiteY0" fmla="*/ 15214 h 328396"/>
                <a:gd name="connsiteX1" fmla="*/ 157227 w 276423"/>
                <a:gd name="connsiteY1" fmla="*/ 27 h 328396"/>
                <a:gd name="connsiteX2" fmla="*/ 95407 w 276423"/>
                <a:gd name="connsiteY2" fmla="*/ 17455 h 328396"/>
                <a:gd name="connsiteX3" fmla="*/ 62121 w 276423"/>
                <a:gd name="connsiteY3" fmla="*/ 53985 h 328396"/>
                <a:gd name="connsiteX4" fmla="*/ 62121 w 276423"/>
                <a:gd name="connsiteY4" fmla="*/ 6282 h 328396"/>
                <a:gd name="connsiteX5" fmla="*/ 0 w 276423"/>
                <a:gd name="connsiteY5" fmla="*/ 6282 h 328396"/>
                <a:gd name="connsiteX6" fmla="*/ 0 w 276423"/>
                <a:gd name="connsiteY6" fmla="*/ 328296 h 328396"/>
                <a:gd name="connsiteX7" fmla="*/ 62121 w 276423"/>
                <a:gd name="connsiteY7" fmla="*/ 328296 h 328396"/>
                <a:gd name="connsiteX8" fmla="*/ 62121 w 276423"/>
                <a:gd name="connsiteY8" fmla="*/ 137617 h 328396"/>
                <a:gd name="connsiteX9" fmla="*/ 84635 w 276423"/>
                <a:gd name="connsiteY9" fmla="*/ 77068 h 328396"/>
                <a:gd name="connsiteX10" fmla="*/ 142608 w 276423"/>
                <a:gd name="connsiteY10" fmla="*/ 55190 h 328396"/>
                <a:gd name="connsiteX11" fmla="*/ 193957 w 276423"/>
                <a:gd name="connsiteY11" fmla="*/ 76767 h 328396"/>
                <a:gd name="connsiteX12" fmla="*/ 213627 w 276423"/>
                <a:gd name="connsiteY12" fmla="*/ 135074 h 328396"/>
                <a:gd name="connsiteX13" fmla="*/ 213627 w 276423"/>
                <a:gd name="connsiteY13" fmla="*/ 328396 h 328396"/>
                <a:gd name="connsiteX14" fmla="*/ 276384 w 276423"/>
                <a:gd name="connsiteY14" fmla="*/ 328396 h 328396"/>
                <a:gd name="connsiteX15" fmla="*/ 276384 w 276423"/>
                <a:gd name="connsiteY15" fmla="*/ 124905 h 328396"/>
                <a:gd name="connsiteX16" fmla="*/ 260829 w 276423"/>
                <a:gd name="connsiteY16" fmla="*/ 58669 h 328396"/>
                <a:gd name="connsiteX17" fmla="*/ 218679 w 276423"/>
                <a:gd name="connsiteY17" fmla="*/ 15214 h 328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6423" h="328396">
                  <a:moveTo>
                    <a:pt x="218679" y="15214"/>
                  </a:moveTo>
                  <a:cubicBezTo>
                    <a:pt x="199895" y="4817"/>
                    <a:pt x="178693" y="-422"/>
                    <a:pt x="157227" y="27"/>
                  </a:cubicBezTo>
                  <a:cubicBezTo>
                    <a:pt x="135402" y="-17"/>
                    <a:pt x="113996" y="6018"/>
                    <a:pt x="95407" y="17455"/>
                  </a:cubicBezTo>
                  <a:cubicBezTo>
                    <a:pt x="81166" y="26344"/>
                    <a:pt x="69651" y="38982"/>
                    <a:pt x="62121" y="53985"/>
                  </a:cubicBezTo>
                  <a:lnTo>
                    <a:pt x="62121" y="6282"/>
                  </a:lnTo>
                  <a:lnTo>
                    <a:pt x="0" y="6282"/>
                  </a:lnTo>
                  <a:lnTo>
                    <a:pt x="0" y="328296"/>
                  </a:lnTo>
                  <a:lnTo>
                    <a:pt x="62121" y="328296"/>
                  </a:lnTo>
                  <a:lnTo>
                    <a:pt x="62121" y="137617"/>
                  </a:lnTo>
                  <a:cubicBezTo>
                    <a:pt x="62121" y="111835"/>
                    <a:pt x="69625" y="91653"/>
                    <a:pt x="84635" y="77068"/>
                  </a:cubicBezTo>
                  <a:cubicBezTo>
                    <a:pt x="99645" y="62482"/>
                    <a:pt x="118967" y="55190"/>
                    <a:pt x="142608" y="55190"/>
                  </a:cubicBezTo>
                  <a:cubicBezTo>
                    <a:pt x="163750" y="55190"/>
                    <a:pt x="180868" y="62382"/>
                    <a:pt x="193957" y="76767"/>
                  </a:cubicBezTo>
                  <a:cubicBezTo>
                    <a:pt x="207047" y="91151"/>
                    <a:pt x="213604" y="110587"/>
                    <a:pt x="213627" y="135074"/>
                  </a:cubicBezTo>
                  <a:lnTo>
                    <a:pt x="213627" y="328396"/>
                  </a:lnTo>
                  <a:lnTo>
                    <a:pt x="276384" y="328396"/>
                  </a:lnTo>
                  <a:lnTo>
                    <a:pt x="276384" y="124905"/>
                  </a:lnTo>
                  <a:cubicBezTo>
                    <a:pt x="276943" y="101859"/>
                    <a:pt x="271587" y="79055"/>
                    <a:pt x="260829" y="58669"/>
                  </a:cubicBezTo>
                  <a:cubicBezTo>
                    <a:pt x="251128" y="40521"/>
                    <a:pt x="236522" y="25464"/>
                    <a:pt x="218679" y="15214"/>
                  </a:cubicBezTo>
                  <a:close/>
                </a:path>
              </a:pathLst>
            </a:custGeom>
            <a:solidFill>
              <a:srgbClr val="00A443"/>
            </a:solidFill>
            <a:ln w="3344" cap="flat">
              <a:noFill/>
              <a:prstDash val="solid"/>
              <a:miter/>
            </a:ln>
          </p:spPr>
          <p:txBody>
            <a:bodyPr rtlCol="0" anchor="ctr"/>
            <a:lstStyle/>
            <a:p>
              <a:endParaRPr lang="es-ES" sz="900"/>
            </a:p>
          </p:txBody>
        </p:sp>
        <p:sp>
          <p:nvSpPr>
            <p:cNvPr id="78" name="Forma libre: forma 77">
              <a:extLst>
                <a:ext uri="{FF2B5EF4-FFF2-40B4-BE49-F238E27FC236}">
                  <a16:creationId xmlns:a16="http://schemas.microsoft.com/office/drawing/2014/main" id="{AAC4D669-D560-4343-153D-5AA56A5F3C5B}"/>
                </a:ext>
              </a:extLst>
            </p:cNvPr>
            <p:cNvSpPr/>
            <p:nvPr/>
          </p:nvSpPr>
          <p:spPr>
            <a:xfrm>
              <a:off x="4121394" y="10348665"/>
              <a:ext cx="285258" cy="335296"/>
            </a:xfrm>
            <a:custGeom>
              <a:avLst/>
              <a:gdLst>
                <a:gd name="connsiteX0" fmla="*/ 241122 w 285258"/>
                <a:gd name="connsiteY0" fmla="*/ 30126 h 335296"/>
                <a:gd name="connsiteX1" fmla="*/ 195493 w 285258"/>
                <a:gd name="connsiteY1" fmla="*/ 7312 h 335296"/>
                <a:gd name="connsiteX2" fmla="*/ 141300 w 285258"/>
                <a:gd name="connsiteY2" fmla="*/ 19 h 335296"/>
                <a:gd name="connsiteX3" fmla="*/ 62687 w 285258"/>
                <a:gd name="connsiteY3" fmla="*/ 19355 h 335296"/>
                <a:gd name="connsiteX4" fmla="*/ 10702 w 285258"/>
                <a:gd name="connsiteY4" fmla="*/ 77963 h 335296"/>
                <a:gd name="connsiteX5" fmla="*/ 59509 w 285258"/>
                <a:gd name="connsiteY5" fmla="*/ 105863 h 335296"/>
                <a:gd name="connsiteX6" fmla="*/ 89616 w 285258"/>
                <a:gd name="connsiteY6" fmla="*/ 69065 h 335296"/>
                <a:gd name="connsiteX7" fmla="*/ 139996 w 285258"/>
                <a:gd name="connsiteY7" fmla="*/ 55684 h 335296"/>
                <a:gd name="connsiteX8" fmla="*/ 181510 w 285258"/>
                <a:gd name="connsiteY8" fmla="*/ 63311 h 335296"/>
                <a:gd name="connsiteX9" fmla="*/ 211617 w 285258"/>
                <a:gd name="connsiteY9" fmla="*/ 88033 h 335296"/>
                <a:gd name="connsiteX10" fmla="*/ 223025 w 285258"/>
                <a:gd name="connsiteY10" fmla="*/ 133026 h 335296"/>
                <a:gd name="connsiteX11" fmla="*/ 223025 w 285258"/>
                <a:gd name="connsiteY11" fmla="*/ 168921 h 335296"/>
                <a:gd name="connsiteX12" fmla="*/ 216066 w 285258"/>
                <a:gd name="connsiteY12" fmla="*/ 162230 h 335296"/>
                <a:gd name="connsiteX13" fmla="*/ 129859 w 285258"/>
                <a:gd name="connsiteY13" fmla="*/ 136271 h 335296"/>
                <a:gd name="connsiteX14" fmla="*/ 63925 w 285258"/>
                <a:gd name="connsiteY14" fmla="*/ 147678 h 335296"/>
                <a:gd name="connsiteX15" fmla="*/ 17091 w 285258"/>
                <a:gd name="connsiteY15" fmla="*/ 181566 h 335296"/>
                <a:gd name="connsiteX16" fmla="*/ 16790 w 285258"/>
                <a:gd name="connsiteY16" fmla="*/ 289651 h 335296"/>
                <a:gd name="connsiteX17" fmla="*/ 62419 w 285258"/>
                <a:gd name="connsiteY17" fmla="*/ 323572 h 335296"/>
                <a:gd name="connsiteX18" fmla="*/ 126748 w 285258"/>
                <a:gd name="connsiteY18" fmla="*/ 335280 h 335296"/>
                <a:gd name="connsiteX19" fmla="*/ 214862 w 285258"/>
                <a:gd name="connsiteY19" fmla="*/ 308351 h 335296"/>
                <a:gd name="connsiteX20" fmla="*/ 226269 w 285258"/>
                <a:gd name="connsiteY20" fmla="*/ 296308 h 335296"/>
                <a:gd name="connsiteX21" fmla="*/ 226269 w 285258"/>
                <a:gd name="connsiteY21" fmla="*/ 328322 h 335296"/>
                <a:gd name="connsiteX22" fmla="*/ 285213 w 285258"/>
                <a:gd name="connsiteY22" fmla="*/ 328322 h 335296"/>
                <a:gd name="connsiteX23" fmla="*/ 285213 w 285258"/>
                <a:gd name="connsiteY23" fmla="*/ 127406 h 335296"/>
                <a:gd name="connsiteX24" fmla="*/ 273170 w 285258"/>
                <a:gd name="connsiteY24" fmla="*/ 69734 h 335296"/>
                <a:gd name="connsiteX25" fmla="*/ 241122 w 285258"/>
                <a:gd name="connsiteY25" fmla="*/ 30126 h 335296"/>
                <a:gd name="connsiteX26" fmla="*/ 202150 w 285258"/>
                <a:gd name="connsiteY26" fmla="*/ 273895 h 335296"/>
                <a:gd name="connsiteX27" fmla="*/ 145080 w 285258"/>
                <a:gd name="connsiteY27" fmla="*/ 287276 h 335296"/>
                <a:gd name="connsiteX28" fmla="*/ 87107 w 285258"/>
                <a:gd name="connsiteY28" fmla="*/ 273895 h 335296"/>
                <a:gd name="connsiteX29" fmla="*/ 63958 w 285258"/>
                <a:gd name="connsiteY29" fmla="*/ 235257 h 335296"/>
                <a:gd name="connsiteX30" fmla="*/ 87107 w 285258"/>
                <a:gd name="connsiteY30" fmla="*/ 195616 h 335296"/>
                <a:gd name="connsiteX31" fmla="*/ 145080 w 285258"/>
                <a:gd name="connsiteY31" fmla="*/ 182636 h 335296"/>
                <a:gd name="connsiteX32" fmla="*/ 202150 w 285258"/>
                <a:gd name="connsiteY32" fmla="*/ 196017 h 335296"/>
                <a:gd name="connsiteX33" fmla="*/ 224965 w 285258"/>
                <a:gd name="connsiteY33" fmla="*/ 235324 h 335296"/>
                <a:gd name="connsiteX34" fmla="*/ 202150 w 285258"/>
                <a:gd name="connsiteY34" fmla="*/ 273895 h 335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85258" h="335296">
                  <a:moveTo>
                    <a:pt x="241122" y="30126"/>
                  </a:moveTo>
                  <a:cubicBezTo>
                    <a:pt x="227534" y="19636"/>
                    <a:pt x="212039" y="11888"/>
                    <a:pt x="195493" y="7312"/>
                  </a:cubicBezTo>
                  <a:cubicBezTo>
                    <a:pt x="177854" y="2384"/>
                    <a:pt x="159615" y="-68"/>
                    <a:pt x="141300" y="19"/>
                  </a:cubicBezTo>
                  <a:cubicBezTo>
                    <a:pt x="113869" y="-406"/>
                    <a:pt x="86793" y="6255"/>
                    <a:pt x="62687" y="19355"/>
                  </a:cubicBezTo>
                  <a:cubicBezTo>
                    <a:pt x="39243" y="32468"/>
                    <a:pt x="20921" y="53122"/>
                    <a:pt x="10702" y="77963"/>
                  </a:cubicBezTo>
                  <a:lnTo>
                    <a:pt x="59509" y="105863"/>
                  </a:lnTo>
                  <a:cubicBezTo>
                    <a:pt x="65423" y="90736"/>
                    <a:pt x="75961" y="77860"/>
                    <a:pt x="89616" y="69065"/>
                  </a:cubicBezTo>
                  <a:cubicBezTo>
                    <a:pt x="103332" y="60143"/>
                    <a:pt x="120125" y="55684"/>
                    <a:pt x="139996" y="55684"/>
                  </a:cubicBezTo>
                  <a:cubicBezTo>
                    <a:pt x="154199" y="55497"/>
                    <a:pt x="168300" y="58086"/>
                    <a:pt x="181510" y="63311"/>
                  </a:cubicBezTo>
                  <a:cubicBezTo>
                    <a:pt x="193844" y="68269"/>
                    <a:pt x="204355" y="76900"/>
                    <a:pt x="211617" y="88033"/>
                  </a:cubicBezTo>
                  <a:cubicBezTo>
                    <a:pt x="219201" y="99406"/>
                    <a:pt x="223001" y="114403"/>
                    <a:pt x="223025" y="133026"/>
                  </a:cubicBezTo>
                  <a:lnTo>
                    <a:pt x="223025" y="168921"/>
                  </a:lnTo>
                  <a:cubicBezTo>
                    <a:pt x="220820" y="166576"/>
                    <a:pt x="218498" y="164341"/>
                    <a:pt x="216066" y="162230"/>
                  </a:cubicBezTo>
                  <a:cubicBezTo>
                    <a:pt x="196196" y="144945"/>
                    <a:pt x="167460" y="136295"/>
                    <a:pt x="129859" y="136271"/>
                  </a:cubicBezTo>
                  <a:cubicBezTo>
                    <a:pt x="107366" y="135980"/>
                    <a:pt x="85013" y="139847"/>
                    <a:pt x="63925" y="147678"/>
                  </a:cubicBezTo>
                  <a:cubicBezTo>
                    <a:pt x="45422" y="154315"/>
                    <a:pt x="29181" y="166067"/>
                    <a:pt x="17091" y="181566"/>
                  </a:cubicBezTo>
                  <a:cubicBezTo>
                    <a:pt x="-5586" y="213991"/>
                    <a:pt x="-5707" y="257098"/>
                    <a:pt x="16790" y="289651"/>
                  </a:cubicBezTo>
                  <a:cubicBezTo>
                    <a:pt x="28609" y="304918"/>
                    <a:pt x="44392" y="316654"/>
                    <a:pt x="62419" y="323572"/>
                  </a:cubicBezTo>
                  <a:cubicBezTo>
                    <a:pt x="82899" y="331610"/>
                    <a:pt x="104750" y="335584"/>
                    <a:pt x="126748" y="335280"/>
                  </a:cubicBezTo>
                  <a:cubicBezTo>
                    <a:pt x="164794" y="335280"/>
                    <a:pt x="194165" y="326305"/>
                    <a:pt x="214862" y="308351"/>
                  </a:cubicBezTo>
                  <a:cubicBezTo>
                    <a:pt x="219051" y="304721"/>
                    <a:pt x="222874" y="300687"/>
                    <a:pt x="226269" y="296308"/>
                  </a:cubicBezTo>
                  <a:lnTo>
                    <a:pt x="226269" y="328322"/>
                  </a:lnTo>
                  <a:lnTo>
                    <a:pt x="285213" y="328322"/>
                  </a:lnTo>
                  <a:lnTo>
                    <a:pt x="285213" y="127406"/>
                  </a:lnTo>
                  <a:cubicBezTo>
                    <a:pt x="285748" y="107505"/>
                    <a:pt x="281623" y="87758"/>
                    <a:pt x="273170" y="69734"/>
                  </a:cubicBezTo>
                  <a:cubicBezTo>
                    <a:pt x="265620" y="54279"/>
                    <a:pt x="254664" y="40734"/>
                    <a:pt x="241122" y="30126"/>
                  </a:cubicBezTo>
                  <a:close/>
                  <a:moveTo>
                    <a:pt x="202150" y="273895"/>
                  </a:moveTo>
                  <a:cubicBezTo>
                    <a:pt x="186939" y="282816"/>
                    <a:pt x="167918" y="287276"/>
                    <a:pt x="145080" y="287276"/>
                  </a:cubicBezTo>
                  <a:cubicBezTo>
                    <a:pt x="121864" y="287276"/>
                    <a:pt x="102495" y="282826"/>
                    <a:pt x="87107" y="273895"/>
                  </a:cubicBezTo>
                  <a:cubicBezTo>
                    <a:pt x="71719" y="264963"/>
                    <a:pt x="63958" y="252151"/>
                    <a:pt x="63958" y="235257"/>
                  </a:cubicBezTo>
                  <a:cubicBezTo>
                    <a:pt x="63282" y="218658"/>
                    <a:pt x="72321" y="203183"/>
                    <a:pt x="87107" y="195616"/>
                  </a:cubicBezTo>
                  <a:cubicBezTo>
                    <a:pt x="102495" y="186985"/>
                    <a:pt x="121864" y="182636"/>
                    <a:pt x="145080" y="182636"/>
                  </a:cubicBezTo>
                  <a:cubicBezTo>
                    <a:pt x="168296" y="182636"/>
                    <a:pt x="186929" y="187085"/>
                    <a:pt x="202150" y="196017"/>
                  </a:cubicBezTo>
                  <a:cubicBezTo>
                    <a:pt x="216662" y="203665"/>
                    <a:pt x="225524" y="218932"/>
                    <a:pt x="224965" y="235324"/>
                  </a:cubicBezTo>
                  <a:cubicBezTo>
                    <a:pt x="224965" y="252117"/>
                    <a:pt x="217361" y="264973"/>
                    <a:pt x="202150" y="273895"/>
                  </a:cubicBezTo>
                  <a:close/>
                </a:path>
              </a:pathLst>
            </a:custGeom>
            <a:solidFill>
              <a:srgbClr val="00A443"/>
            </a:solidFill>
            <a:ln w="3344" cap="flat">
              <a:noFill/>
              <a:prstDash val="solid"/>
              <a:miter/>
            </a:ln>
          </p:spPr>
          <p:txBody>
            <a:bodyPr rtlCol="0" anchor="ctr"/>
            <a:lstStyle/>
            <a:p>
              <a:endParaRPr lang="es-ES" sz="900"/>
            </a:p>
          </p:txBody>
        </p:sp>
        <p:sp>
          <p:nvSpPr>
            <p:cNvPr id="79" name="Forma libre: forma 78">
              <a:extLst>
                <a:ext uri="{FF2B5EF4-FFF2-40B4-BE49-F238E27FC236}">
                  <a16:creationId xmlns:a16="http://schemas.microsoft.com/office/drawing/2014/main" id="{A8DCC2AE-6AB6-2363-A3AC-69ECF04C11F8}"/>
                </a:ext>
              </a:extLst>
            </p:cNvPr>
            <p:cNvSpPr/>
            <p:nvPr/>
          </p:nvSpPr>
          <p:spPr>
            <a:xfrm>
              <a:off x="4442688" y="10348741"/>
              <a:ext cx="305703" cy="334755"/>
            </a:xfrm>
            <a:custGeom>
              <a:avLst/>
              <a:gdLst>
                <a:gd name="connsiteX0" fmla="*/ 91908 w 305703"/>
                <a:gd name="connsiteY0" fmla="*/ 84243 h 334755"/>
                <a:gd name="connsiteX1" fmla="*/ 122651 w 305703"/>
                <a:gd name="connsiteY1" fmla="*/ 63067 h 334755"/>
                <a:gd name="connsiteX2" fmla="*/ 159115 w 305703"/>
                <a:gd name="connsiteY2" fmla="*/ 55775 h 334755"/>
                <a:gd name="connsiteX3" fmla="*/ 214244 w 305703"/>
                <a:gd name="connsiteY3" fmla="*/ 70694 h 334755"/>
                <a:gd name="connsiteX4" fmla="*/ 252280 w 305703"/>
                <a:gd name="connsiteY4" fmla="*/ 121709 h 334755"/>
                <a:gd name="connsiteX5" fmla="*/ 305536 w 305703"/>
                <a:gd name="connsiteY5" fmla="*/ 96352 h 334755"/>
                <a:gd name="connsiteX6" fmla="*/ 269708 w 305703"/>
                <a:gd name="connsiteY6" fmla="*/ 40253 h 334755"/>
                <a:gd name="connsiteX7" fmla="*/ 218359 w 305703"/>
                <a:gd name="connsiteY7" fmla="*/ 9510 h 334755"/>
                <a:gd name="connsiteX8" fmla="*/ 159115 w 305703"/>
                <a:gd name="connsiteY8" fmla="*/ 9 h 334755"/>
                <a:gd name="connsiteX9" fmla="*/ 96023 w 305703"/>
                <a:gd name="connsiteY9" fmla="*/ 12052 h 334755"/>
                <a:gd name="connsiteX10" fmla="*/ 45343 w 305703"/>
                <a:gd name="connsiteY10" fmla="*/ 46341 h 334755"/>
                <a:gd name="connsiteX11" fmla="*/ 11723 w 305703"/>
                <a:gd name="connsiteY11" fmla="*/ 99263 h 334755"/>
                <a:gd name="connsiteX12" fmla="*/ 15 w 305703"/>
                <a:gd name="connsiteY12" fmla="*/ 167406 h 334755"/>
                <a:gd name="connsiteX13" fmla="*/ 20621 w 305703"/>
                <a:gd name="connsiteY13" fmla="*/ 254549 h 334755"/>
                <a:gd name="connsiteX14" fmla="*/ 77490 w 305703"/>
                <a:gd name="connsiteY14" fmla="*/ 313492 h 334755"/>
                <a:gd name="connsiteX15" fmla="*/ 159282 w 305703"/>
                <a:gd name="connsiteY15" fmla="*/ 334735 h 334755"/>
                <a:gd name="connsiteX16" fmla="*/ 218526 w 305703"/>
                <a:gd name="connsiteY16" fmla="*/ 325234 h 334755"/>
                <a:gd name="connsiteX17" fmla="*/ 269876 w 305703"/>
                <a:gd name="connsiteY17" fmla="*/ 294190 h 334755"/>
                <a:gd name="connsiteX18" fmla="*/ 305703 w 305703"/>
                <a:gd name="connsiteY18" fmla="*/ 238392 h 334755"/>
                <a:gd name="connsiteX19" fmla="*/ 252447 w 305703"/>
                <a:gd name="connsiteY19" fmla="*/ 213035 h 334755"/>
                <a:gd name="connsiteX20" fmla="*/ 214411 w 305703"/>
                <a:gd name="connsiteY20" fmla="*/ 263749 h 334755"/>
                <a:gd name="connsiteX21" fmla="*/ 159282 w 305703"/>
                <a:gd name="connsiteY21" fmla="*/ 278970 h 334755"/>
                <a:gd name="connsiteX22" fmla="*/ 111411 w 305703"/>
                <a:gd name="connsiteY22" fmla="*/ 266291 h 334755"/>
                <a:gd name="connsiteX23" fmla="*/ 76487 w 305703"/>
                <a:gd name="connsiteY23" fmla="*/ 228423 h 334755"/>
                <a:gd name="connsiteX24" fmla="*/ 63507 w 305703"/>
                <a:gd name="connsiteY24" fmla="*/ 167272 h 334755"/>
                <a:gd name="connsiteX25" fmla="*/ 71101 w 305703"/>
                <a:gd name="connsiteY25" fmla="*/ 119100 h 334755"/>
                <a:gd name="connsiteX26" fmla="*/ 91908 w 305703"/>
                <a:gd name="connsiteY26" fmla="*/ 84243 h 3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05703" h="334755">
                  <a:moveTo>
                    <a:pt x="91908" y="84243"/>
                  </a:moveTo>
                  <a:cubicBezTo>
                    <a:pt x="100583" y="75133"/>
                    <a:pt x="111050" y="67924"/>
                    <a:pt x="122651" y="63067"/>
                  </a:cubicBezTo>
                  <a:cubicBezTo>
                    <a:pt x="134199" y="58230"/>
                    <a:pt x="146597" y="55751"/>
                    <a:pt x="159115" y="55775"/>
                  </a:cubicBezTo>
                  <a:cubicBezTo>
                    <a:pt x="178534" y="55430"/>
                    <a:pt x="197652" y="60605"/>
                    <a:pt x="214244" y="70694"/>
                  </a:cubicBezTo>
                  <a:cubicBezTo>
                    <a:pt x="230301" y="80596"/>
                    <a:pt x="242980" y="97600"/>
                    <a:pt x="252280" y="121709"/>
                  </a:cubicBezTo>
                  <a:lnTo>
                    <a:pt x="305536" y="96352"/>
                  </a:lnTo>
                  <a:cubicBezTo>
                    <a:pt x="298310" y="75027"/>
                    <a:pt x="286033" y="55775"/>
                    <a:pt x="269708" y="40253"/>
                  </a:cubicBezTo>
                  <a:cubicBezTo>
                    <a:pt x="254956" y="26494"/>
                    <a:pt x="237460" y="16016"/>
                    <a:pt x="218359" y="9510"/>
                  </a:cubicBezTo>
                  <a:cubicBezTo>
                    <a:pt x="199257" y="3134"/>
                    <a:pt x="179250" y="-78"/>
                    <a:pt x="159115" y="9"/>
                  </a:cubicBezTo>
                  <a:cubicBezTo>
                    <a:pt x="137491" y="-222"/>
                    <a:pt x="116041" y="3873"/>
                    <a:pt x="96023" y="12052"/>
                  </a:cubicBezTo>
                  <a:cubicBezTo>
                    <a:pt x="76999" y="19964"/>
                    <a:pt x="59764" y="31625"/>
                    <a:pt x="45343" y="46341"/>
                  </a:cubicBezTo>
                  <a:cubicBezTo>
                    <a:pt x="30563" y="61441"/>
                    <a:pt x="19113" y="79469"/>
                    <a:pt x="11723" y="99263"/>
                  </a:cubicBezTo>
                  <a:cubicBezTo>
                    <a:pt x="3694" y="121074"/>
                    <a:pt x="-273" y="144166"/>
                    <a:pt x="15" y="167406"/>
                  </a:cubicBezTo>
                  <a:cubicBezTo>
                    <a:pt x="15" y="200366"/>
                    <a:pt x="6882" y="229416"/>
                    <a:pt x="20621" y="254549"/>
                  </a:cubicBezTo>
                  <a:cubicBezTo>
                    <a:pt x="33765" y="279077"/>
                    <a:pt x="53452" y="299479"/>
                    <a:pt x="77490" y="313492"/>
                  </a:cubicBezTo>
                  <a:cubicBezTo>
                    <a:pt x="102326" y="327857"/>
                    <a:pt x="130596" y="335200"/>
                    <a:pt x="159282" y="334735"/>
                  </a:cubicBezTo>
                  <a:cubicBezTo>
                    <a:pt x="179417" y="334822"/>
                    <a:pt x="199425" y="331610"/>
                    <a:pt x="218526" y="325234"/>
                  </a:cubicBezTo>
                  <a:cubicBezTo>
                    <a:pt x="237661" y="318694"/>
                    <a:pt x="255190" y="308107"/>
                    <a:pt x="269876" y="294190"/>
                  </a:cubicBezTo>
                  <a:cubicBezTo>
                    <a:pt x="286033" y="278665"/>
                    <a:pt x="298310" y="259550"/>
                    <a:pt x="305703" y="238392"/>
                  </a:cubicBezTo>
                  <a:lnTo>
                    <a:pt x="252447" y="213035"/>
                  </a:lnTo>
                  <a:cubicBezTo>
                    <a:pt x="243147" y="236719"/>
                    <a:pt x="230469" y="253623"/>
                    <a:pt x="214411" y="263749"/>
                  </a:cubicBezTo>
                  <a:cubicBezTo>
                    <a:pt x="197886" y="274025"/>
                    <a:pt x="178741" y="279311"/>
                    <a:pt x="159282" y="278970"/>
                  </a:cubicBezTo>
                  <a:cubicBezTo>
                    <a:pt x="142475" y="279113"/>
                    <a:pt x="125943" y="274734"/>
                    <a:pt x="111411" y="266291"/>
                  </a:cubicBezTo>
                  <a:cubicBezTo>
                    <a:pt x="96341" y="257326"/>
                    <a:pt x="84204" y="244169"/>
                    <a:pt x="76487" y="228423"/>
                  </a:cubicBezTo>
                  <a:cubicBezTo>
                    <a:pt x="67833" y="211764"/>
                    <a:pt x="63507" y="191381"/>
                    <a:pt x="63507" y="167272"/>
                  </a:cubicBezTo>
                  <a:cubicBezTo>
                    <a:pt x="63223" y="150897"/>
                    <a:pt x="65792" y="134595"/>
                    <a:pt x="71101" y="119100"/>
                  </a:cubicBezTo>
                  <a:cubicBezTo>
                    <a:pt x="75547" y="106164"/>
                    <a:pt x="82632" y="94295"/>
                    <a:pt x="91908" y="84243"/>
                  </a:cubicBezTo>
                  <a:close/>
                </a:path>
              </a:pathLst>
            </a:custGeom>
            <a:solidFill>
              <a:srgbClr val="00A443"/>
            </a:solidFill>
            <a:ln w="3344" cap="flat">
              <a:noFill/>
              <a:prstDash val="solid"/>
              <a:miter/>
            </a:ln>
          </p:spPr>
          <p:txBody>
            <a:bodyPr rtlCol="0" anchor="ctr"/>
            <a:lstStyle/>
            <a:p>
              <a:endParaRPr lang="es-ES" sz="900"/>
            </a:p>
          </p:txBody>
        </p:sp>
        <p:sp>
          <p:nvSpPr>
            <p:cNvPr id="80" name="Forma libre: forma 79">
              <a:extLst>
                <a:ext uri="{FF2B5EF4-FFF2-40B4-BE49-F238E27FC236}">
                  <a16:creationId xmlns:a16="http://schemas.microsoft.com/office/drawing/2014/main" id="{E161D88C-B25E-EC3D-FA98-FBF0F2CB7263}"/>
                </a:ext>
              </a:extLst>
            </p:cNvPr>
            <p:cNvSpPr/>
            <p:nvPr/>
          </p:nvSpPr>
          <p:spPr>
            <a:xfrm>
              <a:off x="4788969" y="10355006"/>
              <a:ext cx="62121" cy="321980"/>
            </a:xfrm>
            <a:custGeom>
              <a:avLst/>
              <a:gdLst>
                <a:gd name="connsiteX0" fmla="*/ 0 w 62121"/>
                <a:gd name="connsiteY0" fmla="*/ 0 h 321980"/>
                <a:gd name="connsiteX1" fmla="*/ 62121 w 62121"/>
                <a:gd name="connsiteY1" fmla="*/ 0 h 321980"/>
                <a:gd name="connsiteX2" fmla="*/ 62121 w 62121"/>
                <a:gd name="connsiteY2" fmla="*/ 321980 h 321980"/>
                <a:gd name="connsiteX3" fmla="*/ 0 w 62121"/>
                <a:gd name="connsiteY3" fmla="*/ 321980 h 321980"/>
              </a:gdLst>
              <a:ahLst/>
              <a:cxnLst>
                <a:cxn ang="0">
                  <a:pos x="connsiteX0" y="connsiteY0"/>
                </a:cxn>
                <a:cxn ang="0">
                  <a:pos x="connsiteX1" y="connsiteY1"/>
                </a:cxn>
                <a:cxn ang="0">
                  <a:pos x="connsiteX2" y="connsiteY2"/>
                </a:cxn>
                <a:cxn ang="0">
                  <a:pos x="connsiteX3" y="connsiteY3"/>
                </a:cxn>
              </a:cxnLst>
              <a:rect l="l" t="t" r="r" b="b"/>
              <a:pathLst>
                <a:path w="62121" h="321980">
                  <a:moveTo>
                    <a:pt x="0" y="0"/>
                  </a:moveTo>
                  <a:lnTo>
                    <a:pt x="62121" y="0"/>
                  </a:lnTo>
                  <a:lnTo>
                    <a:pt x="62121" y="321980"/>
                  </a:lnTo>
                  <a:lnTo>
                    <a:pt x="0" y="321980"/>
                  </a:lnTo>
                  <a:close/>
                </a:path>
              </a:pathLst>
            </a:custGeom>
            <a:solidFill>
              <a:srgbClr val="00A443"/>
            </a:solidFill>
            <a:ln w="3344" cap="flat">
              <a:noFill/>
              <a:prstDash val="solid"/>
              <a:miter/>
            </a:ln>
          </p:spPr>
          <p:txBody>
            <a:bodyPr rtlCol="0" anchor="ctr"/>
            <a:lstStyle/>
            <a:p>
              <a:endParaRPr lang="es-ES" sz="900"/>
            </a:p>
          </p:txBody>
        </p:sp>
        <p:sp>
          <p:nvSpPr>
            <p:cNvPr id="81" name="Forma libre: forma 80">
              <a:extLst>
                <a:ext uri="{FF2B5EF4-FFF2-40B4-BE49-F238E27FC236}">
                  <a16:creationId xmlns:a16="http://schemas.microsoft.com/office/drawing/2014/main" id="{FC433992-0719-299E-59FF-6E899D53C280}"/>
                </a:ext>
              </a:extLst>
            </p:cNvPr>
            <p:cNvSpPr/>
            <p:nvPr/>
          </p:nvSpPr>
          <p:spPr>
            <a:xfrm>
              <a:off x="4777184" y="10218708"/>
              <a:ext cx="85655" cy="81817"/>
            </a:xfrm>
            <a:custGeom>
              <a:avLst/>
              <a:gdLst>
                <a:gd name="connsiteX0" fmla="*/ 72936 w 85655"/>
                <a:gd name="connsiteY0" fmla="*/ 11119 h 81817"/>
                <a:gd name="connsiteX1" fmla="*/ 42527 w 85655"/>
                <a:gd name="connsiteY1" fmla="*/ 13 h 81817"/>
                <a:gd name="connsiteX2" fmla="*/ 12420 w 85655"/>
                <a:gd name="connsiteY2" fmla="*/ 11119 h 81817"/>
                <a:gd name="connsiteX3" fmla="*/ 43 w 85655"/>
                <a:gd name="connsiteY3" fmla="*/ 41226 h 81817"/>
                <a:gd name="connsiteX4" fmla="*/ 12420 w 85655"/>
                <a:gd name="connsiteY4" fmla="*/ 70698 h 81817"/>
                <a:gd name="connsiteX5" fmla="*/ 42527 w 85655"/>
                <a:gd name="connsiteY5" fmla="*/ 81804 h 81817"/>
                <a:gd name="connsiteX6" fmla="*/ 72936 w 85655"/>
                <a:gd name="connsiteY6" fmla="*/ 70698 h 81817"/>
                <a:gd name="connsiteX7" fmla="*/ 85614 w 85655"/>
                <a:gd name="connsiteY7" fmla="*/ 41226 h 81817"/>
                <a:gd name="connsiteX8" fmla="*/ 72936 w 85655"/>
                <a:gd name="connsiteY8" fmla="*/ 11119 h 8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655" h="81817">
                  <a:moveTo>
                    <a:pt x="72936" y="11119"/>
                  </a:moveTo>
                  <a:cubicBezTo>
                    <a:pt x="64539" y="3743"/>
                    <a:pt x="53701" y="-221"/>
                    <a:pt x="42527" y="13"/>
                  </a:cubicBezTo>
                  <a:cubicBezTo>
                    <a:pt x="31455" y="-258"/>
                    <a:pt x="20683" y="3713"/>
                    <a:pt x="12420" y="11119"/>
                  </a:cubicBezTo>
                  <a:cubicBezTo>
                    <a:pt x="4023" y="18817"/>
                    <a:pt x="-493" y="29849"/>
                    <a:pt x="43" y="41226"/>
                  </a:cubicBezTo>
                  <a:cubicBezTo>
                    <a:pt x="-426" y="52403"/>
                    <a:pt x="4124" y="63211"/>
                    <a:pt x="12420" y="70698"/>
                  </a:cubicBezTo>
                  <a:cubicBezTo>
                    <a:pt x="20683" y="78104"/>
                    <a:pt x="31455" y="82075"/>
                    <a:pt x="42527" y="81804"/>
                  </a:cubicBezTo>
                  <a:cubicBezTo>
                    <a:pt x="53701" y="82038"/>
                    <a:pt x="64539" y="78074"/>
                    <a:pt x="72936" y="70698"/>
                  </a:cubicBezTo>
                  <a:cubicBezTo>
                    <a:pt x="81399" y="63305"/>
                    <a:pt x="86082" y="52463"/>
                    <a:pt x="85614" y="41226"/>
                  </a:cubicBezTo>
                  <a:cubicBezTo>
                    <a:pt x="86149" y="29792"/>
                    <a:pt x="81499" y="18726"/>
                    <a:pt x="72936" y="11119"/>
                  </a:cubicBezTo>
                  <a:close/>
                </a:path>
              </a:pathLst>
            </a:custGeom>
            <a:solidFill>
              <a:srgbClr val="00A443"/>
            </a:solidFill>
            <a:ln w="3344" cap="flat">
              <a:noFill/>
              <a:prstDash val="solid"/>
              <a:miter/>
            </a:ln>
          </p:spPr>
          <p:txBody>
            <a:bodyPr rtlCol="0" anchor="ctr"/>
            <a:lstStyle/>
            <a:p>
              <a:endParaRPr lang="es-ES" sz="900"/>
            </a:p>
          </p:txBody>
        </p:sp>
        <p:sp>
          <p:nvSpPr>
            <p:cNvPr id="82" name="Forma libre: forma 81">
              <a:extLst>
                <a:ext uri="{FF2B5EF4-FFF2-40B4-BE49-F238E27FC236}">
                  <a16:creationId xmlns:a16="http://schemas.microsoft.com/office/drawing/2014/main" id="{1DF3276A-0CE7-0AE7-967D-265007908772}"/>
                </a:ext>
              </a:extLst>
            </p:cNvPr>
            <p:cNvSpPr/>
            <p:nvPr/>
          </p:nvSpPr>
          <p:spPr>
            <a:xfrm>
              <a:off x="4887206" y="10348652"/>
              <a:ext cx="326456" cy="335316"/>
            </a:xfrm>
            <a:custGeom>
              <a:avLst/>
              <a:gdLst>
                <a:gd name="connsiteX0" fmla="*/ 247193 w 326456"/>
                <a:gd name="connsiteY0" fmla="*/ 20940 h 335316"/>
                <a:gd name="connsiteX1" fmla="*/ 162892 w 326456"/>
                <a:gd name="connsiteY1" fmla="*/ 32 h 335316"/>
                <a:gd name="connsiteX2" fmla="*/ 98262 w 326456"/>
                <a:gd name="connsiteY2" fmla="*/ 12075 h 335316"/>
                <a:gd name="connsiteX3" fmla="*/ 46277 w 326456"/>
                <a:gd name="connsiteY3" fmla="*/ 46598 h 335316"/>
                <a:gd name="connsiteX4" fmla="*/ 12055 w 326456"/>
                <a:gd name="connsiteY4" fmla="*/ 99954 h 335316"/>
                <a:gd name="connsiteX5" fmla="*/ 12 w 326456"/>
                <a:gd name="connsiteY5" fmla="*/ 167462 h 335316"/>
                <a:gd name="connsiteX6" fmla="*/ 21255 w 326456"/>
                <a:gd name="connsiteY6" fmla="*/ 254940 h 335316"/>
                <a:gd name="connsiteX7" fmla="*/ 79562 w 326456"/>
                <a:gd name="connsiteY7" fmla="*/ 314050 h 335316"/>
                <a:gd name="connsiteX8" fmla="*/ 163528 w 326456"/>
                <a:gd name="connsiteY8" fmla="*/ 335293 h 335316"/>
                <a:gd name="connsiteX9" fmla="*/ 228192 w 326456"/>
                <a:gd name="connsiteY9" fmla="*/ 322949 h 335316"/>
                <a:gd name="connsiteX10" fmla="*/ 280177 w 326456"/>
                <a:gd name="connsiteY10" fmla="*/ 288392 h 335316"/>
                <a:gd name="connsiteX11" fmla="*/ 314399 w 326456"/>
                <a:gd name="connsiteY11" fmla="*/ 235504 h 335316"/>
                <a:gd name="connsiteX12" fmla="*/ 326441 w 326456"/>
                <a:gd name="connsiteY12" fmla="*/ 167361 h 335316"/>
                <a:gd name="connsiteX13" fmla="*/ 305199 w 326456"/>
                <a:gd name="connsiteY13" fmla="*/ 79582 h 335316"/>
                <a:gd name="connsiteX14" fmla="*/ 247193 w 326456"/>
                <a:gd name="connsiteY14" fmla="*/ 20940 h 335316"/>
                <a:gd name="connsiteX15" fmla="*/ 255455 w 326456"/>
                <a:gd name="connsiteY15" fmla="*/ 214262 h 335316"/>
                <a:gd name="connsiteX16" fmla="*/ 234548 w 326456"/>
                <a:gd name="connsiteY16" fmla="*/ 249454 h 335316"/>
                <a:gd name="connsiteX17" fmla="*/ 202835 w 326456"/>
                <a:gd name="connsiteY17" fmla="*/ 271332 h 335316"/>
                <a:gd name="connsiteX18" fmla="*/ 162892 w 326456"/>
                <a:gd name="connsiteY18" fmla="*/ 278925 h 335316"/>
                <a:gd name="connsiteX19" fmla="*/ 112513 w 326456"/>
                <a:gd name="connsiteY19" fmla="*/ 265544 h 335316"/>
                <a:gd name="connsiteX20" fmla="*/ 76886 w 326456"/>
                <a:gd name="connsiteY20" fmla="*/ 227275 h 335316"/>
                <a:gd name="connsiteX21" fmla="*/ 63873 w 326456"/>
                <a:gd name="connsiteY21" fmla="*/ 167361 h 335316"/>
                <a:gd name="connsiteX22" fmla="*/ 71166 w 326456"/>
                <a:gd name="connsiteY22" fmla="*/ 120528 h 335316"/>
                <a:gd name="connsiteX23" fmla="*/ 91772 w 326456"/>
                <a:gd name="connsiteY23" fmla="*/ 85670 h 335316"/>
                <a:gd name="connsiteX24" fmla="*/ 123486 w 326456"/>
                <a:gd name="connsiteY24" fmla="*/ 63792 h 335316"/>
                <a:gd name="connsiteX25" fmla="*/ 162759 w 326456"/>
                <a:gd name="connsiteY25" fmla="*/ 56500 h 335316"/>
                <a:gd name="connsiteX26" fmla="*/ 214409 w 326456"/>
                <a:gd name="connsiteY26" fmla="*/ 69881 h 335316"/>
                <a:gd name="connsiteX27" fmla="*/ 249936 w 326456"/>
                <a:gd name="connsiteY27" fmla="*/ 107916 h 335316"/>
                <a:gd name="connsiteX28" fmla="*/ 262915 w 326456"/>
                <a:gd name="connsiteY28" fmla="*/ 167495 h 335316"/>
                <a:gd name="connsiteX29" fmla="*/ 255455 w 326456"/>
                <a:gd name="connsiteY29" fmla="*/ 214262 h 335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456" h="335316">
                  <a:moveTo>
                    <a:pt x="247193" y="20940"/>
                  </a:moveTo>
                  <a:cubicBezTo>
                    <a:pt x="221434" y="6669"/>
                    <a:pt x="192331" y="-543"/>
                    <a:pt x="162892" y="32"/>
                  </a:cubicBezTo>
                  <a:cubicBezTo>
                    <a:pt x="140780" y="-179"/>
                    <a:pt x="118836" y="3912"/>
                    <a:pt x="98262" y="12075"/>
                  </a:cubicBezTo>
                  <a:cubicBezTo>
                    <a:pt x="78726" y="19873"/>
                    <a:pt x="61030" y="31628"/>
                    <a:pt x="46277" y="46598"/>
                  </a:cubicBezTo>
                  <a:cubicBezTo>
                    <a:pt x="31324" y="61845"/>
                    <a:pt x="19682" y="80007"/>
                    <a:pt x="12055" y="99954"/>
                  </a:cubicBezTo>
                  <a:cubicBezTo>
                    <a:pt x="3826" y="121498"/>
                    <a:pt x="-256" y="144403"/>
                    <a:pt x="12" y="167462"/>
                  </a:cubicBezTo>
                  <a:cubicBezTo>
                    <a:pt x="12" y="200422"/>
                    <a:pt x="7104" y="229583"/>
                    <a:pt x="21255" y="254940"/>
                  </a:cubicBezTo>
                  <a:cubicBezTo>
                    <a:pt x="34837" y="279671"/>
                    <a:pt x="55008" y="300138"/>
                    <a:pt x="79562" y="314050"/>
                  </a:cubicBezTo>
                  <a:cubicBezTo>
                    <a:pt x="105187" y="328455"/>
                    <a:pt x="134157" y="335788"/>
                    <a:pt x="163528" y="335293"/>
                  </a:cubicBezTo>
                  <a:cubicBezTo>
                    <a:pt x="185674" y="335503"/>
                    <a:pt x="207652" y="331305"/>
                    <a:pt x="228192" y="322949"/>
                  </a:cubicBezTo>
                  <a:cubicBezTo>
                    <a:pt x="247628" y="314960"/>
                    <a:pt x="265290" y="303218"/>
                    <a:pt x="280177" y="288392"/>
                  </a:cubicBezTo>
                  <a:cubicBezTo>
                    <a:pt x="295130" y="273339"/>
                    <a:pt x="306805" y="255325"/>
                    <a:pt x="314399" y="235504"/>
                  </a:cubicBezTo>
                  <a:cubicBezTo>
                    <a:pt x="322661" y="213746"/>
                    <a:pt x="326742" y="190631"/>
                    <a:pt x="326441" y="167361"/>
                  </a:cubicBezTo>
                  <a:cubicBezTo>
                    <a:pt x="326441" y="133909"/>
                    <a:pt x="319350" y="104648"/>
                    <a:pt x="305199" y="79582"/>
                  </a:cubicBezTo>
                  <a:cubicBezTo>
                    <a:pt x="291651" y="55048"/>
                    <a:pt x="271579" y="34749"/>
                    <a:pt x="247193" y="20940"/>
                  </a:cubicBezTo>
                  <a:close/>
                  <a:moveTo>
                    <a:pt x="255455" y="214262"/>
                  </a:moveTo>
                  <a:cubicBezTo>
                    <a:pt x="250939" y="227285"/>
                    <a:pt x="243814" y="239254"/>
                    <a:pt x="234548" y="249454"/>
                  </a:cubicBezTo>
                  <a:cubicBezTo>
                    <a:pt x="225683" y="258941"/>
                    <a:pt x="214844" y="266404"/>
                    <a:pt x="202835" y="271332"/>
                  </a:cubicBezTo>
                  <a:cubicBezTo>
                    <a:pt x="190156" y="276473"/>
                    <a:pt x="176575" y="279056"/>
                    <a:pt x="162892" y="278925"/>
                  </a:cubicBezTo>
                  <a:cubicBezTo>
                    <a:pt x="145196" y="279146"/>
                    <a:pt x="127767" y="274516"/>
                    <a:pt x="112513" y="265544"/>
                  </a:cubicBezTo>
                  <a:cubicBezTo>
                    <a:pt x="97225" y="256459"/>
                    <a:pt x="84848" y="243178"/>
                    <a:pt x="76886" y="227275"/>
                  </a:cubicBezTo>
                  <a:cubicBezTo>
                    <a:pt x="68222" y="210572"/>
                    <a:pt x="63907" y="190601"/>
                    <a:pt x="63873" y="167361"/>
                  </a:cubicBezTo>
                  <a:cubicBezTo>
                    <a:pt x="63606" y="151448"/>
                    <a:pt x="66048" y="135605"/>
                    <a:pt x="71166" y="120528"/>
                  </a:cubicBezTo>
                  <a:cubicBezTo>
                    <a:pt x="75648" y="107655"/>
                    <a:pt x="82673" y="95806"/>
                    <a:pt x="91772" y="85670"/>
                  </a:cubicBezTo>
                  <a:cubicBezTo>
                    <a:pt x="100537" y="76043"/>
                    <a:pt x="111376" y="68556"/>
                    <a:pt x="123486" y="63792"/>
                  </a:cubicBezTo>
                  <a:cubicBezTo>
                    <a:pt x="135997" y="58885"/>
                    <a:pt x="149311" y="56409"/>
                    <a:pt x="162759" y="56500"/>
                  </a:cubicBezTo>
                  <a:cubicBezTo>
                    <a:pt x="180856" y="56172"/>
                    <a:pt x="198720" y="60798"/>
                    <a:pt x="214409" y="69881"/>
                  </a:cubicBezTo>
                  <a:cubicBezTo>
                    <a:pt x="229630" y="78940"/>
                    <a:pt x="241940" y="92130"/>
                    <a:pt x="249936" y="107916"/>
                  </a:cubicBezTo>
                  <a:cubicBezTo>
                    <a:pt x="258600" y="124418"/>
                    <a:pt x="262915" y="144279"/>
                    <a:pt x="262915" y="167495"/>
                  </a:cubicBezTo>
                  <a:cubicBezTo>
                    <a:pt x="263150" y="183398"/>
                    <a:pt x="260641" y="199225"/>
                    <a:pt x="255455" y="214262"/>
                  </a:cubicBezTo>
                  <a:close/>
                </a:path>
              </a:pathLst>
            </a:custGeom>
            <a:solidFill>
              <a:srgbClr val="00A443"/>
            </a:solidFill>
            <a:ln w="3344" cap="flat">
              <a:noFill/>
              <a:prstDash val="solid"/>
              <a:miter/>
            </a:ln>
          </p:spPr>
          <p:txBody>
            <a:bodyPr rtlCol="0" anchor="ctr"/>
            <a:lstStyle/>
            <a:p>
              <a:endParaRPr lang="es-ES" sz="900"/>
            </a:p>
          </p:txBody>
        </p:sp>
        <p:sp>
          <p:nvSpPr>
            <p:cNvPr id="83" name="Forma libre: forma 82">
              <a:extLst>
                <a:ext uri="{FF2B5EF4-FFF2-40B4-BE49-F238E27FC236}">
                  <a16:creationId xmlns:a16="http://schemas.microsoft.com/office/drawing/2014/main" id="{F863CB93-8BB9-8BBA-EE5B-CACCDF117BD7}"/>
                </a:ext>
              </a:extLst>
            </p:cNvPr>
            <p:cNvSpPr/>
            <p:nvPr/>
          </p:nvSpPr>
          <p:spPr>
            <a:xfrm>
              <a:off x="5249776" y="10348657"/>
              <a:ext cx="276358" cy="328396"/>
            </a:xfrm>
            <a:custGeom>
              <a:avLst/>
              <a:gdLst>
                <a:gd name="connsiteX0" fmla="*/ 218679 w 276358"/>
                <a:gd name="connsiteY0" fmla="*/ 15214 h 328396"/>
                <a:gd name="connsiteX1" fmla="*/ 157193 w 276358"/>
                <a:gd name="connsiteY1" fmla="*/ 27 h 328396"/>
                <a:gd name="connsiteX2" fmla="*/ 95407 w 276358"/>
                <a:gd name="connsiteY2" fmla="*/ 17455 h 328396"/>
                <a:gd name="connsiteX3" fmla="*/ 61954 w 276358"/>
                <a:gd name="connsiteY3" fmla="*/ 53985 h 328396"/>
                <a:gd name="connsiteX4" fmla="*/ 61954 w 276358"/>
                <a:gd name="connsiteY4" fmla="*/ 6282 h 328396"/>
                <a:gd name="connsiteX5" fmla="*/ 0 w 276358"/>
                <a:gd name="connsiteY5" fmla="*/ 6282 h 328396"/>
                <a:gd name="connsiteX6" fmla="*/ 0 w 276358"/>
                <a:gd name="connsiteY6" fmla="*/ 328296 h 328396"/>
                <a:gd name="connsiteX7" fmla="*/ 62222 w 276358"/>
                <a:gd name="connsiteY7" fmla="*/ 328296 h 328396"/>
                <a:gd name="connsiteX8" fmla="*/ 62222 w 276358"/>
                <a:gd name="connsiteY8" fmla="*/ 137617 h 328396"/>
                <a:gd name="connsiteX9" fmla="*/ 84735 w 276358"/>
                <a:gd name="connsiteY9" fmla="*/ 77068 h 328396"/>
                <a:gd name="connsiteX10" fmla="*/ 142708 w 276358"/>
                <a:gd name="connsiteY10" fmla="*/ 55190 h 328396"/>
                <a:gd name="connsiteX11" fmla="*/ 194058 w 276358"/>
                <a:gd name="connsiteY11" fmla="*/ 76767 h 328396"/>
                <a:gd name="connsiteX12" fmla="*/ 213694 w 276358"/>
                <a:gd name="connsiteY12" fmla="*/ 135074 h 328396"/>
                <a:gd name="connsiteX13" fmla="*/ 213694 w 276358"/>
                <a:gd name="connsiteY13" fmla="*/ 328396 h 328396"/>
                <a:gd name="connsiteX14" fmla="*/ 276317 w 276358"/>
                <a:gd name="connsiteY14" fmla="*/ 328396 h 328396"/>
                <a:gd name="connsiteX15" fmla="*/ 276317 w 276358"/>
                <a:gd name="connsiteY15" fmla="*/ 124905 h 328396"/>
                <a:gd name="connsiteX16" fmla="*/ 260795 w 276358"/>
                <a:gd name="connsiteY16" fmla="*/ 58669 h 328396"/>
                <a:gd name="connsiteX17" fmla="*/ 218679 w 276358"/>
                <a:gd name="connsiteY17" fmla="*/ 15214 h 328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6358" h="328396">
                  <a:moveTo>
                    <a:pt x="218679" y="15214"/>
                  </a:moveTo>
                  <a:cubicBezTo>
                    <a:pt x="199878" y="4817"/>
                    <a:pt x="178670" y="-422"/>
                    <a:pt x="157193" y="27"/>
                  </a:cubicBezTo>
                  <a:cubicBezTo>
                    <a:pt x="135382" y="-17"/>
                    <a:pt x="113972" y="6018"/>
                    <a:pt x="95407" y="17455"/>
                  </a:cubicBezTo>
                  <a:cubicBezTo>
                    <a:pt x="81089" y="26310"/>
                    <a:pt x="69514" y="38955"/>
                    <a:pt x="61954" y="53985"/>
                  </a:cubicBezTo>
                  <a:lnTo>
                    <a:pt x="61954" y="6282"/>
                  </a:lnTo>
                  <a:lnTo>
                    <a:pt x="0" y="6282"/>
                  </a:lnTo>
                  <a:lnTo>
                    <a:pt x="0" y="328296"/>
                  </a:lnTo>
                  <a:lnTo>
                    <a:pt x="62222" y="328296"/>
                  </a:lnTo>
                  <a:lnTo>
                    <a:pt x="62222" y="137617"/>
                  </a:lnTo>
                  <a:cubicBezTo>
                    <a:pt x="62222" y="111835"/>
                    <a:pt x="69715" y="91653"/>
                    <a:pt x="84735" y="77068"/>
                  </a:cubicBezTo>
                  <a:cubicBezTo>
                    <a:pt x="99755" y="62482"/>
                    <a:pt x="119057" y="55190"/>
                    <a:pt x="142708" y="55190"/>
                  </a:cubicBezTo>
                  <a:cubicBezTo>
                    <a:pt x="163850" y="55190"/>
                    <a:pt x="180978" y="62382"/>
                    <a:pt x="194058" y="76767"/>
                  </a:cubicBezTo>
                  <a:cubicBezTo>
                    <a:pt x="207137" y="91151"/>
                    <a:pt x="213694" y="110587"/>
                    <a:pt x="213694" y="135074"/>
                  </a:cubicBezTo>
                  <a:lnTo>
                    <a:pt x="213694" y="328396"/>
                  </a:lnTo>
                  <a:lnTo>
                    <a:pt x="276317" y="328396"/>
                  </a:lnTo>
                  <a:lnTo>
                    <a:pt x="276317" y="124905"/>
                  </a:lnTo>
                  <a:cubicBezTo>
                    <a:pt x="276886" y="101866"/>
                    <a:pt x="271533" y="79065"/>
                    <a:pt x="260795" y="58669"/>
                  </a:cubicBezTo>
                  <a:cubicBezTo>
                    <a:pt x="251094" y="40544"/>
                    <a:pt x="236475" y="25494"/>
                    <a:pt x="218679" y="15214"/>
                  </a:cubicBezTo>
                  <a:close/>
                </a:path>
              </a:pathLst>
            </a:custGeom>
            <a:solidFill>
              <a:srgbClr val="00A443"/>
            </a:solidFill>
            <a:ln w="3344" cap="flat">
              <a:noFill/>
              <a:prstDash val="solid"/>
              <a:miter/>
            </a:ln>
          </p:spPr>
          <p:txBody>
            <a:bodyPr rtlCol="0" anchor="ctr"/>
            <a:lstStyle/>
            <a:p>
              <a:endParaRPr lang="es-ES" sz="900"/>
            </a:p>
          </p:txBody>
        </p:sp>
        <p:sp>
          <p:nvSpPr>
            <p:cNvPr id="84" name="Forma libre: forma 83">
              <a:extLst>
                <a:ext uri="{FF2B5EF4-FFF2-40B4-BE49-F238E27FC236}">
                  <a16:creationId xmlns:a16="http://schemas.microsoft.com/office/drawing/2014/main" id="{37E5A5BE-B31F-BFA6-4B8A-F4C30FF07E50}"/>
                </a:ext>
              </a:extLst>
            </p:cNvPr>
            <p:cNvSpPr/>
            <p:nvPr/>
          </p:nvSpPr>
          <p:spPr>
            <a:xfrm>
              <a:off x="5564965" y="10348665"/>
              <a:ext cx="285295" cy="335295"/>
            </a:xfrm>
            <a:custGeom>
              <a:avLst/>
              <a:gdLst>
                <a:gd name="connsiteX0" fmla="*/ 241092 w 285295"/>
                <a:gd name="connsiteY0" fmla="*/ 30126 h 335295"/>
                <a:gd name="connsiteX1" fmla="*/ 195463 w 285295"/>
                <a:gd name="connsiteY1" fmla="*/ 7311 h 335295"/>
                <a:gd name="connsiteX2" fmla="*/ 141237 w 285295"/>
                <a:gd name="connsiteY2" fmla="*/ 19 h 335295"/>
                <a:gd name="connsiteX3" fmla="*/ 62657 w 285295"/>
                <a:gd name="connsiteY3" fmla="*/ 19354 h 335295"/>
                <a:gd name="connsiteX4" fmla="*/ 10672 w 285295"/>
                <a:gd name="connsiteY4" fmla="*/ 77963 h 335295"/>
                <a:gd name="connsiteX5" fmla="*/ 59479 w 285295"/>
                <a:gd name="connsiteY5" fmla="*/ 105862 h 335295"/>
                <a:gd name="connsiteX6" fmla="*/ 89586 w 285295"/>
                <a:gd name="connsiteY6" fmla="*/ 69065 h 335295"/>
                <a:gd name="connsiteX7" fmla="*/ 139965 w 285295"/>
                <a:gd name="connsiteY7" fmla="*/ 55684 h 335295"/>
                <a:gd name="connsiteX8" fmla="*/ 181514 w 285295"/>
                <a:gd name="connsiteY8" fmla="*/ 63311 h 335295"/>
                <a:gd name="connsiteX9" fmla="*/ 211621 w 285295"/>
                <a:gd name="connsiteY9" fmla="*/ 88032 h 335295"/>
                <a:gd name="connsiteX10" fmla="*/ 223062 w 285295"/>
                <a:gd name="connsiteY10" fmla="*/ 133026 h 335295"/>
                <a:gd name="connsiteX11" fmla="*/ 223062 w 285295"/>
                <a:gd name="connsiteY11" fmla="*/ 168920 h 335295"/>
                <a:gd name="connsiteX12" fmla="*/ 216070 w 285295"/>
                <a:gd name="connsiteY12" fmla="*/ 162230 h 335295"/>
                <a:gd name="connsiteX13" fmla="*/ 129863 w 285295"/>
                <a:gd name="connsiteY13" fmla="*/ 136271 h 335295"/>
                <a:gd name="connsiteX14" fmla="*/ 63962 w 285295"/>
                <a:gd name="connsiteY14" fmla="*/ 147678 h 335295"/>
                <a:gd name="connsiteX15" fmla="*/ 17128 w 285295"/>
                <a:gd name="connsiteY15" fmla="*/ 181565 h 335295"/>
                <a:gd name="connsiteX16" fmla="*/ 16794 w 285295"/>
                <a:gd name="connsiteY16" fmla="*/ 289650 h 335295"/>
                <a:gd name="connsiteX17" fmla="*/ 62456 w 285295"/>
                <a:gd name="connsiteY17" fmla="*/ 323571 h 335295"/>
                <a:gd name="connsiteX18" fmla="*/ 126752 w 285295"/>
                <a:gd name="connsiteY18" fmla="*/ 335280 h 335295"/>
                <a:gd name="connsiteX19" fmla="*/ 214866 w 285295"/>
                <a:gd name="connsiteY19" fmla="*/ 308350 h 335295"/>
                <a:gd name="connsiteX20" fmla="*/ 226306 w 285295"/>
                <a:gd name="connsiteY20" fmla="*/ 296308 h 335295"/>
                <a:gd name="connsiteX21" fmla="*/ 226306 w 285295"/>
                <a:gd name="connsiteY21" fmla="*/ 328321 h 335295"/>
                <a:gd name="connsiteX22" fmla="*/ 285250 w 285295"/>
                <a:gd name="connsiteY22" fmla="*/ 328321 h 335295"/>
                <a:gd name="connsiteX23" fmla="*/ 285250 w 285295"/>
                <a:gd name="connsiteY23" fmla="*/ 127406 h 335295"/>
                <a:gd name="connsiteX24" fmla="*/ 273173 w 285295"/>
                <a:gd name="connsiteY24" fmla="*/ 69734 h 335295"/>
                <a:gd name="connsiteX25" fmla="*/ 241092 w 285295"/>
                <a:gd name="connsiteY25" fmla="*/ 30126 h 335295"/>
                <a:gd name="connsiteX26" fmla="*/ 201986 w 285295"/>
                <a:gd name="connsiteY26" fmla="*/ 273894 h 335295"/>
                <a:gd name="connsiteX27" fmla="*/ 145117 w 285295"/>
                <a:gd name="connsiteY27" fmla="*/ 287275 h 335295"/>
                <a:gd name="connsiteX28" fmla="*/ 87111 w 285295"/>
                <a:gd name="connsiteY28" fmla="*/ 273894 h 335295"/>
                <a:gd name="connsiteX29" fmla="*/ 63995 w 285295"/>
                <a:gd name="connsiteY29" fmla="*/ 235257 h 335295"/>
                <a:gd name="connsiteX30" fmla="*/ 87111 w 285295"/>
                <a:gd name="connsiteY30" fmla="*/ 195616 h 335295"/>
                <a:gd name="connsiteX31" fmla="*/ 145117 w 285295"/>
                <a:gd name="connsiteY31" fmla="*/ 182636 h 335295"/>
                <a:gd name="connsiteX32" fmla="*/ 201986 w 285295"/>
                <a:gd name="connsiteY32" fmla="*/ 196017 h 335295"/>
                <a:gd name="connsiteX33" fmla="*/ 224801 w 285295"/>
                <a:gd name="connsiteY33" fmla="*/ 235324 h 335295"/>
                <a:gd name="connsiteX34" fmla="*/ 201986 w 285295"/>
                <a:gd name="connsiteY34" fmla="*/ 273894 h 33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85295" h="335295">
                  <a:moveTo>
                    <a:pt x="241092" y="30126"/>
                  </a:moveTo>
                  <a:cubicBezTo>
                    <a:pt x="227511" y="19642"/>
                    <a:pt x="211989" y="11894"/>
                    <a:pt x="195463" y="7311"/>
                  </a:cubicBezTo>
                  <a:cubicBezTo>
                    <a:pt x="177800" y="2384"/>
                    <a:pt x="159569" y="-72"/>
                    <a:pt x="141237" y="19"/>
                  </a:cubicBezTo>
                  <a:cubicBezTo>
                    <a:pt x="113806" y="-403"/>
                    <a:pt x="86743" y="6258"/>
                    <a:pt x="62657" y="19354"/>
                  </a:cubicBezTo>
                  <a:cubicBezTo>
                    <a:pt x="39207" y="32458"/>
                    <a:pt x="20875" y="53115"/>
                    <a:pt x="10672" y="77963"/>
                  </a:cubicBezTo>
                  <a:lnTo>
                    <a:pt x="59479" y="105862"/>
                  </a:lnTo>
                  <a:cubicBezTo>
                    <a:pt x="65400" y="90732"/>
                    <a:pt x="75937" y="77856"/>
                    <a:pt x="89586" y="69065"/>
                  </a:cubicBezTo>
                  <a:cubicBezTo>
                    <a:pt x="103335" y="60143"/>
                    <a:pt x="120128" y="55684"/>
                    <a:pt x="139965" y="55684"/>
                  </a:cubicBezTo>
                  <a:cubicBezTo>
                    <a:pt x="154183" y="55496"/>
                    <a:pt x="168300" y="58089"/>
                    <a:pt x="181514" y="63311"/>
                  </a:cubicBezTo>
                  <a:cubicBezTo>
                    <a:pt x="193857" y="68265"/>
                    <a:pt x="204361" y="76896"/>
                    <a:pt x="211621" y="88032"/>
                  </a:cubicBezTo>
                  <a:cubicBezTo>
                    <a:pt x="219248" y="99406"/>
                    <a:pt x="223062" y="114403"/>
                    <a:pt x="223062" y="133026"/>
                  </a:cubicBezTo>
                  <a:lnTo>
                    <a:pt x="223062" y="168920"/>
                  </a:lnTo>
                  <a:cubicBezTo>
                    <a:pt x="220854" y="166575"/>
                    <a:pt x="218512" y="164341"/>
                    <a:pt x="216070" y="162230"/>
                  </a:cubicBezTo>
                  <a:cubicBezTo>
                    <a:pt x="196233" y="144945"/>
                    <a:pt x="167497" y="136294"/>
                    <a:pt x="129863" y="136271"/>
                  </a:cubicBezTo>
                  <a:cubicBezTo>
                    <a:pt x="107383" y="135976"/>
                    <a:pt x="85037" y="139844"/>
                    <a:pt x="63962" y="147678"/>
                  </a:cubicBezTo>
                  <a:cubicBezTo>
                    <a:pt x="45462" y="154315"/>
                    <a:pt x="29204" y="166067"/>
                    <a:pt x="17128" y="181565"/>
                  </a:cubicBezTo>
                  <a:cubicBezTo>
                    <a:pt x="-5586" y="213974"/>
                    <a:pt x="-5720" y="257101"/>
                    <a:pt x="16794" y="289650"/>
                  </a:cubicBezTo>
                  <a:cubicBezTo>
                    <a:pt x="28636" y="304918"/>
                    <a:pt x="44425" y="316653"/>
                    <a:pt x="62456" y="323571"/>
                  </a:cubicBezTo>
                  <a:cubicBezTo>
                    <a:pt x="82929" y="331607"/>
                    <a:pt x="104773" y="335584"/>
                    <a:pt x="126752" y="335280"/>
                  </a:cubicBezTo>
                  <a:cubicBezTo>
                    <a:pt x="164821" y="335280"/>
                    <a:pt x="194192" y="326304"/>
                    <a:pt x="214866" y="308350"/>
                  </a:cubicBezTo>
                  <a:cubicBezTo>
                    <a:pt x="219081" y="304721"/>
                    <a:pt x="222894" y="300686"/>
                    <a:pt x="226306" y="296308"/>
                  </a:cubicBezTo>
                  <a:lnTo>
                    <a:pt x="226306" y="328321"/>
                  </a:lnTo>
                  <a:lnTo>
                    <a:pt x="285250" y="328321"/>
                  </a:lnTo>
                  <a:lnTo>
                    <a:pt x="285250" y="127406"/>
                  </a:lnTo>
                  <a:cubicBezTo>
                    <a:pt x="285785" y="107502"/>
                    <a:pt x="281670" y="87748"/>
                    <a:pt x="273173" y="69734"/>
                  </a:cubicBezTo>
                  <a:cubicBezTo>
                    <a:pt x="265613" y="54275"/>
                    <a:pt x="254641" y="40730"/>
                    <a:pt x="241092" y="30126"/>
                  </a:cubicBezTo>
                  <a:close/>
                  <a:moveTo>
                    <a:pt x="201986" y="273894"/>
                  </a:moveTo>
                  <a:cubicBezTo>
                    <a:pt x="186799" y="282816"/>
                    <a:pt x="167832" y="287275"/>
                    <a:pt x="145117" y="287275"/>
                  </a:cubicBezTo>
                  <a:cubicBezTo>
                    <a:pt x="121868" y="287275"/>
                    <a:pt x="102532" y="282816"/>
                    <a:pt x="87111" y="273894"/>
                  </a:cubicBezTo>
                  <a:cubicBezTo>
                    <a:pt x="71689" y="264973"/>
                    <a:pt x="63995" y="252093"/>
                    <a:pt x="63995" y="235257"/>
                  </a:cubicBezTo>
                  <a:cubicBezTo>
                    <a:pt x="63293" y="218664"/>
                    <a:pt x="72325" y="203186"/>
                    <a:pt x="87111" y="195616"/>
                  </a:cubicBezTo>
                  <a:cubicBezTo>
                    <a:pt x="102532" y="186985"/>
                    <a:pt x="121868" y="182659"/>
                    <a:pt x="145117" y="182636"/>
                  </a:cubicBezTo>
                  <a:cubicBezTo>
                    <a:pt x="167932" y="182636"/>
                    <a:pt x="186899" y="187095"/>
                    <a:pt x="201986" y="196017"/>
                  </a:cubicBezTo>
                  <a:cubicBezTo>
                    <a:pt x="216505" y="203664"/>
                    <a:pt x="225370" y="218932"/>
                    <a:pt x="224801" y="235324"/>
                  </a:cubicBezTo>
                  <a:cubicBezTo>
                    <a:pt x="224868" y="252117"/>
                    <a:pt x="217274" y="264973"/>
                    <a:pt x="201986" y="273894"/>
                  </a:cubicBezTo>
                  <a:close/>
                </a:path>
              </a:pathLst>
            </a:custGeom>
            <a:solidFill>
              <a:srgbClr val="00A443"/>
            </a:solidFill>
            <a:ln w="3344" cap="flat">
              <a:noFill/>
              <a:prstDash val="solid"/>
              <a:miter/>
            </a:ln>
          </p:spPr>
          <p:txBody>
            <a:bodyPr rtlCol="0" anchor="ctr"/>
            <a:lstStyle/>
            <a:p>
              <a:endParaRPr lang="es-ES" sz="900"/>
            </a:p>
          </p:txBody>
        </p:sp>
        <p:sp>
          <p:nvSpPr>
            <p:cNvPr id="85" name="Forma libre: forma 84">
              <a:extLst>
                <a:ext uri="{FF2B5EF4-FFF2-40B4-BE49-F238E27FC236}">
                  <a16:creationId xmlns:a16="http://schemas.microsoft.com/office/drawing/2014/main" id="{35DE4651-AD12-C243-2CFA-CA7CAC433F2B}"/>
                </a:ext>
              </a:extLst>
            </p:cNvPr>
            <p:cNvSpPr/>
            <p:nvPr/>
          </p:nvSpPr>
          <p:spPr>
            <a:xfrm>
              <a:off x="5908389" y="10233306"/>
              <a:ext cx="121733" cy="443728"/>
            </a:xfrm>
            <a:custGeom>
              <a:avLst/>
              <a:gdLst>
                <a:gd name="connsiteX0" fmla="*/ 96376 w 121733"/>
                <a:gd name="connsiteY0" fmla="*/ 389253 h 443728"/>
                <a:gd name="connsiteX1" fmla="*/ 70049 w 121733"/>
                <a:gd name="connsiteY1" fmla="*/ 379418 h 443728"/>
                <a:gd name="connsiteX2" fmla="*/ 62154 w 121733"/>
                <a:gd name="connsiteY2" fmla="*/ 351251 h 443728"/>
                <a:gd name="connsiteX3" fmla="*/ 62154 w 121733"/>
                <a:gd name="connsiteY3" fmla="*/ 0 h 443728"/>
                <a:gd name="connsiteX4" fmla="*/ 33 w 121733"/>
                <a:gd name="connsiteY4" fmla="*/ 0 h 443728"/>
                <a:gd name="connsiteX5" fmla="*/ 33 w 121733"/>
                <a:gd name="connsiteY5" fmla="*/ 354931 h 443728"/>
                <a:gd name="connsiteX6" fmla="*/ 9534 w 121733"/>
                <a:gd name="connsiteY6" fmla="*/ 401196 h 443728"/>
                <a:gd name="connsiteX7" fmla="*/ 38671 w 121733"/>
                <a:gd name="connsiteY7" fmla="*/ 432273 h 443728"/>
                <a:gd name="connsiteX8" fmla="*/ 86842 w 121733"/>
                <a:gd name="connsiteY8" fmla="*/ 443680 h 443728"/>
                <a:gd name="connsiteX9" fmla="*/ 121733 w 121733"/>
                <a:gd name="connsiteY9" fmla="*/ 443680 h 443728"/>
                <a:gd name="connsiteX10" fmla="*/ 121733 w 121733"/>
                <a:gd name="connsiteY10" fmla="*/ 389253 h 44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733" h="443728">
                  <a:moveTo>
                    <a:pt x="96376" y="389253"/>
                  </a:moveTo>
                  <a:cubicBezTo>
                    <a:pt x="84099" y="389253"/>
                    <a:pt x="75335" y="385908"/>
                    <a:pt x="70049" y="379418"/>
                  </a:cubicBezTo>
                  <a:cubicBezTo>
                    <a:pt x="64764" y="372928"/>
                    <a:pt x="62154" y="363495"/>
                    <a:pt x="62154" y="351251"/>
                  </a:cubicBezTo>
                  <a:lnTo>
                    <a:pt x="62154" y="0"/>
                  </a:lnTo>
                  <a:lnTo>
                    <a:pt x="33" y="0"/>
                  </a:lnTo>
                  <a:lnTo>
                    <a:pt x="33" y="354931"/>
                  </a:lnTo>
                  <a:cubicBezTo>
                    <a:pt x="-368" y="370874"/>
                    <a:pt x="2877" y="386697"/>
                    <a:pt x="9534" y="401196"/>
                  </a:cubicBezTo>
                  <a:cubicBezTo>
                    <a:pt x="15856" y="414282"/>
                    <a:pt x="26026" y="425124"/>
                    <a:pt x="38671" y="432273"/>
                  </a:cubicBezTo>
                  <a:cubicBezTo>
                    <a:pt x="53423" y="440278"/>
                    <a:pt x="70049" y="444215"/>
                    <a:pt x="86842" y="443680"/>
                  </a:cubicBezTo>
                  <a:lnTo>
                    <a:pt x="121733" y="443680"/>
                  </a:lnTo>
                  <a:lnTo>
                    <a:pt x="121733" y="389253"/>
                  </a:lnTo>
                  <a:close/>
                </a:path>
              </a:pathLst>
            </a:custGeom>
            <a:solidFill>
              <a:srgbClr val="00A443"/>
            </a:solidFill>
            <a:ln w="3344" cap="flat">
              <a:noFill/>
              <a:prstDash val="solid"/>
              <a:miter/>
            </a:ln>
          </p:spPr>
          <p:txBody>
            <a:bodyPr rtlCol="0" anchor="ctr"/>
            <a:lstStyle/>
            <a:p>
              <a:endParaRPr lang="es-ES" sz="900"/>
            </a:p>
          </p:txBody>
        </p:sp>
        <p:sp>
          <p:nvSpPr>
            <p:cNvPr id="86" name="Forma libre: forma 85">
              <a:extLst>
                <a:ext uri="{FF2B5EF4-FFF2-40B4-BE49-F238E27FC236}">
                  <a16:creationId xmlns:a16="http://schemas.microsoft.com/office/drawing/2014/main" id="{63BEB00D-E049-355C-914A-FB8111D5F881}"/>
                </a:ext>
              </a:extLst>
            </p:cNvPr>
            <p:cNvSpPr/>
            <p:nvPr/>
          </p:nvSpPr>
          <p:spPr>
            <a:xfrm>
              <a:off x="2632355" y="9715462"/>
              <a:ext cx="65299" cy="443680"/>
            </a:xfrm>
            <a:custGeom>
              <a:avLst/>
              <a:gdLst>
                <a:gd name="connsiteX0" fmla="*/ 0 w 65299"/>
                <a:gd name="connsiteY0" fmla="*/ 0 h 443680"/>
                <a:gd name="connsiteX1" fmla="*/ 65299 w 65299"/>
                <a:gd name="connsiteY1" fmla="*/ 0 h 443680"/>
                <a:gd name="connsiteX2" fmla="*/ 65299 w 65299"/>
                <a:gd name="connsiteY2" fmla="*/ 443680 h 443680"/>
                <a:gd name="connsiteX3" fmla="*/ 0 w 65299"/>
                <a:gd name="connsiteY3" fmla="*/ 443680 h 443680"/>
              </a:gdLst>
              <a:ahLst/>
              <a:cxnLst>
                <a:cxn ang="0">
                  <a:pos x="connsiteX0" y="connsiteY0"/>
                </a:cxn>
                <a:cxn ang="0">
                  <a:pos x="connsiteX1" y="connsiteY1"/>
                </a:cxn>
                <a:cxn ang="0">
                  <a:pos x="connsiteX2" y="connsiteY2"/>
                </a:cxn>
                <a:cxn ang="0">
                  <a:pos x="connsiteX3" y="connsiteY3"/>
                </a:cxn>
              </a:cxnLst>
              <a:rect l="l" t="t" r="r" b="b"/>
              <a:pathLst>
                <a:path w="65299" h="443680">
                  <a:moveTo>
                    <a:pt x="0" y="0"/>
                  </a:moveTo>
                  <a:lnTo>
                    <a:pt x="65299" y="0"/>
                  </a:lnTo>
                  <a:lnTo>
                    <a:pt x="65299" y="443680"/>
                  </a:lnTo>
                  <a:lnTo>
                    <a:pt x="0" y="443680"/>
                  </a:lnTo>
                  <a:close/>
                </a:path>
              </a:pathLst>
            </a:custGeom>
            <a:solidFill>
              <a:srgbClr val="00A443"/>
            </a:solidFill>
            <a:ln w="3344" cap="flat">
              <a:noFill/>
              <a:prstDash val="solid"/>
              <a:miter/>
            </a:ln>
          </p:spPr>
          <p:txBody>
            <a:bodyPr rtlCol="0" anchor="ctr"/>
            <a:lstStyle/>
            <a:p>
              <a:endParaRPr lang="es-ES" sz="900"/>
            </a:p>
          </p:txBody>
        </p:sp>
        <p:sp>
          <p:nvSpPr>
            <p:cNvPr id="87" name="Forma libre: forma 86">
              <a:extLst>
                <a:ext uri="{FF2B5EF4-FFF2-40B4-BE49-F238E27FC236}">
                  <a16:creationId xmlns:a16="http://schemas.microsoft.com/office/drawing/2014/main" id="{DEFE88A1-27A6-292A-4473-AEF41FE0C6F0}"/>
                </a:ext>
              </a:extLst>
            </p:cNvPr>
            <p:cNvSpPr/>
            <p:nvPr/>
          </p:nvSpPr>
          <p:spPr>
            <a:xfrm>
              <a:off x="2755928" y="9715462"/>
              <a:ext cx="318847" cy="450044"/>
            </a:xfrm>
            <a:custGeom>
              <a:avLst/>
              <a:gdLst>
                <a:gd name="connsiteX0" fmla="*/ 246244 w 318847"/>
                <a:gd name="connsiteY0" fmla="*/ 136620 h 450044"/>
                <a:gd name="connsiteX1" fmla="*/ 171143 w 318847"/>
                <a:gd name="connsiteY1" fmla="*/ 115378 h 450044"/>
                <a:gd name="connsiteX2" fmla="*/ 109657 w 318847"/>
                <a:gd name="connsiteY2" fmla="*/ 130264 h 450044"/>
                <a:gd name="connsiteX3" fmla="*/ 68143 w 318847"/>
                <a:gd name="connsiteY3" fmla="*/ 169571 h 450044"/>
                <a:gd name="connsiteX4" fmla="*/ 62121 w 318847"/>
                <a:gd name="connsiteY4" fmla="*/ 179439 h 450044"/>
                <a:gd name="connsiteX5" fmla="*/ 62121 w 318847"/>
                <a:gd name="connsiteY5" fmla="*/ 0 h 450044"/>
                <a:gd name="connsiteX6" fmla="*/ 0 w 318847"/>
                <a:gd name="connsiteY6" fmla="*/ 0 h 450044"/>
                <a:gd name="connsiteX7" fmla="*/ 0 w 318847"/>
                <a:gd name="connsiteY7" fmla="*/ 443714 h 450044"/>
                <a:gd name="connsiteX8" fmla="*/ 62121 w 318847"/>
                <a:gd name="connsiteY8" fmla="*/ 443714 h 450044"/>
                <a:gd name="connsiteX9" fmla="*/ 62121 w 318847"/>
                <a:gd name="connsiteY9" fmla="*/ 386343 h 450044"/>
                <a:gd name="connsiteX10" fmla="*/ 67842 w 318847"/>
                <a:gd name="connsiteY10" fmla="*/ 395843 h 450044"/>
                <a:gd name="connsiteX11" fmla="*/ 109356 w 318847"/>
                <a:gd name="connsiteY11" fmla="*/ 435150 h 450044"/>
                <a:gd name="connsiteX12" fmla="*/ 171143 w 318847"/>
                <a:gd name="connsiteY12" fmla="*/ 450036 h 450044"/>
                <a:gd name="connsiteX13" fmla="*/ 229450 w 318847"/>
                <a:gd name="connsiteY13" fmla="*/ 437692 h 450044"/>
                <a:gd name="connsiteX14" fmla="*/ 276050 w 318847"/>
                <a:gd name="connsiteY14" fmla="*/ 403136 h 450044"/>
                <a:gd name="connsiteX15" fmla="*/ 307428 w 318847"/>
                <a:gd name="connsiteY15" fmla="*/ 350214 h 450044"/>
                <a:gd name="connsiteX16" fmla="*/ 318835 w 318847"/>
                <a:gd name="connsiteY16" fmla="*/ 282707 h 450044"/>
                <a:gd name="connsiteX17" fmla="*/ 299199 w 318847"/>
                <a:gd name="connsiteY17" fmla="*/ 195731 h 450044"/>
                <a:gd name="connsiteX18" fmla="*/ 246244 w 318847"/>
                <a:gd name="connsiteY18" fmla="*/ 136620 h 450044"/>
                <a:gd name="connsiteX19" fmla="*/ 248150 w 318847"/>
                <a:gd name="connsiteY19" fmla="*/ 329306 h 450044"/>
                <a:gd name="connsiteX20" fmla="*/ 227778 w 318847"/>
                <a:gd name="connsiteY20" fmla="*/ 364465 h 450044"/>
                <a:gd name="connsiteX21" fmla="*/ 197035 w 318847"/>
                <a:gd name="connsiteY21" fmla="*/ 386644 h 450044"/>
                <a:gd name="connsiteX22" fmla="*/ 157728 w 318847"/>
                <a:gd name="connsiteY22" fmla="*/ 394271 h 450044"/>
                <a:gd name="connsiteX23" fmla="*/ 88013 w 318847"/>
                <a:gd name="connsiteY23" fmla="*/ 364799 h 450044"/>
                <a:gd name="connsiteX24" fmla="*/ 60750 w 318847"/>
                <a:gd name="connsiteY24" fmla="*/ 282707 h 450044"/>
                <a:gd name="connsiteX25" fmla="*/ 68042 w 318847"/>
                <a:gd name="connsiteY25" fmla="*/ 235874 h 450044"/>
                <a:gd name="connsiteX26" fmla="*/ 88314 w 318847"/>
                <a:gd name="connsiteY26" fmla="*/ 201016 h 450044"/>
                <a:gd name="connsiteX27" fmla="*/ 119057 w 318847"/>
                <a:gd name="connsiteY27" fmla="*/ 179138 h 450044"/>
                <a:gd name="connsiteX28" fmla="*/ 157728 w 318847"/>
                <a:gd name="connsiteY28" fmla="*/ 171845 h 450044"/>
                <a:gd name="connsiteX29" fmla="*/ 227979 w 318847"/>
                <a:gd name="connsiteY29" fmla="*/ 201016 h 450044"/>
                <a:gd name="connsiteX30" fmla="*/ 255242 w 318847"/>
                <a:gd name="connsiteY30" fmla="*/ 282774 h 450044"/>
                <a:gd name="connsiteX31" fmla="*/ 248150 w 318847"/>
                <a:gd name="connsiteY31" fmla="*/ 329306 h 45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18847" h="450044">
                  <a:moveTo>
                    <a:pt x="246244" y="136620"/>
                  </a:moveTo>
                  <a:cubicBezTo>
                    <a:pt x="223807" y="122386"/>
                    <a:pt x="197711" y="115006"/>
                    <a:pt x="171143" y="115378"/>
                  </a:cubicBezTo>
                  <a:cubicBezTo>
                    <a:pt x="147057" y="115378"/>
                    <a:pt x="126561" y="120339"/>
                    <a:pt x="109657" y="130264"/>
                  </a:cubicBezTo>
                  <a:cubicBezTo>
                    <a:pt x="92978" y="139995"/>
                    <a:pt x="78771" y="153447"/>
                    <a:pt x="68143" y="169571"/>
                  </a:cubicBezTo>
                  <a:cubicBezTo>
                    <a:pt x="66035" y="172916"/>
                    <a:pt x="64028" y="176094"/>
                    <a:pt x="62121" y="179439"/>
                  </a:cubicBezTo>
                  <a:lnTo>
                    <a:pt x="62121" y="0"/>
                  </a:lnTo>
                  <a:lnTo>
                    <a:pt x="0" y="0"/>
                  </a:lnTo>
                  <a:lnTo>
                    <a:pt x="0" y="443714"/>
                  </a:lnTo>
                  <a:lnTo>
                    <a:pt x="62121" y="443714"/>
                  </a:lnTo>
                  <a:lnTo>
                    <a:pt x="62121" y="386343"/>
                  </a:lnTo>
                  <a:cubicBezTo>
                    <a:pt x="63928" y="389688"/>
                    <a:pt x="65834" y="392766"/>
                    <a:pt x="67842" y="395843"/>
                  </a:cubicBezTo>
                  <a:cubicBezTo>
                    <a:pt x="78336" y="412078"/>
                    <a:pt x="92573" y="425556"/>
                    <a:pt x="109356" y="435150"/>
                  </a:cubicBezTo>
                  <a:cubicBezTo>
                    <a:pt x="126440" y="445075"/>
                    <a:pt x="147034" y="450036"/>
                    <a:pt x="171143" y="450036"/>
                  </a:cubicBezTo>
                  <a:cubicBezTo>
                    <a:pt x="191251" y="450257"/>
                    <a:pt x="211159" y="446042"/>
                    <a:pt x="229450" y="437692"/>
                  </a:cubicBezTo>
                  <a:cubicBezTo>
                    <a:pt x="247170" y="429456"/>
                    <a:pt x="263023" y="417701"/>
                    <a:pt x="276050" y="403136"/>
                  </a:cubicBezTo>
                  <a:cubicBezTo>
                    <a:pt x="289785" y="387657"/>
                    <a:pt x="300437" y="369693"/>
                    <a:pt x="307428" y="350214"/>
                  </a:cubicBezTo>
                  <a:cubicBezTo>
                    <a:pt x="315226" y="328570"/>
                    <a:pt x="319090" y="305709"/>
                    <a:pt x="318835" y="282707"/>
                  </a:cubicBezTo>
                  <a:cubicBezTo>
                    <a:pt x="318835" y="249746"/>
                    <a:pt x="312289" y="220753"/>
                    <a:pt x="299199" y="195731"/>
                  </a:cubicBezTo>
                  <a:cubicBezTo>
                    <a:pt x="287143" y="171651"/>
                    <a:pt x="268858" y="151242"/>
                    <a:pt x="246244" y="136620"/>
                  </a:cubicBezTo>
                  <a:close/>
                  <a:moveTo>
                    <a:pt x="248150" y="329306"/>
                  </a:moveTo>
                  <a:cubicBezTo>
                    <a:pt x="243728" y="342249"/>
                    <a:pt x="236807" y="354195"/>
                    <a:pt x="227778" y="364465"/>
                  </a:cubicBezTo>
                  <a:cubicBezTo>
                    <a:pt x="219314" y="374059"/>
                    <a:pt x="208810" y="381636"/>
                    <a:pt x="197035" y="386644"/>
                  </a:cubicBezTo>
                  <a:cubicBezTo>
                    <a:pt x="184594" y="391849"/>
                    <a:pt x="171213" y="394445"/>
                    <a:pt x="157728" y="394271"/>
                  </a:cubicBezTo>
                  <a:cubicBezTo>
                    <a:pt x="129428" y="394271"/>
                    <a:pt x="106188" y="384446"/>
                    <a:pt x="88013" y="364799"/>
                  </a:cubicBezTo>
                  <a:cubicBezTo>
                    <a:pt x="69839" y="345153"/>
                    <a:pt x="60750" y="317789"/>
                    <a:pt x="60750" y="282707"/>
                  </a:cubicBezTo>
                  <a:cubicBezTo>
                    <a:pt x="60475" y="266794"/>
                    <a:pt x="62941" y="250951"/>
                    <a:pt x="68042" y="235874"/>
                  </a:cubicBezTo>
                  <a:cubicBezTo>
                    <a:pt x="72488" y="223055"/>
                    <a:pt x="79373" y="211219"/>
                    <a:pt x="88314" y="201016"/>
                  </a:cubicBezTo>
                  <a:cubicBezTo>
                    <a:pt x="96744" y="191455"/>
                    <a:pt x="107262" y="183969"/>
                    <a:pt x="119057" y="179138"/>
                  </a:cubicBezTo>
                  <a:cubicBezTo>
                    <a:pt x="131344" y="174197"/>
                    <a:pt x="144485" y="171718"/>
                    <a:pt x="157728" y="171845"/>
                  </a:cubicBezTo>
                  <a:cubicBezTo>
                    <a:pt x="186474" y="171845"/>
                    <a:pt x="209891" y="181570"/>
                    <a:pt x="227979" y="201016"/>
                  </a:cubicBezTo>
                  <a:cubicBezTo>
                    <a:pt x="246066" y="220462"/>
                    <a:pt x="255152" y="247716"/>
                    <a:pt x="255242" y="282774"/>
                  </a:cubicBezTo>
                  <a:cubicBezTo>
                    <a:pt x="255533" y="298574"/>
                    <a:pt x="253135" y="314310"/>
                    <a:pt x="248150" y="329306"/>
                  </a:cubicBezTo>
                  <a:close/>
                </a:path>
              </a:pathLst>
            </a:custGeom>
            <a:solidFill>
              <a:srgbClr val="00A443"/>
            </a:solidFill>
            <a:ln w="3344" cap="flat">
              <a:noFill/>
              <a:prstDash val="solid"/>
              <a:miter/>
            </a:ln>
          </p:spPr>
          <p:txBody>
            <a:bodyPr rtlCol="0" anchor="ctr"/>
            <a:lstStyle/>
            <a:p>
              <a:endParaRPr lang="es-ES" sz="900"/>
            </a:p>
          </p:txBody>
        </p:sp>
        <p:sp>
          <p:nvSpPr>
            <p:cNvPr id="88" name="Forma libre: forma 87">
              <a:extLst>
                <a:ext uri="{FF2B5EF4-FFF2-40B4-BE49-F238E27FC236}">
                  <a16:creationId xmlns:a16="http://schemas.microsoft.com/office/drawing/2014/main" id="{6108F102-648C-AF64-65CA-7522DFBAC995}"/>
                </a:ext>
              </a:extLst>
            </p:cNvPr>
            <p:cNvSpPr/>
            <p:nvPr/>
          </p:nvSpPr>
          <p:spPr>
            <a:xfrm>
              <a:off x="3101675" y="9830818"/>
              <a:ext cx="303633" cy="335347"/>
            </a:xfrm>
            <a:custGeom>
              <a:avLst/>
              <a:gdLst>
                <a:gd name="connsiteX0" fmla="*/ 231376 w 303633"/>
                <a:gd name="connsiteY0" fmla="*/ 20628 h 335347"/>
                <a:gd name="connsiteX1" fmla="*/ 154669 w 303633"/>
                <a:gd name="connsiteY1" fmla="*/ 21 h 335347"/>
                <a:gd name="connsiteX2" fmla="*/ 92247 w 303633"/>
                <a:gd name="connsiteY2" fmla="*/ 11730 h 335347"/>
                <a:gd name="connsiteX3" fmla="*/ 43139 w 303633"/>
                <a:gd name="connsiteY3" fmla="*/ 45751 h 335347"/>
                <a:gd name="connsiteX4" fmla="*/ 11125 w 303633"/>
                <a:gd name="connsiteY4" fmla="*/ 98673 h 335347"/>
                <a:gd name="connsiteX5" fmla="*/ 19 w 303633"/>
                <a:gd name="connsiteY5" fmla="*/ 167451 h 335347"/>
                <a:gd name="connsiteX6" fmla="*/ 20291 w 303633"/>
                <a:gd name="connsiteY6" fmla="*/ 255230 h 335347"/>
                <a:gd name="connsiteX7" fmla="*/ 76056 w 303633"/>
                <a:gd name="connsiteY7" fmla="*/ 314073 h 335347"/>
                <a:gd name="connsiteX8" fmla="*/ 157814 w 303633"/>
                <a:gd name="connsiteY8" fmla="*/ 335316 h 335347"/>
                <a:gd name="connsiteX9" fmla="*/ 212007 w 303633"/>
                <a:gd name="connsiteY9" fmla="*/ 327387 h 335347"/>
                <a:gd name="connsiteX10" fmla="*/ 260178 w 303633"/>
                <a:gd name="connsiteY10" fmla="*/ 301428 h 335347"/>
                <a:gd name="connsiteX11" fmla="*/ 297913 w 303633"/>
                <a:gd name="connsiteY11" fmla="*/ 254829 h 335347"/>
                <a:gd name="connsiteX12" fmla="*/ 249741 w 303633"/>
                <a:gd name="connsiteY12" fmla="*/ 225023 h 335347"/>
                <a:gd name="connsiteX13" fmla="*/ 225655 w 303633"/>
                <a:gd name="connsiteY13" fmla="*/ 257037 h 335347"/>
                <a:gd name="connsiteX14" fmla="*/ 194578 w 303633"/>
                <a:gd name="connsiteY14" fmla="*/ 274800 h 335347"/>
                <a:gd name="connsiteX15" fmla="*/ 157780 w 303633"/>
                <a:gd name="connsiteY15" fmla="*/ 280186 h 335347"/>
                <a:gd name="connsiteX16" fmla="*/ 108973 w 303633"/>
                <a:gd name="connsiteY16" fmla="*/ 267507 h 335347"/>
                <a:gd name="connsiteX17" fmla="*/ 75119 w 303633"/>
                <a:gd name="connsiteY17" fmla="*/ 229740 h 335347"/>
                <a:gd name="connsiteX18" fmla="*/ 63311 w 303633"/>
                <a:gd name="connsiteY18" fmla="*/ 181903 h 335347"/>
                <a:gd name="connsiteX19" fmla="*/ 302998 w 303633"/>
                <a:gd name="connsiteY19" fmla="*/ 181903 h 335347"/>
                <a:gd name="connsiteX20" fmla="*/ 303633 w 303633"/>
                <a:gd name="connsiteY20" fmla="*/ 173038 h 335347"/>
                <a:gd name="connsiteX21" fmla="*/ 303633 w 303633"/>
                <a:gd name="connsiteY21" fmla="*/ 164775 h 335347"/>
                <a:gd name="connsiteX22" fmla="*/ 284298 w 303633"/>
                <a:gd name="connsiteY22" fmla="*/ 78267 h 335347"/>
                <a:gd name="connsiteX23" fmla="*/ 231376 w 303633"/>
                <a:gd name="connsiteY23" fmla="*/ 20628 h 335347"/>
                <a:gd name="connsiteX24" fmla="*/ 87162 w 303633"/>
                <a:gd name="connsiteY24" fmla="*/ 82114 h 335347"/>
                <a:gd name="connsiteX25" fmla="*/ 116032 w 303633"/>
                <a:gd name="connsiteY25" fmla="*/ 59901 h 335347"/>
                <a:gd name="connsiteX26" fmla="*/ 154034 w 303633"/>
                <a:gd name="connsiteY26" fmla="*/ 52642 h 335347"/>
                <a:gd name="connsiteX27" fmla="*/ 216556 w 303633"/>
                <a:gd name="connsiteY27" fmla="*/ 80508 h 335347"/>
                <a:gd name="connsiteX28" fmla="*/ 238936 w 303633"/>
                <a:gd name="connsiteY28" fmla="*/ 135671 h 335347"/>
                <a:gd name="connsiteX29" fmla="*/ 65150 w 303633"/>
                <a:gd name="connsiteY29" fmla="*/ 135671 h 335347"/>
                <a:gd name="connsiteX30" fmla="*/ 69098 w 303633"/>
                <a:gd name="connsiteY30" fmla="*/ 118242 h 335347"/>
                <a:gd name="connsiteX31" fmla="*/ 87162 w 303633"/>
                <a:gd name="connsiteY31" fmla="*/ 82114 h 335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03633" h="335347">
                  <a:moveTo>
                    <a:pt x="231376" y="20628"/>
                  </a:moveTo>
                  <a:cubicBezTo>
                    <a:pt x="208247" y="6695"/>
                    <a:pt x="181665" y="-444"/>
                    <a:pt x="154669" y="21"/>
                  </a:cubicBezTo>
                  <a:cubicBezTo>
                    <a:pt x="133293" y="-246"/>
                    <a:pt x="112074" y="3735"/>
                    <a:pt x="92247" y="11730"/>
                  </a:cubicBezTo>
                  <a:cubicBezTo>
                    <a:pt x="73641" y="19440"/>
                    <a:pt x="56894" y="31039"/>
                    <a:pt x="43139" y="45751"/>
                  </a:cubicBezTo>
                  <a:cubicBezTo>
                    <a:pt x="28918" y="60985"/>
                    <a:pt x="18019" y="79006"/>
                    <a:pt x="11125" y="98673"/>
                  </a:cubicBezTo>
                  <a:cubicBezTo>
                    <a:pt x="3461" y="120781"/>
                    <a:pt x="-299" y="144054"/>
                    <a:pt x="19" y="167451"/>
                  </a:cubicBezTo>
                  <a:cubicBezTo>
                    <a:pt x="19" y="200904"/>
                    <a:pt x="6776" y="230164"/>
                    <a:pt x="20291" y="255230"/>
                  </a:cubicBezTo>
                  <a:cubicBezTo>
                    <a:pt x="33123" y="279594"/>
                    <a:pt x="52415" y="299953"/>
                    <a:pt x="76056" y="314073"/>
                  </a:cubicBezTo>
                  <a:cubicBezTo>
                    <a:pt x="100834" y="328545"/>
                    <a:pt x="129125" y="335894"/>
                    <a:pt x="157814" y="335316"/>
                  </a:cubicBezTo>
                  <a:cubicBezTo>
                    <a:pt x="176169" y="335352"/>
                    <a:pt x="194431" y="332680"/>
                    <a:pt x="212007" y="327387"/>
                  </a:cubicBezTo>
                  <a:cubicBezTo>
                    <a:pt x="229650" y="322068"/>
                    <a:pt x="246035" y="313240"/>
                    <a:pt x="260178" y="301428"/>
                  </a:cubicBezTo>
                  <a:cubicBezTo>
                    <a:pt x="275563" y="288395"/>
                    <a:pt x="288362" y="272589"/>
                    <a:pt x="297913" y="254829"/>
                  </a:cubicBezTo>
                  <a:lnTo>
                    <a:pt x="249741" y="225023"/>
                  </a:lnTo>
                  <a:cubicBezTo>
                    <a:pt x="243750" y="237082"/>
                    <a:pt x="235584" y="247938"/>
                    <a:pt x="225655" y="257037"/>
                  </a:cubicBezTo>
                  <a:cubicBezTo>
                    <a:pt x="216677" y="265099"/>
                    <a:pt x="206082" y="271154"/>
                    <a:pt x="194578" y="274800"/>
                  </a:cubicBezTo>
                  <a:cubicBezTo>
                    <a:pt x="182659" y="278460"/>
                    <a:pt x="170248" y="280276"/>
                    <a:pt x="157780" y="280186"/>
                  </a:cubicBezTo>
                  <a:cubicBezTo>
                    <a:pt x="140663" y="280467"/>
                    <a:pt x="123789" y="276085"/>
                    <a:pt x="108973" y="267507"/>
                  </a:cubicBezTo>
                  <a:cubicBezTo>
                    <a:pt x="94194" y="258552"/>
                    <a:pt x="82412" y="245405"/>
                    <a:pt x="75119" y="229740"/>
                  </a:cubicBezTo>
                  <a:cubicBezTo>
                    <a:pt x="68138" y="214703"/>
                    <a:pt x="64130" y="198461"/>
                    <a:pt x="63311" y="181903"/>
                  </a:cubicBezTo>
                  <a:lnTo>
                    <a:pt x="302998" y="181903"/>
                  </a:lnTo>
                  <a:cubicBezTo>
                    <a:pt x="303426" y="178965"/>
                    <a:pt x="303637" y="176005"/>
                    <a:pt x="303633" y="173038"/>
                  </a:cubicBezTo>
                  <a:lnTo>
                    <a:pt x="303633" y="164775"/>
                  </a:lnTo>
                  <a:cubicBezTo>
                    <a:pt x="303633" y="131814"/>
                    <a:pt x="297187" y="102978"/>
                    <a:pt x="284298" y="78267"/>
                  </a:cubicBezTo>
                  <a:cubicBezTo>
                    <a:pt x="272312" y="54539"/>
                    <a:pt x="253996" y="34591"/>
                    <a:pt x="231376" y="20628"/>
                  </a:cubicBezTo>
                  <a:close/>
                  <a:moveTo>
                    <a:pt x="87162" y="82114"/>
                  </a:moveTo>
                  <a:cubicBezTo>
                    <a:pt x="94736" y="72372"/>
                    <a:pt x="104675" y="64725"/>
                    <a:pt x="116032" y="59901"/>
                  </a:cubicBezTo>
                  <a:cubicBezTo>
                    <a:pt x="128078" y="54934"/>
                    <a:pt x="141004" y="52465"/>
                    <a:pt x="154034" y="52642"/>
                  </a:cubicBezTo>
                  <a:cubicBezTo>
                    <a:pt x="178016" y="51993"/>
                    <a:pt x="201004" y="62236"/>
                    <a:pt x="216556" y="80508"/>
                  </a:cubicBezTo>
                  <a:cubicBezTo>
                    <a:pt x="228174" y="93889"/>
                    <a:pt x="235634" y="112278"/>
                    <a:pt x="238936" y="135671"/>
                  </a:cubicBezTo>
                  <a:lnTo>
                    <a:pt x="65150" y="135671"/>
                  </a:lnTo>
                  <a:cubicBezTo>
                    <a:pt x="66104" y="129784"/>
                    <a:pt x="67422" y="123963"/>
                    <a:pt x="69098" y="118242"/>
                  </a:cubicBezTo>
                  <a:cubicBezTo>
                    <a:pt x="72801" y="105173"/>
                    <a:pt x="78930" y="92919"/>
                    <a:pt x="87162" y="82114"/>
                  </a:cubicBezTo>
                  <a:close/>
                </a:path>
              </a:pathLst>
            </a:custGeom>
            <a:solidFill>
              <a:srgbClr val="00A443"/>
            </a:solidFill>
            <a:ln w="3344" cap="flat">
              <a:noFill/>
              <a:prstDash val="solid"/>
              <a:miter/>
            </a:ln>
          </p:spPr>
          <p:txBody>
            <a:bodyPr rtlCol="0" anchor="ctr"/>
            <a:lstStyle/>
            <a:p>
              <a:endParaRPr lang="es-ES" sz="900"/>
            </a:p>
          </p:txBody>
        </p:sp>
        <p:sp>
          <p:nvSpPr>
            <p:cNvPr id="89" name="Forma libre: forma 88">
              <a:extLst>
                <a:ext uri="{FF2B5EF4-FFF2-40B4-BE49-F238E27FC236}">
                  <a16:creationId xmlns:a16="http://schemas.microsoft.com/office/drawing/2014/main" id="{4C844A8A-67FA-0E6D-0949-B07BEE7D7D5E}"/>
                </a:ext>
              </a:extLst>
            </p:cNvPr>
            <p:cNvSpPr/>
            <p:nvPr/>
          </p:nvSpPr>
          <p:spPr>
            <a:xfrm>
              <a:off x="3445350" y="9830828"/>
              <a:ext cx="167864" cy="328346"/>
            </a:xfrm>
            <a:custGeom>
              <a:avLst/>
              <a:gdLst>
                <a:gd name="connsiteX0" fmla="*/ 167864 w 167864"/>
                <a:gd name="connsiteY0" fmla="*/ 11 h 328346"/>
                <a:gd name="connsiteX1" fmla="*/ 149466 w 167864"/>
                <a:gd name="connsiteY1" fmla="*/ 11 h 328346"/>
                <a:gd name="connsiteX2" fmla="*/ 98451 w 167864"/>
                <a:gd name="connsiteY2" fmla="*/ 14596 h 328346"/>
                <a:gd name="connsiteX3" fmla="*/ 61988 w 167864"/>
                <a:gd name="connsiteY3" fmla="*/ 59121 h 328346"/>
                <a:gd name="connsiteX4" fmla="*/ 61988 w 167864"/>
                <a:gd name="connsiteY4" fmla="*/ 6333 h 328346"/>
                <a:gd name="connsiteX5" fmla="*/ 0 w 167864"/>
                <a:gd name="connsiteY5" fmla="*/ 6333 h 328346"/>
                <a:gd name="connsiteX6" fmla="*/ 0 w 167864"/>
                <a:gd name="connsiteY6" fmla="*/ 328347 h 328346"/>
                <a:gd name="connsiteX7" fmla="*/ 62088 w 167864"/>
                <a:gd name="connsiteY7" fmla="*/ 328347 h 328346"/>
                <a:gd name="connsiteX8" fmla="*/ 62088 w 167864"/>
                <a:gd name="connsiteY8" fmla="*/ 156568 h 328346"/>
                <a:gd name="connsiteX9" fmla="*/ 83029 w 167864"/>
                <a:gd name="connsiteY9" fmla="*/ 90634 h 328346"/>
                <a:gd name="connsiteX10" fmla="*/ 136152 w 167864"/>
                <a:gd name="connsiteY10" fmla="*/ 65812 h 328346"/>
                <a:gd name="connsiteX11" fmla="*/ 167864 w 167864"/>
                <a:gd name="connsiteY11" fmla="*/ 65812 h 328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864" h="328346">
                  <a:moveTo>
                    <a:pt x="167864" y="11"/>
                  </a:moveTo>
                  <a:lnTo>
                    <a:pt x="149466" y="11"/>
                  </a:lnTo>
                  <a:cubicBezTo>
                    <a:pt x="131395" y="-267"/>
                    <a:pt x="113645" y="4808"/>
                    <a:pt x="98451" y="14596"/>
                  </a:cubicBezTo>
                  <a:cubicBezTo>
                    <a:pt x="83440" y="24207"/>
                    <a:pt x="71287" y="39050"/>
                    <a:pt x="61988" y="59121"/>
                  </a:cubicBezTo>
                  <a:lnTo>
                    <a:pt x="61988" y="6333"/>
                  </a:lnTo>
                  <a:lnTo>
                    <a:pt x="0" y="6333"/>
                  </a:lnTo>
                  <a:lnTo>
                    <a:pt x="0" y="328347"/>
                  </a:lnTo>
                  <a:lnTo>
                    <a:pt x="62088" y="328347"/>
                  </a:lnTo>
                  <a:lnTo>
                    <a:pt x="62088" y="156568"/>
                  </a:lnTo>
                  <a:cubicBezTo>
                    <a:pt x="62088" y="129114"/>
                    <a:pt x="69069" y="107136"/>
                    <a:pt x="83029" y="90634"/>
                  </a:cubicBezTo>
                  <a:cubicBezTo>
                    <a:pt x="95975" y="74627"/>
                    <a:pt x="115568" y="65474"/>
                    <a:pt x="136152" y="65812"/>
                  </a:cubicBezTo>
                  <a:lnTo>
                    <a:pt x="167864" y="65812"/>
                  </a:lnTo>
                  <a:close/>
                </a:path>
              </a:pathLst>
            </a:custGeom>
            <a:solidFill>
              <a:srgbClr val="00A443"/>
            </a:solidFill>
            <a:ln w="3344" cap="flat">
              <a:noFill/>
              <a:prstDash val="solid"/>
              <a:miter/>
            </a:ln>
          </p:spPr>
          <p:txBody>
            <a:bodyPr rtlCol="0" anchor="ctr"/>
            <a:lstStyle/>
            <a:p>
              <a:endParaRPr lang="es-ES" sz="900"/>
            </a:p>
          </p:txBody>
        </p:sp>
        <p:sp>
          <p:nvSpPr>
            <p:cNvPr id="90" name="Forma libre: forma 89">
              <a:extLst>
                <a:ext uri="{FF2B5EF4-FFF2-40B4-BE49-F238E27FC236}">
                  <a16:creationId xmlns:a16="http://schemas.microsoft.com/office/drawing/2014/main" id="{8F3AAFAC-0B32-9DA7-5E74-A78B76D6DB3C}"/>
                </a:ext>
              </a:extLst>
            </p:cNvPr>
            <p:cNvSpPr/>
            <p:nvPr/>
          </p:nvSpPr>
          <p:spPr>
            <a:xfrm>
              <a:off x="3613264" y="9715462"/>
              <a:ext cx="318050" cy="449947"/>
            </a:xfrm>
            <a:custGeom>
              <a:avLst/>
              <a:gdLst>
                <a:gd name="connsiteX0" fmla="*/ 255996 w 318050"/>
                <a:gd name="connsiteY0" fmla="*/ 179439 h 449947"/>
                <a:gd name="connsiteX1" fmla="*/ 249975 w 318050"/>
                <a:gd name="connsiteY1" fmla="*/ 169571 h 449947"/>
                <a:gd name="connsiteX2" fmla="*/ 208461 w 318050"/>
                <a:gd name="connsiteY2" fmla="*/ 130264 h 449947"/>
                <a:gd name="connsiteX3" fmla="*/ 147611 w 318050"/>
                <a:gd name="connsiteY3" fmla="*/ 115378 h 449947"/>
                <a:gd name="connsiteX4" fmla="*/ 89002 w 318050"/>
                <a:gd name="connsiteY4" fmla="*/ 127421 h 449947"/>
                <a:gd name="connsiteX5" fmla="*/ 42168 w 318050"/>
                <a:gd name="connsiteY5" fmla="*/ 161977 h 449947"/>
                <a:gd name="connsiteX6" fmla="*/ 11091 w 318050"/>
                <a:gd name="connsiteY6" fmla="*/ 214899 h 449947"/>
                <a:gd name="connsiteX7" fmla="*/ 18 w 318050"/>
                <a:gd name="connsiteY7" fmla="*/ 282707 h 449947"/>
                <a:gd name="connsiteX8" fmla="*/ 19320 w 318050"/>
                <a:gd name="connsiteY8" fmla="*/ 369851 h 449947"/>
                <a:gd name="connsiteX9" fmla="*/ 72209 w 318050"/>
                <a:gd name="connsiteY9" fmla="*/ 428727 h 449947"/>
                <a:gd name="connsiteX10" fmla="*/ 147611 w 318050"/>
                <a:gd name="connsiteY10" fmla="*/ 449936 h 449947"/>
                <a:gd name="connsiteX11" fmla="*/ 208795 w 318050"/>
                <a:gd name="connsiteY11" fmla="*/ 435050 h 449947"/>
                <a:gd name="connsiteX12" fmla="*/ 250243 w 318050"/>
                <a:gd name="connsiteY12" fmla="*/ 395843 h 449947"/>
                <a:gd name="connsiteX13" fmla="*/ 255930 w 318050"/>
                <a:gd name="connsiteY13" fmla="*/ 386343 h 449947"/>
                <a:gd name="connsiteX14" fmla="*/ 255930 w 318050"/>
                <a:gd name="connsiteY14" fmla="*/ 443714 h 449947"/>
                <a:gd name="connsiteX15" fmla="*/ 318051 w 318050"/>
                <a:gd name="connsiteY15" fmla="*/ 443714 h 449947"/>
                <a:gd name="connsiteX16" fmla="*/ 318051 w 318050"/>
                <a:gd name="connsiteY16" fmla="*/ 0 h 449947"/>
                <a:gd name="connsiteX17" fmla="*/ 255996 w 318050"/>
                <a:gd name="connsiteY17" fmla="*/ 0 h 449947"/>
                <a:gd name="connsiteX18" fmla="*/ 230338 w 318050"/>
                <a:gd name="connsiteY18" fmla="*/ 364465 h 449947"/>
                <a:gd name="connsiteX19" fmla="*/ 199295 w 318050"/>
                <a:gd name="connsiteY19" fmla="*/ 386644 h 449947"/>
                <a:gd name="connsiteX20" fmla="*/ 160289 w 318050"/>
                <a:gd name="connsiteY20" fmla="*/ 394271 h 449947"/>
                <a:gd name="connsiteX21" fmla="*/ 90039 w 318050"/>
                <a:gd name="connsiteY21" fmla="*/ 364799 h 449947"/>
                <a:gd name="connsiteX22" fmla="*/ 62775 w 318050"/>
                <a:gd name="connsiteY22" fmla="*/ 282707 h 449947"/>
                <a:gd name="connsiteX23" fmla="*/ 70068 w 318050"/>
                <a:gd name="connsiteY23" fmla="*/ 235874 h 449947"/>
                <a:gd name="connsiteX24" fmla="*/ 90373 w 318050"/>
                <a:gd name="connsiteY24" fmla="*/ 201016 h 449947"/>
                <a:gd name="connsiteX25" fmla="*/ 121116 w 318050"/>
                <a:gd name="connsiteY25" fmla="*/ 179138 h 449947"/>
                <a:gd name="connsiteX26" fmla="*/ 160389 w 318050"/>
                <a:gd name="connsiteY26" fmla="*/ 171845 h 449947"/>
                <a:gd name="connsiteX27" fmla="*/ 230138 w 318050"/>
                <a:gd name="connsiteY27" fmla="*/ 201016 h 449947"/>
                <a:gd name="connsiteX28" fmla="*/ 257368 w 318050"/>
                <a:gd name="connsiteY28" fmla="*/ 282774 h 449947"/>
                <a:gd name="connsiteX29" fmla="*/ 250243 w 318050"/>
                <a:gd name="connsiteY29" fmla="*/ 329306 h 449947"/>
                <a:gd name="connsiteX30" fmla="*/ 230338 w 318050"/>
                <a:gd name="connsiteY30" fmla="*/ 364465 h 449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18050" h="449947">
                  <a:moveTo>
                    <a:pt x="255996" y="179439"/>
                  </a:moveTo>
                  <a:cubicBezTo>
                    <a:pt x="254090" y="176094"/>
                    <a:pt x="252116" y="172749"/>
                    <a:pt x="249975" y="169571"/>
                  </a:cubicBezTo>
                  <a:cubicBezTo>
                    <a:pt x="239347" y="153447"/>
                    <a:pt x="225140" y="139995"/>
                    <a:pt x="208461" y="130264"/>
                  </a:cubicBezTo>
                  <a:cubicBezTo>
                    <a:pt x="191577" y="120319"/>
                    <a:pt x="171295" y="115354"/>
                    <a:pt x="147611" y="115378"/>
                  </a:cubicBezTo>
                  <a:cubicBezTo>
                    <a:pt x="127439" y="115180"/>
                    <a:pt x="107461" y="119285"/>
                    <a:pt x="89002" y="127421"/>
                  </a:cubicBezTo>
                  <a:cubicBezTo>
                    <a:pt x="71088" y="135436"/>
                    <a:pt x="55111" y="147224"/>
                    <a:pt x="42168" y="161977"/>
                  </a:cubicBezTo>
                  <a:cubicBezTo>
                    <a:pt x="28540" y="177482"/>
                    <a:pt x="17992" y="195443"/>
                    <a:pt x="11091" y="214899"/>
                  </a:cubicBezTo>
                  <a:cubicBezTo>
                    <a:pt x="3454" y="236676"/>
                    <a:pt x="-296" y="259631"/>
                    <a:pt x="18" y="282707"/>
                  </a:cubicBezTo>
                  <a:cubicBezTo>
                    <a:pt x="18" y="315668"/>
                    <a:pt x="6451" y="344718"/>
                    <a:pt x="19320" y="369851"/>
                  </a:cubicBezTo>
                  <a:cubicBezTo>
                    <a:pt x="31283" y="393910"/>
                    <a:pt x="49565" y="414262"/>
                    <a:pt x="72209" y="428727"/>
                  </a:cubicBezTo>
                  <a:cubicBezTo>
                    <a:pt x="94772" y="442921"/>
                    <a:pt x="120956" y="450287"/>
                    <a:pt x="147611" y="449936"/>
                  </a:cubicBezTo>
                  <a:cubicBezTo>
                    <a:pt x="171295" y="449936"/>
                    <a:pt x="191691" y="444975"/>
                    <a:pt x="208795" y="435050"/>
                  </a:cubicBezTo>
                  <a:cubicBezTo>
                    <a:pt x="225528" y="425459"/>
                    <a:pt x="239735" y="412018"/>
                    <a:pt x="250243" y="395843"/>
                  </a:cubicBezTo>
                  <a:cubicBezTo>
                    <a:pt x="252250" y="392766"/>
                    <a:pt x="254123" y="389588"/>
                    <a:pt x="255930" y="386343"/>
                  </a:cubicBezTo>
                  <a:lnTo>
                    <a:pt x="255930" y="443714"/>
                  </a:lnTo>
                  <a:lnTo>
                    <a:pt x="318051" y="443714"/>
                  </a:lnTo>
                  <a:lnTo>
                    <a:pt x="318051" y="0"/>
                  </a:lnTo>
                  <a:lnTo>
                    <a:pt x="255996" y="0"/>
                  </a:lnTo>
                  <a:close/>
                  <a:moveTo>
                    <a:pt x="230338" y="364465"/>
                  </a:moveTo>
                  <a:cubicBezTo>
                    <a:pt x="221801" y="374113"/>
                    <a:pt x="211187" y="381696"/>
                    <a:pt x="199295" y="386644"/>
                  </a:cubicBezTo>
                  <a:cubicBezTo>
                    <a:pt x="186941" y="391789"/>
                    <a:pt x="173673" y="394385"/>
                    <a:pt x="160289" y="394271"/>
                  </a:cubicBezTo>
                  <a:cubicBezTo>
                    <a:pt x="131543" y="394271"/>
                    <a:pt x="108127" y="384446"/>
                    <a:pt x="90039" y="364799"/>
                  </a:cubicBezTo>
                  <a:cubicBezTo>
                    <a:pt x="71951" y="345153"/>
                    <a:pt x="62865" y="317789"/>
                    <a:pt x="62775" y="282707"/>
                  </a:cubicBezTo>
                  <a:cubicBezTo>
                    <a:pt x="62501" y="266794"/>
                    <a:pt x="64966" y="250951"/>
                    <a:pt x="70068" y="235874"/>
                  </a:cubicBezTo>
                  <a:cubicBezTo>
                    <a:pt x="74527" y="223055"/>
                    <a:pt x="81421" y="211219"/>
                    <a:pt x="90373" y="201016"/>
                  </a:cubicBezTo>
                  <a:cubicBezTo>
                    <a:pt x="98790" y="191442"/>
                    <a:pt x="109314" y="183952"/>
                    <a:pt x="121116" y="179138"/>
                  </a:cubicBezTo>
                  <a:cubicBezTo>
                    <a:pt x="133604" y="174157"/>
                    <a:pt x="146948" y="171678"/>
                    <a:pt x="160389" y="171845"/>
                  </a:cubicBezTo>
                  <a:cubicBezTo>
                    <a:pt x="188690" y="171845"/>
                    <a:pt x="211940" y="181570"/>
                    <a:pt x="230138" y="201016"/>
                  </a:cubicBezTo>
                  <a:cubicBezTo>
                    <a:pt x="248336" y="220462"/>
                    <a:pt x="257412" y="247716"/>
                    <a:pt x="257368" y="282774"/>
                  </a:cubicBezTo>
                  <a:cubicBezTo>
                    <a:pt x="257542" y="298570"/>
                    <a:pt x="255137" y="314286"/>
                    <a:pt x="250243" y="329306"/>
                  </a:cubicBezTo>
                  <a:cubicBezTo>
                    <a:pt x="246061" y="342252"/>
                    <a:pt x="239287" y="354215"/>
                    <a:pt x="230338" y="364465"/>
                  </a:cubicBezTo>
                  <a:close/>
                </a:path>
              </a:pathLst>
            </a:custGeom>
            <a:solidFill>
              <a:srgbClr val="00A443"/>
            </a:solidFill>
            <a:ln w="3344" cap="flat">
              <a:noFill/>
              <a:prstDash val="solid"/>
              <a:miter/>
            </a:ln>
          </p:spPr>
          <p:txBody>
            <a:bodyPr rtlCol="0" anchor="ctr"/>
            <a:lstStyle/>
            <a:p>
              <a:endParaRPr lang="es-ES" sz="900"/>
            </a:p>
          </p:txBody>
        </p:sp>
        <p:sp>
          <p:nvSpPr>
            <p:cNvPr id="91" name="Forma libre: forma 90">
              <a:extLst>
                <a:ext uri="{FF2B5EF4-FFF2-40B4-BE49-F238E27FC236}">
                  <a16:creationId xmlns:a16="http://schemas.microsoft.com/office/drawing/2014/main" id="{8310C204-D9BD-B124-E49F-58F3584739F4}"/>
                </a:ext>
              </a:extLst>
            </p:cNvPr>
            <p:cNvSpPr/>
            <p:nvPr/>
          </p:nvSpPr>
          <p:spPr>
            <a:xfrm>
              <a:off x="3989689" y="9830828"/>
              <a:ext cx="167964" cy="328346"/>
            </a:xfrm>
            <a:custGeom>
              <a:avLst/>
              <a:gdLst>
                <a:gd name="connsiteX0" fmla="*/ 167965 w 167964"/>
                <a:gd name="connsiteY0" fmla="*/ 11 h 328346"/>
                <a:gd name="connsiteX1" fmla="*/ 149600 w 167964"/>
                <a:gd name="connsiteY1" fmla="*/ 11 h 328346"/>
                <a:gd name="connsiteX2" fmla="*/ 98585 w 167964"/>
                <a:gd name="connsiteY2" fmla="*/ 14596 h 328346"/>
                <a:gd name="connsiteX3" fmla="*/ 62121 w 167964"/>
                <a:gd name="connsiteY3" fmla="*/ 59121 h 328346"/>
                <a:gd name="connsiteX4" fmla="*/ 62121 w 167964"/>
                <a:gd name="connsiteY4" fmla="*/ 6333 h 328346"/>
                <a:gd name="connsiteX5" fmla="*/ 0 w 167964"/>
                <a:gd name="connsiteY5" fmla="*/ 6333 h 328346"/>
                <a:gd name="connsiteX6" fmla="*/ 0 w 167964"/>
                <a:gd name="connsiteY6" fmla="*/ 328347 h 328346"/>
                <a:gd name="connsiteX7" fmla="*/ 62121 w 167964"/>
                <a:gd name="connsiteY7" fmla="*/ 328347 h 328346"/>
                <a:gd name="connsiteX8" fmla="*/ 62121 w 167964"/>
                <a:gd name="connsiteY8" fmla="*/ 156568 h 328346"/>
                <a:gd name="connsiteX9" fmla="*/ 83029 w 167964"/>
                <a:gd name="connsiteY9" fmla="*/ 90634 h 328346"/>
                <a:gd name="connsiteX10" fmla="*/ 136286 w 167964"/>
                <a:gd name="connsiteY10" fmla="*/ 65812 h 328346"/>
                <a:gd name="connsiteX11" fmla="*/ 167965 w 167964"/>
                <a:gd name="connsiteY11" fmla="*/ 65812 h 328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964" h="328346">
                  <a:moveTo>
                    <a:pt x="167965" y="11"/>
                  </a:moveTo>
                  <a:lnTo>
                    <a:pt x="149600" y="11"/>
                  </a:lnTo>
                  <a:cubicBezTo>
                    <a:pt x="131529" y="-267"/>
                    <a:pt x="113779" y="4808"/>
                    <a:pt x="98585" y="14596"/>
                  </a:cubicBezTo>
                  <a:cubicBezTo>
                    <a:pt x="83574" y="24207"/>
                    <a:pt x="71421" y="39050"/>
                    <a:pt x="62121" y="59121"/>
                  </a:cubicBezTo>
                  <a:lnTo>
                    <a:pt x="62121" y="6333"/>
                  </a:lnTo>
                  <a:lnTo>
                    <a:pt x="0" y="6333"/>
                  </a:lnTo>
                  <a:lnTo>
                    <a:pt x="0" y="328347"/>
                  </a:lnTo>
                  <a:lnTo>
                    <a:pt x="62121" y="328347"/>
                  </a:lnTo>
                  <a:lnTo>
                    <a:pt x="62121" y="156568"/>
                  </a:lnTo>
                  <a:cubicBezTo>
                    <a:pt x="62121" y="129114"/>
                    <a:pt x="69089" y="107136"/>
                    <a:pt x="83029" y="90634"/>
                  </a:cubicBezTo>
                  <a:cubicBezTo>
                    <a:pt x="96005" y="74590"/>
                    <a:pt x="115655" y="65430"/>
                    <a:pt x="136286" y="65812"/>
                  </a:cubicBezTo>
                  <a:lnTo>
                    <a:pt x="167965" y="65812"/>
                  </a:lnTo>
                  <a:close/>
                </a:path>
              </a:pathLst>
            </a:custGeom>
            <a:solidFill>
              <a:srgbClr val="00A443"/>
            </a:solidFill>
            <a:ln w="3344" cap="flat">
              <a:noFill/>
              <a:prstDash val="solid"/>
              <a:miter/>
            </a:ln>
          </p:spPr>
          <p:txBody>
            <a:bodyPr rtlCol="0" anchor="ctr"/>
            <a:lstStyle/>
            <a:p>
              <a:endParaRPr lang="es-ES" sz="900"/>
            </a:p>
          </p:txBody>
        </p:sp>
        <p:sp>
          <p:nvSpPr>
            <p:cNvPr id="92" name="Forma libre: forma 91">
              <a:extLst>
                <a:ext uri="{FF2B5EF4-FFF2-40B4-BE49-F238E27FC236}">
                  <a16:creationId xmlns:a16="http://schemas.microsoft.com/office/drawing/2014/main" id="{7531C7C3-2559-38F3-310A-EB86121A9D59}"/>
                </a:ext>
              </a:extLst>
            </p:cNvPr>
            <p:cNvSpPr/>
            <p:nvPr/>
          </p:nvSpPr>
          <p:spPr>
            <a:xfrm>
              <a:off x="4157642" y="9830808"/>
              <a:ext cx="326456" cy="335348"/>
            </a:xfrm>
            <a:custGeom>
              <a:avLst/>
              <a:gdLst>
                <a:gd name="connsiteX0" fmla="*/ 247225 w 326456"/>
                <a:gd name="connsiteY0" fmla="*/ 20939 h 335348"/>
                <a:gd name="connsiteX1" fmla="*/ 162925 w 326456"/>
                <a:gd name="connsiteY1" fmla="*/ 31 h 335348"/>
                <a:gd name="connsiteX2" fmla="*/ 98261 w 326456"/>
                <a:gd name="connsiteY2" fmla="*/ 12074 h 335348"/>
                <a:gd name="connsiteX3" fmla="*/ 46310 w 326456"/>
                <a:gd name="connsiteY3" fmla="*/ 46630 h 335348"/>
                <a:gd name="connsiteX4" fmla="*/ 12054 w 326456"/>
                <a:gd name="connsiteY4" fmla="*/ 99853 h 335348"/>
                <a:gd name="connsiteX5" fmla="*/ 11 w 326456"/>
                <a:gd name="connsiteY5" fmla="*/ 167360 h 335348"/>
                <a:gd name="connsiteX6" fmla="*/ 21254 w 326456"/>
                <a:gd name="connsiteY6" fmla="*/ 254838 h 335348"/>
                <a:gd name="connsiteX7" fmla="*/ 79562 w 326456"/>
                <a:gd name="connsiteY7" fmla="*/ 314083 h 335348"/>
                <a:gd name="connsiteX8" fmla="*/ 163561 w 326456"/>
                <a:gd name="connsiteY8" fmla="*/ 335325 h 335348"/>
                <a:gd name="connsiteX9" fmla="*/ 228224 w 326456"/>
                <a:gd name="connsiteY9" fmla="*/ 322981 h 335348"/>
                <a:gd name="connsiteX10" fmla="*/ 280176 w 326456"/>
                <a:gd name="connsiteY10" fmla="*/ 288425 h 335348"/>
                <a:gd name="connsiteX11" fmla="*/ 314398 w 326456"/>
                <a:gd name="connsiteY11" fmla="*/ 235503 h 335348"/>
                <a:gd name="connsiteX12" fmla="*/ 326441 w 326456"/>
                <a:gd name="connsiteY12" fmla="*/ 167360 h 335348"/>
                <a:gd name="connsiteX13" fmla="*/ 305232 w 326456"/>
                <a:gd name="connsiteY13" fmla="*/ 79581 h 335348"/>
                <a:gd name="connsiteX14" fmla="*/ 247225 w 326456"/>
                <a:gd name="connsiteY14" fmla="*/ 20939 h 335348"/>
                <a:gd name="connsiteX15" fmla="*/ 255454 w 326456"/>
                <a:gd name="connsiteY15" fmla="*/ 214261 h 335348"/>
                <a:gd name="connsiteX16" fmla="*/ 234413 w 326456"/>
                <a:gd name="connsiteY16" fmla="*/ 249453 h 335348"/>
                <a:gd name="connsiteX17" fmla="*/ 202734 w 326456"/>
                <a:gd name="connsiteY17" fmla="*/ 271297 h 335348"/>
                <a:gd name="connsiteX18" fmla="*/ 162791 w 326456"/>
                <a:gd name="connsiteY18" fmla="*/ 278924 h 335348"/>
                <a:gd name="connsiteX19" fmla="*/ 112412 w 326456"/>
                <a:gd name="connsiteY19" fmla="*/ 265543 h 335348"/>
                <a:gd name="connsiteX20" fmla="*/ 77186 w 326456"/>
                <a:gd name="connsiteY20" fmla="*/ 227274 h 335348"/>
                <a:gd name="connsiteX21" fmla="*/ 64173 w 326456"/>
                <a:gd name="connsiteY21" fmla="*/ 167360 h 335348"/>
                <a:gd name="connsiteX22" fmla="*/ 71466 w 326456"/>
                <a:gd name="connsiteY22" fmla="*/ 120527 h 335348"/>
                <a:gd name="connsiteX23" fmla="*/ 92073 w 326456"/>
                <a:gd name="connsiteY23" fmla="*/ 85669 h 335348"/>
                <a:gd name="connsiteX24" fmla="*/ 123752 w 326456"/>
                <a:gd name="connsiteY24" fmla="*/ 63791 h 335348"/>
                <a:gd name="connsiteX25" fmla="*/ 163059 w 326456"/>
                <a:gd name="connsiteY25" fmla="*/ 56499 h 335348"/>
                <a:gd name="connsiteX26" fmla="*/ 214709 w 326456"/>
                <a:gd name="connsiteY26" fmla="*/ 69880 h 335348"/>
                <a:gd name="connsiteX27" fmla="*/ 250202 w 326456"/>
                <a:gd name="connsiteY27" fmla="*/ 107915 h 335348"/>
                <a:gd name="connsiteX28" fmla="*/ 263215 w 326456"/>
                <a:gd name="connsiteY28" fmla="*/ 167494 h 335348"/>
                <a:gd name="connsiteX29" fmla="*/ 255454 w 326456"/>
                <a:gd name="connsiteY29" fmla="*/ 214261 h 335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456" h="335348">
                  <a:moveTo>
                    <a:pt x="247225" y="20939"/>
                  </a:moveTo>
                  <a:cubicBezTo>
                    <a:pt x="221453" y="6678"/>
                    <a:pt x="192373" y="-535"/>
                    <a:pt x="162925" y="31"/>
                  </a:cubicBezTo>
                  <a:cubicBezTo>
                    <a:pt x="140793" y="-180"/>
                    <a:pt x="118835" y="3911"/>
                    <a:pt x="98261" y="12074"/>
                  </a:cubicBezTo>
                  <a:cubicBezTo>
                    <a:pt x="78738" y="19872"/>
                    <a:pt x="61049" y="31640"/>
                    <a:pt x="46310" y="46630"/>
                  </a:cubicBezTo>
                  <a:cubicBezTo>
                    <a:pt x="31363" y="61834"/>
                    <a:pt x="19702" y="79952"/>
                    <a:pt x="12054" y="99853"/>
                  </a:cubicBezTo>
                  <a:cubicBezTo>
                    <a:pt x="3838" y="121400"/>
                    <a:pt x="-246" y="144301"/>
                    <a:pt x="11" y="167360"/>
                  </a:cubicBezTo>
                  <a:cubicBezTo>
                    <a:pt x="11" y="200321"/>
                    <a:pt x="7093" y="229481"/>
                    <a:pt x="21254" y="254838"/>
                  </a:cubicBezTo>
                  <a:cubicBezTo>
                    <a:pt x="34829" y="279607"/>
                    <a:pt x="55014" y="300116"/>
                    <a:pt x="79562" y="314083"/>
                  </a:cubicBezTo>
                  <a:cubicBezTo>
                    <a:pt x="105183" y="328487"/>
                    <a:pt x="134173" y="335817"/>
                    <a:pt x="163561" y="335325"/>
                  </a:cubicBezTo>
                  <a:cubicBezTo>
                    <a:pt x="185719" y="335536"/>
                    <a:pt x="207701" y="331338"/>
                    <a:pt x="228224" y="322981"/>
                  </a:cubicBezTo>
                  <a:cubicBezTo>
                    <a:pt x="247650" y="314999"/>
                    <a:pt x="265306" y="303258"/>
                    <a:pt x="280176" y="288425"/>
                  </a:cubicBezTo>
                  <a:cubicBezTo>
                    <a:pt x="295146" y="273361"/>
                    <a:pt x="306801" y="255334"/>
                    <a:pt x="314398" y="235503"/>
                  </a:cubicBezTo>
                  <a:cubicBezTo>
                    <a:pt x="322654" y="213745"/>
                    <a:pt x="326742" y="190630"/>
                    <a:pt x="326441" y="167360"/>
                  </a:cubicBezTo>
                  <a:cubicBezTo>
                    <a:pt x="326441" y="133908"/>
                    <a:pt x="319372" y="104647"/>
                    <a:pt x="305232" y="79581"/>
                  </a:cubicBezTo>
                  <a:cubicBezTo>
                    <a:pt x="291674" y="55060"/>
                    <a:pt x="271599" y="34765"/>
                    <a:pt x="247225" y="20939"/>
                  </a:cubicBezTo>
                  <a:close/>
                  <a:moveTo>
                    <a:pt x="255454" y="214261"/>
                  </a:moveTo>
                  <a:cubicBezTo>
                    <a:pt x="250908" y="227300"/>
                    <a:pt x="243746" y="239276"/>
                    <a:pt x="234413" y="249453"/>
                  </a:cubicBezTo>
                  <a:cubicBezTo>
                    <a:pt x="225561" y="258946"/>
                    <a:pt x="214753" y="266400"/>
                    <a:pt x="202734" y="271297"/>
                  </a:cubicBezTo>
                  <a:cubicBezTo>
                    <a:pt x="190055" y="276459"/>
                    <a:pt x="176480" y="279051"/>
                    <a:pt x="162791" y="278924"/>
                  </a:cubicBezTo>
                  <a:cubicBezTo>
                    <a:pt x="145092" y="279145"/>
                    <a:pt x="127669" y="274515"/>
                    <a:pt x="112412" y="265543"/>
                  </a:cubicBezTo>
                  <a:cubicBezTo>
                    <a:pt x="97261" y="256407"/>
                    <a:pt x="85038" y="243127"/>
                    <a:pt x="77186" y="227274"/>
                  </a:cubicBezTo>
                  <a:cubicBezTo>
                    <a:pt x="68489" y="210591"/>
                    <a:pt x="64150" y="190620"/>
                    <a:pt x="64173" y="167360"/>
                  </a:cubicBezTo>
                  <a:cubicBezTo>
                    <a:pt x="63899" y="151447"/>
                    <a:pt x="66365" y="135604"/>
                    <a:pt x="71466" y="120527"/>
                  </a:cubicBezTo>
                  <a:cubicBezTo>
                    <a:pt x="75949" y="107654"/>
                    <a:pt x="82957" y="95802"/>
                    <a:pt x="92073" y="85669"/>
                  </a:cubicBezTo>
                  <a:cubicBezTo>
                    <a:pt x="100804" y="76032"/>
                    <a:pt x="111646" y="68542"/>
                    <a:pt x="123752" y="63791"/>
                  </a:cubicBezTo>
                  <a:cubicBezTo>
                    <a:pt x="136270" y="58884"/>
                    <a:pt x="149611" y="56408"/>
                    <a:pt x="163059" y="56499"/>
                  </a:cubicBezTo>
                  <a:cubicBezTo>
                    <a:pt x="181173" y="56177"/>
                    <a:pt x="199030" y="60804"/>
                    <a:pt x="214709" y="69880"/>
                  </a:cubicBezTo>
                  <a:cubicBezTo>
                    <a:pt x="229893" y="78952"/>
                    <a:pt x="242201" y="92139"/>
                    <a:pt x="250202" y="107915"/>
                  </a:cubicBezTo>
                  <a:cubicBezTo>
                    <a:pt x="258877" y="124417"/>
                    <a:pt x="263215" y="144278"/>
                    <a:pt x="263215" y="167494"/>
                  </a:cubicBezTo>
                  <a:cubicBezTo>
                    <a:pt x="263383" y="183417"/>
                    <a:pt x="260757" y="199247"/>
                    <a:pt x="255454" y="214261"/>
                  </a:cubicBezTo>
                  <a:close/>
                </a:path>
              </a:pathLst>
            </a:custGeom>
            <a:solidFill>
              <a:srgbClr val="00A443"/>
            </a:solidFill>
            <a:ln w="3344" cap="flat">
              <a:noFill/>
              <a:prstDash val="solid"/>
              <a:miter/>
            </a:ln>
          </p:spPr>
          <p:txBody>
            <a:bodyPr rtlCol="0" anchor="ctr"/>
            <a:lstStyle/>
            <a:p>
              <a:endParaRPr lang="es-ES" sz="900"/>
            </a:p>
          </p:txBody>
        </p:sp>
        <p:sp>
          <p:nvSpPr>
            <p:cNvPr id="93" name="Forma libre: forma 92">
              <a:extLst>
                <a:ext uri="{FF2B5EF4-FFF2-40B4-BE49-F238E27FC236}">
                  <a16:creationId xmlns:a16="http://schemas.microsoft.com/office/drawing/2014/main" id="{A9FABE16-2478-72F0-2778-2A1844DD04A6}"/>
                </a:ext>
              </a:extLst>
            </p:cNvPr>
            <p:cNvSpPr/>
            <p:nvPr/>
          </p:nvSpPr>
          <p:spPr>
            <a:xfrm>
              <a:off x="4520181" y="9715361"/>
              <a:ext cx="121730" cy="444029"/>
            </a:xfrm>
            <a:custGeom>
              <a:avLst/>
              <a:gdLst>
                <a:gd name="connsiteX0" fmla="*/ 70080 w 121730"/>
                <a:gd name="connsiteY0" fmla="*/ 379485 h 444029"/>
                <a:gd name="connsiteX1" fmla="*/ 62152 w 121730"/>
                <a:gd name="connsiteY1" fmla="*/ 351251 h 444029"/>
                <a:gd name="connsiteX2" fmla="*/ 62152 w 121730"/>
                <a:gd name="connsiteY2" fmla="*/ 0 h 444029"/>
                <a:gd name="connsiteX3" fmla="*/ 30 w 121730"/>
                <a:gd name="connsiteY3" fmla="*/ 0 h 444029"/>
                <a:gd name="connsiteX4" fmla="*/ 30 w 121730"/>
                <a:gd name="connsiteY4" fmla="*/ 355232 h 444029"/>
                <a:gd name="connsiteX5" fmla="*/ 9564 w 121730"/>
                <a:gd name="connsiteY5" fmla="*/ 401497 h 444029"/>
                <a:gd name="connsiteX6" fmla="*/ 38702 w 121730"/>
                <a:gd name="connsiteY6" fmla="*/ 432574 h 444029"/>
                <a:gd name="connsiteX7" fmla="*/ 86873 w 121730"/>
                <a:gd name="connsiteY7" fmla="*/ 443981 h 444029"/>
                <a:gd name="connsiteX8" fmla="*/ 121731 w 121730"/>
                <a:gd name="connsiteY8" fmla="*/ 443981 h 444029"/>
                <a:gd name="connsiteX9" fmla="*/ 121731 w 121730"/>
                <a:gd name="connsiteY9" fmla="*/ 389454 h 444029"/>
                <a:gd name="connsiteX10" fmla="*/ 96374 w 121730"/>
                <a:gd name="connsiteY10" fmla="*/ 389454 h 444029"/>
                <a:gd name="connsiteX11" fmla="*/ 70080 w 121730"/>
                <a:gd name="connsiteY11" fmla="*/ 379485 h 44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730" h="444029">
                  <a:moveTo>
                    <a:pt x="70080" y="379485"/>
                  </a:moveTo>
                  <a:cubicBezTo>
                    <a:pt x="64794" y="372928"/>
                    <a:pt x="62152" y="363518"/>
                    <a:pt x="62152" y="351251"/>
                  </a:cubicBezTo>
                  <a:lnTo>
                    <a:pt x="62152" y="0"/>
                  </a:lnTo>
                  <a:lnTo>
                    <a:pt x="30" y="0"/>
                  </a:lnTo>
                  <a:lnTo>
                    <a:pt x="30" y="355232"/>
                  </a:lnTo>
                  <a:cubicBezTo>
                    <a:pt x="-354" y="371179"/>
                    <a:pt x="2907" y="387002"/>
                    <a:pt x="9564" y="401497"/>
                  </a:cubicBezTo>
                  <a:cubicBezTo>
                    <a:pt x="15884" y="414583"/>
                    <a:pt x="26050" y="425425"/>
                    <a:pt x="38702" y="432574"/>
                  </a:cubicBezTo>
                  <a:cubicBezTo>
                    <a:pt x="53464" y="440579"/>
                    <a:pt x="70090" y="444517"/>
                    <a:pt x="86873" y="443981"/>
                  </a:cubicBezTo>
                  <a:lnTo>
                    <a:pt x="121731" y="443981"/>
                  </a:lnTo>
                  <a:lnTo>
                    <a:pt x="121731" y="389454"/>
                  </a:lnTo>
                  <a:lnTo>
                    <a:pt x="96374" y="389454"/>
                  </a:lnTo>
                  <a:cubicBezTo>
                    <a:pt x="84130" y="389287"/>
                    <a:pt x="75365" y="386042"/>
                    <a:pt x="70080" y="379485"/>
                  </a:cubicBezTo>
                  <a:close/>
                </a:path>
              </a:pathLst>
            </a:custGeom>
            <a:solidFill>
              <a:srgbClr val="00A443"/>
            </a:solidFill>
            <a:ln w="3344" cap="flat">
              <a:noFill/>
              <a:prstDash val="solid"/>
              <a:miter/>
            </a:ln>
          </p:spPr>
          <p:txBody>
            <a:bodyPr rtlCol="0" anchor="ctr"/>
            <a:lstStyle/>
            <a:p>
              <a:endParaRPr lang="es-ES" sz="900"/>
            </a:p>
          </p:txBody>
        </p:sp>
        <p:sp>
          <p:nvSpPr>
            <p:cNvPr id="94" name="Forma libre: forma 93">
              <a:extLst>
                <a:ext uri="{FF2B5EF4-FFF2-40B4-BE49-F238E27FC236}">
                  <a16:creationId xmlns:a16="http://schemas.microsoft.com/office/drawing/2014/main" id="{FE59FEE4-FDCA-5BE7-09DA-06D96E466213}"/>
                </a:ext>
              </a:extLst>
            </p:cNvPr>
            <p:cNvSpPr/>
            <p:nvPr/>
          </p:nvSpPr>
          <p:spPr>
            <a:xfrm>
              <a:off x="4656697" y="9830820"/>
              <a:ext cx="285256" cy="335396"/>
            </a:xfrm>
            <a:custGeom>
              <a:avLst/>
              <a:gdLst>
                <a:gd name="connsiteX0" fmla="*/ 273106 w 285256"/>
                <a:gd name="connsiteY0" fmla="*/ 69734 h 335396"/>
                <a:gd name="connsiteX1" fmla="*/ 241126 w 285256"/>
                <a:gd name="connsiteY1" fmla="*/ 30126 h 335396"/>
                <a:gd name="connsiteX2" fmla="*/ 195463 w 285256"/>
                <a:gd name="connsiteY2" fmla="*/ 7312 h 335396"/>
                <a:gd name="connsiteX3" fmla="*/ 141270 w 285256"/>
                <a:gd name="connsiteY3" fmla="*/ 19 h 335396"/>
                <a:gd name="connsiteX4" fmla="*/ 62690 w 285256"/>
                <a:gd name="connsiteY4" fmla="*/ 19355 h 335396"/>
                <a:gd name="connsiteX5" fmla="*/ 10705 w 285256"/>
                <a:gd name="connsiteY5" fmla="*/ 77963 h 335396"/>
                <a:gd name="connsiteX6" fmla="*/ 59512 w 285256"/>
                <a:gd name="connsiteY6" fmla="*/ 105963 h 335396"/>
                <a:gd name="connsiteX7" fmla="*/ 89620 w 285256"/>
                <a:gd name="connsiteY7" fmla="*/ 69165 h 335396"/>
                <a:gd name="connsiteX8" fmla="*/ 139999 w 285256"/>
                <a:gd name="connsiteY8" fmla="*/ 55784 h 335396"/>
                <a:gd name="connsiteX9" fmla="*/ 181514 w 285256"/>
                <a:gd name="connsiteY9" fmla="*/ 63412 h 335396"/>
                <a:gd name="connsiteX10" fmla="*/ 211621 w 285256"/>
                <a:gd name="connsiteY10" fmla="*/ 88133 h 335396"/>
                <a:gd name="connsiteX11" fmla="*/ 223062 w 285256"/>
                <a:gd name="connsiteY11" fmla="*/ 133127 h 335396"/>
                <a:gd name="connsiteX12" fmla="*/ 223062 w 285256"/>
                <a:gd name="connsiteY12" fmla="*/ 169021 h 335396"/>
                <a:gd name="connsiteX13" fmla="*/ 216070 w 285256"/>
                <a:gd name="connsiteY13" fmla="*/ 162331 h 335396"/>
                <a:gd name="connsiteX14" fmla="*/ 129863 w 285256"/>
                <a:gd name="connsiteY14" fmla="*/ 136371 h 335396"/>
                <a:gd name="connsiteX15" fmla="*/ 63961 w 285256"/>
                <a:gd name="connsiteY15" fmla="*/ 147779 h 335396"/>
                <a:gd name="connsiteX16" fmla="*/ 17128 w 285256"/>
                <a:gd name="connsiteY16" fmla="*/ 181666 h 335396"/>
                <a:gd name="connsiteX17" fmla="*/ 16794 w 285256"/>
                <a:gd name="connsiteY17" fmla="*/ 289751 h 335396"/>
                <a:gd name="connsiteX18" fmla="*/ 62423 w 285256"/>
                <a:gd name="connsiteY18" fmla="*/ 323672 h 335396"/>
                <a:gd name="connsiteX19" fmla="*/ 126752 w 285256"/>
                <a:gd name="connsiteY19" fmla="*/ 335380 h 335396"/>
                <a:gd name="connsiteX20" fmla="*/ 214866 w 285256"/>
                <a:gd name="connsiteY20" fmla="*/ 308451 h 335396"/>
                <a:gd name="connsiteX21" fmla="*/ 226273 w 285256"/>
                <a:gd name="connsiteY21" fmla="*/ 296408 h 335396"/>
                <a:gd name="connsiteX22" fmla="*/ 226273 w 285256"/>
                <a:gd name="connsiteY22" fmla="*/ 328422 h 335396"/>
                <a:gd name="connsiteX23" fmla="*/ 285216 w 285256"/>
                <a:gd name="connsiteY23" fmla="*/ 328422 h 335396"/>
                <a:gd name="connsiteX24" fmla="*/ 285216 w 285256"/>
                <a:gd name="connsiteY24" fmla="*/ 127406 h 335396"/>
                <a:gd name="connsiteX25" fmla="*/ 273106 w 285256"/>
                <a:gd name="connsiteY25" fmla="*/ 69734 h 335396"/>
                <a:gd name="connsiteX26" fmla="*/ 202120 w 285256"/>
                <a:gd name="connsiteY26" fmla="*/ 273794 h 335396"/>
                <a:gd name="connsiteX27" fmla="*/ 145251 w 285256"/>
                <a:gd name="connsiteY27" fmla="*/ 287175 h 335396"/>
                <a:gd name="connsiteX28" fmla="*/ 87244 w 285256"/>
                <a:gd name="connsiteY28" fmla="*/ 273794 h 335396"/>
                <a:gd name="connsiteX29" fmla="*/ 64129 w 285256"/>
                <a:gd name="connsiteY29" fmla="*/ 235123 h 335396"/>
                <a:gd name="connsiteX30" fmla="*/ 87244 w 285256"/>
                <a:gd name="connsiteY30" fmla="*/ 195515 h 335396"/>
                <a:gd name="connsiteX31" fmla="*/ 145251 w 285256"/>
                <a:gd name="connsiteY31" fmla="*/ 182536 h 335396"/>
                <a:gd name="connsiteX32" fmla="*/ 202120 w 285256"/>
                <a:gd name="connsiteY32" fmla="*/ 195917 h 335396"/>
                <a:gd name="connsiteX33" fmla="*/ 224935 w 285256"/>
                <a:gd name="connsiteY33" fmla="*/ 235190 h 335396"/>
                <a:gd name="connsiteX34" fmla="*/ 202120 w 285256"/>
                <a:gd name="connsiteY34" fmla="*/ 273828 h 335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85256" h="335396">
                  <a:moveTo>
                    <a:pt x="273106" y="69734"/>
                  </a:moveTo>
                  <a:cubicBezTo>
                    <a:pt x="265546" y="54292"/>
                    <a:pt x="254641" y="40754"/>
                    <a:pt x="241126" y="30126"/>
                  </a:cubicBezTo>
                  <a:cubicBezTo>
                    <a:pt x="227544" y="19622"/>
                    <a:pt x="212022" y="11871"/>
                    <a:pt x="195463" y="7312"/>
                  </a:cubicBezTo>
                  <a:cubicBezTo>
                    <a:pt x="177834" y="2381"/>
                    <a:pt x="159569" y="-71"/>
                    <a:pt x="141270" y="19"/>
                  </a:cubicBezTo>
                  <a:cubicBezTo>
                    <a:pt x="113839" y="-406"/>
                    <a:pt x="86776" y="6255"/>
                    <a:pt x="62690" y="19355"/>
                  </a:cubicBezTo>
                  <a:cubicBezTo>
                    <a:pt x="39240" y="32458"/>
                    <a:pt x="20908" y="53115"/>
                    <a:pt x="10705" y="77963"/>
                  </a:cubicBezTo>
                  <a:lnTo>
                    <a:pt x="59512" y="105963"/>
                  </a:lnTo>
                  <a:cubicBezTo>
                    <a:pt x="65434" y="90833"/>
                    <a:pt x="75971" y="77957"/>
                    <a:pt x="89620" y="69165"/>
                  </a:cubicBezTo>
                  <a:cubicBezTo>
                    <a:pt x="103335" y="60244"/>
                    <a:pt x="120128" y="55784"/>
                    <a:pt x="139999" y="55784"/>
                  </a:cubicBezTo>
                  <a:cubicBezTo>
                    <a:pt x="154216" y="55594"/>
                    <a:pt x="168300" y="58186"/>
                    <a:pt x="181514" y="63412"/>
                  </a:cubicBezTo>
                  <a:cubicBezTo>
                    <a:pt x="193858" y="68359"/>
                    <a:pt x="204361" y="76993"/>
                    <a:pt x="211621" y="88133"/>
                  </a:cubicBezTo>
                  <a:cubicBezTo>
                    <a:pt x="219248" y="99550"/>
                    <a:pt x="223062" y="114550"/>
                    <a:pt x="223062" y="133127"/>
                  </a:cubicBezTo>
                  <a:lnTo>
                    <a:pt x="223062" y="169021"/>
                  </a:lnTo>
                  <a:cubicBezTo>
                    <a:pt x="220887" y="166713"/>
                    <a:pt x="218545" y="164438"/>
                    <a:pt x="216070" y="162331"/>
                  </a:cubicBezTo>
                  <a:cubicBezTo>
                    <a:pt x="196199" y="145026"/>
                    <a:pt x="167464" y="136371"/>
                    <a:pt x="129863" y="136371"/>
                  </a:cubicBezTo>
                  <a:cubicBezTo>
                    <a:pt x="107383" y="136077"/>
                    <a:pt x="85037" y="139944"/>
                    <a:pt x="63961" y="147779"/>
                  </a:cubicBezTo>
                  <a:cubicBezTo>
                    <a:pt x="45462" y="154416"/>
                    <a:pt x="29205" y="166168"/>
                    <a:pt x="17128" y="181666"/>
                  </a:cubicBezTo>
                  <a:cubicBezTo>
                    <a:pt x="-5586" y="214075"/>
                    <a:pt x="-5720" y="257202"/>
                    <a:pt x="16794" y="289751"/>
                  </a:cubicBezTo>
                  <a:cubicBezTo>
                    <a:pt x="28636" y="305012"/>
                    <a:pt x="44392" y="316744"/>
                    <a:pt x="62423" y="323672"/>
                  </a:cubicBezTo>
                  <a:cubicBezTo>
                    <a:pt x="82896" y="331704"/>
                    <a:pt x="104740" y="335681"/>
                    <a:pt x="126752" y="335380"/>
                  </a:cubicBezTo>
                  <a:cubicBezTo>
                    <a:pt x="164787" y="335380"/>
                    <a:pt x="194159" y="326405"/>
                    <a:pt x="214866" y="308451"/>
                  </a:cubicBezTo>
                  <a:cubicBezTo>
                    <a:pt x="219047" y="304815"/>
                    <a:pt x="222861" y="300780"/>
                    <a:pt x="226273" y="296408"/>
                  </a:cubicBezTo>
                  <a:lnTo>
                    <a:pt x="226273" y="328422"/>
                  </a:lnTo>
                  <a:lnTo>
                    <a:pt x="285216" y="328422"/>
                  </a:lnTo>
                  <a:lnTo>
                    <a:pt x="285216" y="127406"/>
                  </a:lnTo>
                  <a:cubicBezTo>
                    <a:pt x="285718" y="107502"/>
                    <a:pt x="281570" y="87752"/>
                    <a:pt x="273106" y="69734"/>
                  </a:cubicBezTo>
                  <a:close/>
                  <a:moveTo>
                    <a:pt x="202120" y="273794"/>
                  </a:moveTo>
                  <a:cubicBezTo>
                    <a:pt x="186933" y="282716"/>
                    <a:pt x="167965" y="287175"/>
                    <a:pt x="145251" y="287175"/>
                  </a:cubicBezTo>
                  <a:cubicBezTo>
                    <a:pt x="122001" y="287175"/>
                    <a:pt x="102666" y="282716"/>
                    <a:pt x="87244" y="273794"/>
                  </a:cubicBezTo>
                  <a:cubicBezTo>
                    <a:pt x="71823" y="264873"/>
                    <a:pt x="64129" y="251983"/>
                    <a:pt x="64129" y="235123"/>
                  </a:cubicBezTo>
                  <a:cubicBezTo>
                    <a:pt x="63460" y="218544"/>
                    <a:pt x="72492" y="203082"/>
                    <a:pt x="87244" y="195515"/>
                  </a:cubicBezTo>
                  <a:cubicBezTo>
                    <a:pt x="102666" y="186841"/>
                    <a:pt x="122001" y="182512"/>
                    <a:pt x="145251" y="182536"/>
                  </a:cubicBezTo>
                  <a:cubicBezTo>
                    <a:pt x="168066" y="182536"/>
                    <a:pt x="187033" y="186995"/>
                    <a:pt x="202120" y="195917"/>
                  </a:cubicBezTo>
                  <a:cubicBezTo>
                    <a:pt x="216605" y="203557"/>
                    <a:pt x="225470" y="218808"/>
                    <a:pt x="224935" y="235190"/>
                  </a:cubicBezTo>
                  <a:cubicBezTo>
                    <a:pt x="224935" y="252094"/>
                    <a:pt x="217341" y="264973"/>
                    <a:pt x="202120" y="273828"/>
                  </a:cubicBezTo>
                  <a:close/>
                </a:path>
              </a:pathLst>
            </a:custGeom>
            <a:solidFill>
              <a:srgbClr val="00A443"/>
            </a:solidFill>
            <a:ln w="3344" cap="flat">
              <a:noFill/>
              <a:prstDash val="solid"/>
              <a:miter/>
            </a:ln>
          </p:spPr>
          <p:txBody>
            <a:bodyPr rtlCol="0" anchor="ctr"/>
            <a:lstStyle/>
            <a:p>
              <a:endParaRPr lang="es-ES" sz="900"/>
            </a:p>
          </p:txBody>
        </p:sp>
        <p:sp>
          <p:nvSpPr>
            <p:cNvPr id="95" name="Forma libre: forma 94">
              <a:extLst>
                <a:ext uri="{FF2B5EF4-FFF2-40B4-BE49-F238E27FC236}">
                  <a16:creationId xmlns:a16="http://schemas.microsoft.com/office/drawing/2014/main" id="{AABAA32E-25CE-F368-4387-D7C1BDB4060D}"/>
                </a:ext>
              </a:extLst>
            </p:cNvPr>
            <p:cNvSpPr/>
            <p:nvPr/>
          </p:nvSpPr>
          <p:spPr>
            <a:xfrm>
              <a:off x="2047405" y="9519430"/>
              <a:ext cx="421723" cy="676163"/>
            </a:xfrm>
            <a:custGeom>
              <a:avLst/>
              <a:gdLst>
                <a:gd name="connsiteX0" fmla="*/ 0 w 421723"/>
                <a:gd name="connsiteY0" fmla="*/ 482050 h 676163"/>
                <a:gd name="connsiteX1" fmla="*/ 55966 w 421723"/>
                <a:gd name="connsiteY1" fmla="*/ 618403 h 676163"/>
                <a:gd name="connsiteX2" fmla="*/ 279362 w 421723"/>
                <a:gd name="connsiteY2" fmla="*/ 655000 h 676163"/>
                <a:gd name="connsiteX3" fmla="*/ 346467 w 421723"/>
                <a:gd name="connsiteY3" fmla="*/ 0 h 676163"/>
                <a:gd name="connsiteX4" fmla="*/ 0 w 421723"/>
                <a:gd name="connsiteY4" fmla="*/ 482050 h 676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723" h="676163">
                  <a:moveTo>
                    <a:pt x="0" y="482050"/>
                  </a:moveTo>
                  <a:cubicBezTo>
                    <a:pt x="-77" y="533106"/>
                    <a:pt x="20042" y="582120"/>
                    <a:pt x="55966" y="618403"/>
                  </a:cubicBezTo>
                  <a:cubicBezTo>
                    <a:pt x="125280" y="687716"/>
                    <a:pt x="219382" y="687582"/>
                    <a:pt x="279362" y="655000"/>
                  </a:cubicBezTo>
                  <a:cubicBezTo>
                    <a:pt x="352790" y="615158"/>
                    <a:pt x="517978" y="495666"/>
                    <a:pt x="346467" y="0"/>
                  </a:cubicBezTo>
                  <a:cubicBezTo>
                    <a:pt x="346467" y="233967"/>
                    <a:pt x="0" y="257751"/>
                    <a:pt x="0" y="482050"/>
                  </a:cubicBezTo>
                  <a:close/>
                </a:path>
              </a:pathLst>
            </a:custGeom>
            <a:solidFill>
              <a:srgbClr val="FF9C1A"/>
            </a:solidFill>
            <a:ln w="3344" cap="flat">
              <a:noFill/>
              <a:prstDash val="solid"/>
              <a:miter/>
            </a:ln>
          </p:spPr>
          <p:txBody>
            <a:bodyPr rtlCol="0" anchor="ctr"/>
            <a:lstStyle/>
            <a:p>
              <a:endParaRPr lang="es-ES" sz="900"/>
            </a:p>
          </p:txBody>
        </p:sp>
        <p:sp>
          <p:nvSpPr>
            <p:cNvPr id="96" name="Forma libre: forma 95">
              <a:extLst>
                <a:ext uri="{FF2B5EF4-FFF2-40B4-BE49-F238E27FC236}">
                  <a16:creationId xmlns:a16="http://schemas.microsoft.com/office/drawing/2014/main" id="{CCBD747B-275A-FE2D-C0B5-6B90AF241136}"/>
                </a:ext>
              </a:extLst>
            </p:cNvPr>
            <p:cNvSpPr/>
            <p:nvPr/>
          </p:nvSpPr>
          <p:spPr>
            <a:xfrm>
              <a:off x="1801797" y="9519430"/>
              <a:ext cx="403370" cy="676134"/>
            </a:xfrm>
            <a:custGeom>
              <a:avLst/>
              <a:gdLst>
                <a:gd name="connsiteX0" fmla="*/ 403370 w 403370"/>
                <a:gd name="connsiteY0" fmla="*/ 204830 h 676134"/>
                <a:gd name="connsiteX1" fmla="*/ 346501 w 403370"/>
                <a:gd name="connsiteY1" fmla="*/ 0 h 676134"/>
                <a:gd name="connsiteX2" fmla="*/ 0 w 403370"/>
                <a:gd name="connsiteY2" fmla="*/ 482050 h 676134"/>
                <a:gd name="connsiteX3" fmla="*/ 55899 w 403370"/>
                <a:gd name="connsiteY3" fmla="*/ 618403 h 676134"/>
                <a:gd name="connsiteX4" fmla="*/ 279295 w 403370"/>
                <a:gd name="connsiteY4" fmla="*/ 655000 h 676134"/>
                <a:gd name="connsiteX5" fmla="*/ 403370 w 403370"/>
                <a:gd name="connsiteY5" fmla="*/ 204830 h 676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370" h="676134">
                  <a:moveTo>
                    <a:pt x="403370" y="204830"/>
                  </a:moveTo>
                  <a:cubicBezTo>
                    <a:pt x="391996" y="143511"/>
                    <a:pt x="373765" y="80721"/>
                    <a:pt x="346501" y="0"/>
                  </a:cubicBezTo>
                  <a:cubicBezTo>
                    <a:pt x="346501" y="233967"/>
                    <a:pt x="0" y="257751"/>
                    <a:pt x="0" y="482050"/>
                  </a:cubicBezTo>
                  <a:cubicBezTo>
                    <a:pt x="-77" y="533095"/>
                    <a:pt x="20011" y="582103"/>
                    <a:pt x="55899" y="618403"/>
                  </a:cubicBezTo>
                  <a:cubicBezTo>
                    <a:pt x="125213" y="687716"/>
                    <a:pt x="220051" y="687516"/>
                    <a:pt x="279295" y="655000"/>
                  </a:cubicBezTo>
                  <a:cubicBezTo>
                    <a:pt x="141538" y="508110"/>
                    <a:pt x="190044" y="338071"/>
                    <a:pt x="403370" y="204830"/>
                  </a:cubicBezTo>
                  <a:close/>
                </a:path>
              </a:pathLst>
            </a:custGeom>
            <a:solidFill>
              <a:srgbClr val="0DA9FF"/>
            </a:solidFill>
            <a:ln w="3344" cap="flat">
              <a:noFill/>
              <a:prstDash val="solid"/>
              <a:miter/>
            </a:ln>
          </p:spPr>
          <p:txBody>
            <a:bodyPr rtlCol="0" anchor="ctr"/>
            <a:lstStyle/>
            <a:p>
              <a:endParaRPr lang="es-ES" sz="900"/>
            </a:p>
          </p:txBody>
        </p:sp>
        <p:sp>
          <p:nvSpPr>
            <p:cNvPr id="97" name="Forma libre: forma 96">
              <a:extLst>
                <a:ext uri="{FF2B5EF4-FFF2-40B4-BE49-F238E27FC236}">
                  <a16:creationId xmlns:a16="http://schemas.microsoft.com/office/drawing/2014/main" id="{7C4716CA-929E-9664-64C8-D1F13938B00A}"/>
                </a:ext>
              </a:extLst>
            </p:cNvPr>
            <p:cNvSpPr/>
            <p:nvPr/>
          </p:nvSpPr>
          <p:spPr>
            <a:xfrm>
              <a:off x="1556189" y="9519430"/>
              <a:ext cx="403369" cy="835509"/>
            </a:xfrm>
            <a:custGeom>
              <a:avLst/>
              <a:gdLst>
                <a:gd name="connsiteX0" fmla="*/ 403370 w 403369"/>
                <a:gd name="connsiteY0" fmla="*/ 204830 h 835509"/>
                <a:gd name="connsiteX1" fmla="*/ 346501 w 403369"/>
                <a:gd name="connsiteY1" fmla="*/ 0 h 835509"/>
                <a:gd name="connsiteX2" fmla="*/ 0 w 403369"/>
                <a:gd name="connsiteY2" fmla="*/ 482050 h 835509"/>
                <a:gd name="connsiteX3" fmla="*/ 93199 w 403369"/>
                <a:gd name="connsiteY3" fmla="*/ 647740 h 835509"/>
                <a:gd name="connsiteX4" fmla="*/ 84267 w 403369"/>
                <a:gd name="connsiteY4" fmla="*/ 835509 h 835509"/>
                <a:gd name="connsiteX5" fmla="*/ 128725 w 403369"/>
                <a:gd name="connsiteY5" fmla="*/ 828116 h 835509"/>
                <a:gd name="connsiteX6" fmla="*/ 121700 w 403369"/>
                <a:gd name="connsiteY6" fmla="*/ 662125 h 835509"/>
                <a:gd name="connsiteX7" fmla="*/ 279295 w 403369"/>
                <a:gd name="connsiteY7" fmla="*/ 655067 h 835509"/>
                <a:gd name="connsiteX8" fmla="*/ 403370 w 403369"/>
                <a:gd name="connsiteY8" fmla="*/ 204830 h 835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369" h="835509">
                  <a:moveTo>
                    <a:pt x="403370" y="204830"/>
                  </a:moveTo>
                  <a:cubicBezTo>
                    <a:pt x="391996" y="143511"/>
                    <a:pt x="373731" y="80721"/>
                    <a:pt x="346501" y="0"/>
                  </a:cubicBezTo>
                  <a:cubicBezTo>
                    <a:pt x="346501" y="233967"/>
                    <a:pt x="0" y="257751"/>
                    <a:pt x="0" y="482050"/>
                  </a:cubicBezTo>
                  <a:cubicBezTo>
                    <a:pt x="0" y="597093"/>
                    <a:pt x="93199" y="647740"/>
                    <a:pt x="93199" y="647740"/>
                  </a:cubicBezTo>
                  <a:cubicBezTo>
                    <a:pt x="78717" y="709250"/>
                    <a:pt x="75690" y="772903"/>
                    <a:pt x="84267" y="835509"/>
                  </a:cubicBezTo>
                  <a:lnTo>
                    <a:pt x="128725" y="828116"/>
                  </a:lnTo>
                  <a:cubicBezTo>
                    <a:pt x="106981" y="752514"/>
                    <a:pt x="120329" y="670187"/>
                    <a:pt x="121700" y="662125"/>
                  </a:cubicBezTo>
                  <a:cubicBezTo>
                    <a:pt x="178569" y="684906"/>
                    <a:pt x="237211" y="678149"/>
                    <a:pt x="279295" y="655067"/>
                  </a:cubicBezTo>
                  <a:cubicBezTo>
                    <a:pt x="141337" y="508110"/>
                    <a:pt x="190043" y="338104"/>
                    <a:pt x="403370" y="204830"/>
                  </a:cubicBezTo>
                  <a:close/>
                </a:path>
              </a:pathLst>
            </a:custGeom>
            <a:solidFill>
              <a:srgbClr val="00A443"/>
            </a:solidFill>
            <a:ln w="3344" cap="flat">
              <a:noFill/>
              <a:prstDash val="solid"/>
              <a:miter/>
            </a:ln>
          </p:spPr>
          <p:txBody>
            <a:bodyPr rtlCol="0" anchor="ctr"/>
            <a:lstStyle/>
            <a:p>
              <a:endParaRPr lang="es-ES" sz="900"/>
            </a:p>
          </p:txBody>
        </p:sp>
      </p:grpSp>
    </p:spTree>
    <p:extLst>
      <p:ext uri="{BB962C8B-B14F-4D97-AF65-F5344CB8AC3E}">
        <p14:creationId xmlns:p14="http://schemas.microsoft.com/office/powerpoint/2010/main" val="2452826388"/>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6_Sand Cover Long Text">
    <p:bg>
      <p:bgRef idx="1001">
        <a:schemeClr val="bg1"/>
      </p:bgRef>
    </p:bg>
    <p:spTree>
      <p:nvGrpSpPr>
        <p:cNvPr id="1" name=""/>
        <p:cNvGrpSpPr/>
        <p:nvPr/>
      </p:nvGrpSpPr>
      <p:grpSpPr>
        <a:xfrm>
          <a:off x="0" y="0"/>
          <a:ext cx="0" cy="0"/>
          <a:chOff x="0" y="0"/>
          <a:chExt cx="0" cy="0"/>
        </a:xfrm>
      </p:grpSpPr>
      <p:sp>
        <p:nvSpPr>
          <p:cNvPr id="4" name="Marcador de texto 12">
            <a:extLst>
              <a:ext uri="{FF2B5EF4-FFF2-40B4-BE49-F238E27FC236}">
                <a16:creationId xmlns:a16="http://schemas.microsoft.com/office/drawing/2014/main" id="{02C6E78E-94C2-B86A-43B0-C98F58009059}"/>
              </a:ext>
            </a:extLst>
          </p:cNvPr>
          <p:cNvSpPr>
            <a:spLocks noGrp="1"/>
          </p:cNvSpPr>
          <p:nvPr>
            <p:ph type="body" sz="quarter" idx="10" hasCustomPrompt="1"/>
          </p:nvPr>
        </p:nvSpPr>
        <p:spPr>
          <a:xfrm>
            <a:off x="407220" y="2922246"/>
            <a:ext cx="11000787" cy="239157"/>
          </a:xfrm>
          <a:prstGeom prst="rect">
            <a:avLst/>
          </a:prstGeom>
        </p:spPr>
        <p:txBody>
          <a:bodyPr anchor="ctr"/>
          <a:lstStyle>
            <a:lvl1pPr marL="0" indent="0">
              <a:buNone/>
              <a:defRPr sz="1789" b="0" i="0">
                <a:solidFill>
                  <a:schemeClr val="tx2"/>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vl2pPr marL="454251"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2pPr>
            <a:lvl3pPr marL="908503"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3pPr>
            <a:lvl4pPr marL="1362754"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4pPr>
            <a:lvl5pPr marL="1817006"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5pPr>
          </a:lstStyle>
          <a:p>
            <a:pPr lvl="0"/>
            <a:r>
              <a:rPr lang="en-US" noProof="0" dirty="0"/>
              <a:t>Cover Subtitle</a:t>
            </a:r>
          </a:p>
        </p:txBody>
      </p:sp>
      <p:sp>
        <p:nvSpPr>
          <p:cNvPr id="7" name="Marcador de texto 12">
            <a:extLst>
              <a:ext uri="{FF2B5EF4-FFF2-40B4-BE49-F238E27FC236}">
                <a16:creationId xmlns:a16="http://schemas.microsoft.com/office/drawing/2014/main" id="{48B9D897-8522-C703-18E2-6BE46E9EEE7C}"/>
              </a:ext>
            </a:extLst>
          </p:cNvPr>
          <p:cNvSpPr>
            <a:spLocks noGrp="1"/>
          </p:cNvSpPr>
          <p:nvPr>
            <p:ph type="body" sz="quarter" idx="12" hasCustomPrompt="1"/>
          </p:nvPr>
        </p:nvSpPr>
        <p:spPr>
          <a:xfrm>
            <a:off x="7708569" y="6417000"/>
            <a:ext cx="4075366" cy="239157"/>
          </a:xfrm>
          <a:prstGeom prst="rect">
            <a:avLst/>
          </a:prstGeom>
        </p:spPr>
        <p:txBody>
          <a:bodyPr/>
          <a:lstStyle>
            <a:lvl1pPr marL="0" indent="0" algn="r">
              <a:lnSpc>
                <a:spcPct val="100000"/>
              </a:lnSpc>
              <a:spcBef>
                <a:spcPts val="0"/>
              </a:spcBef>
              <a:buNone/>
              <a:defRPr sz="1500" b="0" i="0">
                <a:solidFill>
                  <a:schemeClr val="tx2"/>
                </a:solidFill>
                <a:latin typeface="+mn-lt"/>
                <a:ea typeface="IberPangea Text Light" panose="020B0404000000000000" pitchFamily="34" charset="0"/>
                <a:cs typeface="IberPangea Text Light" panose="020B0404000000000000" pitchFamily="34" charset="0"/>
              </a:defRPr>
            </a:lvl1pPr>
            <a:lvl2pPr marL="454251"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2pPr>
            <a:lvl3pPr marL="908503"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3pPr>
            <a:lvl4pPr marL="1362754"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4pPr>
            <a:lvl5pPr marL="1817006"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5pPr>
          </a:lstStyle>
          <a:p>
            <a:fld id="{02B24472-8DE9-4849-ADBA-3FCAC8B76F3B}" type="datetime1">
              <a:rPr lang="en-US" noProof="0" smtClean="0"/>
              <a:t>29/3/23</a:t>
            </a:fld>
            <a:endParaRPr lang="en-US" noProof="0" dirty="0"/>
          </a:p>
        </p:txBody>
      </p:sp>
      <p:sp>
        <p:nvSpPr>
          <p:cNvPr id="8" name="Marcador de texto 12">
            <a:extLst>
              <a:ext uri="{FF2B5EF4-FFF2-40B4-BE49-F238E27FC236}">
                <a16:creationId xmlns:a16="http://schemas.microsoft.com/office/drawing/2014/main" id="{D3BD5612-AEBB-19A0-9897-5839C3851C14}"/>
              </a:ext>
            </a:extLst>
          </p:cNvPr>
          <p:cNvSpPr>
            <a:spLocks noGrp="1"/>
          </p:cNvSpPr>
          <p:nvPr>
            <p:ph type="body" sz="quarter" idx="13" hasCustomPrompt="1"/>
          </p:nvPr>
        </p:nvSpPr>
        <p:spPr>
          <a:xfrm>
            <a:off x="407221" y="6417000"/>
            <a:ext cx="4075366" cy="239157"/>
          </a:xfrm>
          <a:prstGeom prst="rect">
            <a:avLst/>
          </a:prstGeom>
        </p:spPr>
        <p:txBody>
          <a:bodyPr/>
          <a:lstStyle>
            <a:lvl1pPr marL="0" indent="0" algn="l">
              <a:lnSpc>
                <a:spcPct val="100000"/>
              </a:lnSpc>
              <a:spcBef>
                <a:spcPts val="0"/>
              </a:spcBef>
              <a:buNone/>
              <a:defRPr sz="1500" b="0" i="0">
                <a:solidFill>
                  <a:schemeClr val="tx2"/>
                </a:solidFill>
                <a:latin typeface="+mn-lt"/>
                <a:ea typeface="IberPangea Text Light" panose="020B0404000000000000" pitchFamily="34" charset="0"/>
                <a:cs typeface="IberPangea Text Light" panose="020B0404000000000000" pitchFamily="34" charset="0"/>
              </a:defRPr>
            </a:lvl1pPr>
            <a:lvl2pPr marL="454251"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2pPr>
            <a:lvl3pPr marL="908503"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3pPr>
            <a:lvl4pPr marL="1362754"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4pPr>
            <a:lvl5pPr marL="1817006"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5pPr>
          </a:lstStyle>
          <a:p>
            <a:r>
              <a:rPr lang="en-US" noProof="0" dirty="0"/>
              <a:t>Business Division</a:t>
            </a:r>
          </a:p>
        </p:txBody>
      </p:sp>
      <p:sp>
        <p:nvSpPr>
          <p:cNvPr id="2" name="Título 14">
            <a:extLst>
              <a:ext uri="{FF2B5EF4-FFF2-40B4-BE49-F238E27FC236}">
                <a16:creationId xmlns:a16="http://schemas.microsoft.com/office/drawing/2014/main" id="{EE43D0D4-53D9-E48B-97B4-161635A2CFA7}"/>
              </a:ext>
            </a:extLst>
          </p:cNvPr>
          <p:cNvSpPr>
            <a:spLocks noGrp="1"/>
          </p:cNvSpPr>
          <p:nvPr>
            <p:ph type="title" hasCustomPrompt="1"/>
          </p:nvPr>
        </p:nvSpPr>
        <p:spPr>
          <a:xfrm>
            <a:off x="406315" y="3284984"/>
            <a:ext cx="11031118" cy="1620000"/>
          </a:xfrm>
          <a:prstGeom prst="rect">
            <a:avLst/>
          </a:prstGeom>
        </p:spPr>
        <p:txBody>
          <a:bodyPr anchor="t">
            <a:noAutofit/>
          </a:bodyPr>
          <a:lstStyle>
            <a:lvl1pPr>
              <a:lnSpc>
                <a:spcPct val="80000"/>
              </a:lnSpc>
              <a:defRPr sz="6100" b="1" i="0">
                <a:solidFill>
                  <a:schemeClr val="tx2"/>
                </a:solidFill>
                <a:latin typeface="IberPangea Text" panose="020B0404000000000000" pitchFamily="34" charset="0"/>
                <a:ea typeface="IberPangea Text" panose="020B0404000000000000" pitchFamily="34" charset="0"/>
                <a:cs typeface="IberPangea Text" panose="020B0404000000000000" pitchFamily="34" charset="0"/>
              </a:defRPr>
            </a:lvl1pPr>
          </a:lstStyle>
          <a:p>
            <a:r>
              <a:rPr lang="en-US" noProof="0" dirty="0"/>
              <a:t>Small PPT Title</a:t>
            </a:r>
          </a:p>
        </p:txBody>
      </p:sp>
      <p:grpSp>
        <p:nvGrpSpPr>
          <p:cNvPr id="107" name="Grupo 106">
            <a:extLst>
              <a:ext uri="{FF2B5EF4-FFF2-40B4-BE49-F238E27FC236}">
                <a16:creationId xmlns:a16="http://schemas.microsoft.com/office/drawing/2014/main" id="{4DD14D40-EA0A-04AD-9403-9D6CB5E8893E}"/>
              </a:ext>
            </a:extLst>
          </p:cNvPr>
          <p:cNvGrpSpPr/>
          <p:nvPr userDrawn="1"/>
        </p:nvGrpSpPr>
        <p:grpSpPr>
          <a:xfrm>
            <a:off x="445693" y="600636"/>
            <a:ext cx="2146311" cy="807112"/>
            <a:chOff x="1574352" y="11059298"/>
            <a:chExt cx="4373466" cy="1644732"/>
          </a:xfrm>
        </p:grpSpPr>
        <p:sp>
          <p:nvSpPr>
            <p:cNvPr id="108" name="Forma libre: forma 107">
              <a:extLst>
                <a:ext uri="{FF2B5EF4-FFF2-40B4-BE49-F238E27FC236}">
                  <a16:creationId xmlns:a16="http://schemas.microsoft.com/office/drawing/2014/main" id="{706811D2-ABAC-03D9-FF5C-1660278C633A}"/>
                </a:ext>
              </a:extLst>
            </p:cNvPr>
            <p:cNvSpPr/>
            <p:nvPr/>
          </p:nvSpPr>
          <p:spPr>
            <a:xfrm>
              <a:off x="2055633" y="11059298"/>
              <a:ext cx="413024" cy="662188"/>
            </a:xfrm>
            <a:custGeom>
              <a:avLst/>
              <a:gdLst>
                <a:gd name="connsiteX0" fmla="*/ 0 w 413024"/>
                <a:gd name="connsiteY0" fmla="*/ 472108 h 662188"/>
                <a:gd name="connsiteX1" fmla="*/ 54713 w 413024"/>
                <a:gd name="connsiteY1" fmla="*/ 605779 h 662188"/>
                <a:gd name="connsiteX2" fmla="*/ 273567 w 413024"/>
                <a:gd name="connsiteY2" fmla="*/ 641490 h 662188"/>
                <a:gd name="connsiteX3" fmla="*/ 339420 w 413024"/>
                <a:gd name="connsiteY3" fmla="*/ 0 h 662188"/>
                <a:gd name="connsiteX4" fmla="*/ 0 w 413024"/>
                <a:gd name="connsiteY4" fmla="*/ 472108 h 662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024" h="662188">
                  <a:moveTo>
                    <a:pt x="0" y="472108"/>
                  </a:moveTo>
                  <a:cubicBezTo>
                    <a:pt x="-33" y="522123"/>
                    <a:pt x="19621" y="570140"/>
                    <a:pt x="54713" y="605779"/>
                  </a:cubicBezTo>
                  <a:cubicBezTo>
                    <a:pt x="122859" y="673597"/>
                    <a:pt x="214922" y="673269"/>
                    <a:pt x="273567" y="641490"/>
                  </a:cubicBezTo>
                  <a:cubicBezTo>
                    <a:pt x="345645" y="602502"/>
                    <a:pt x="507164" y="485540"/>
                    <a:pt x="339420" y="0"/>
                  </a:cubicBezTo>
                  <a:cubicBezTo>
                    <a:pt x="339420" y="229010"/>
                    <a:pt x="0" y="252271"/>
                    <a:pt x="0" y="472108"/>
                  </a:cubicBezTo>
                  <a:close/>
                </a:path>
              </a:pathLst>
            </a:custGeom>
            <a:solidFill>
              <a:srgbClr val="FF9C1A"/>
            </a:solidFill>
            <a:ln w="3272" cap="flat">
              <a:noFill/>
              <a:prstDash val="solid"/>
              <a:miter/>
            </a:ln>
          </p:spPr>
          <p:txBody>
            <a:bodyPr rtlCol="0" anchor="ctr"/>
            <a:lstStyle/>
            <a:p>
              <a:endParaRPr lang="es-ES" sz="900"/>
            </a:p>
          </p:txBody>
        </p:sp>
        <p:sp>
          <p:nvSpPr>
            <p:cNvPr id="109" name="Forma libre: forma 108">
              <a:extLst>
                <a:ext uri="{FF2B5EF4-FFF2-40B4-BE49-F238E27FC236}">
                  <a16:creationId xmlns:a16="http://schemas.microsoft.com/office/drawing/2014/main" id="{3E960512-F02B-0C74-41FD-0745F5DD8ADF}"/>
                </a:ext>
              </a:extLst>
            </p:cNvPr>
            <p:cNvSpPr/>
            <p:nvPr/>
          </p:nvSpPr>
          <p:spPr>
            <a:xfrm>
              <a:off x="1815157" y="11059298"/>
              <a:ext cx="395115" cy="662188"/>
            </a:xfrm>
            <a:custGeom>
              <a:avLst/>
              <a:gdLst>
                <a:gd name="connsiteX0" fmla="*/ 395116 w 395115"/>
                <a:gd name="connsiteY0" fmla="*/ 200506 h 662188"/>
                <a:gd name="connsiteX1" fmla="*/ 339092 w 395115"/>
                <a:gd name="connsiteY1" fmla="*/ 0 h 662188"/>
                <a:gd name="connsiteX2" fmla="*/ 0 w 395115"/>
                <a:gd name="connsiteY2" fmla="*/ 472108 h 662188"/>
                <a:gd name="connsiteX3" fmla="*/ 54713 w 395115"/>
                <a:gd name="connsiteY3" fmla="*/ 605779 h 662188"/>
                <a:gd name="connsiteX4" fmla="*/ 273567 w 395115"/>
                <a:gd name="connsiteY4" fmla="*/ 641490 h 662188"/>
                <a:gd name="connsiteX5" fmla="*/ 395116 w 395115"/>
                <a:gd name="connsiteY5" fmla="*/ 200506 h 66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115" h="662188">
                  <a:moveTo>
                    <a:pt x="395116" y="200506"/>
                  </a:moveTo>
                  <a:cubicBezTo>
                    <a:pt x="383977" y="140551"/>
                    <a:pt x="365957" y="78958"/>
                    <a:pt x="339092" y="0"/>
                  </a:cubicBezTo>
                  <a:cubicBezTo>
                    <a:pt x="339092" y="229010"/>
                    <a:pt x="0" y="252271"/>
                    <a:pt x="0" y="472108"/>
                  </a:cubicBezTo>
                  <a:cubicBezTo>
                    <a:pt x="-33" y="522123"/>
                    <a:pt x="19621" y="570140"/>
                    <a:pt x="54713" y="605779"/>
                  </a:cubicBezTo>
                  <a:cubicBezTo>
                    <a:pt x="122532" y="673597"/>
                    <a:pt x="215577" y="673269"/>
                    <a:pt x="273567" y="641490"/>
                  </a:cubicBezTo>
                  <a:cubicBezTo>
                    <a:pt x="138258" y="497662"/>
                    <a:pt x="186091" y="331229"/>
                    <a:pt x="395116" y="200506"/>
                  </a:cubicBezTo>
                  <a:close/>
                </a:path>
              </a:pathLst>
            </a:custGeom>
            <a:solidFill>
              <a:srgbClr val="0DA9FF"/>
            </a:solidFill>
            <a:ln w="3272" cap="flat">
              <a:noFill/>
              <a:prstDash val="solid"/>
              <a:miter/>
            </a:ln>
          </p:spPr>
          <p:txBody>
            <a:bodyPr rtlCol="0" anchor="ctr"/>
            <a:lstStyle/>
            <a:p>
              <a:endParaRPr lang="es-ES" sz="900"/>
            </a:p>
          </p:txBody>
        </p:sp>
        <p:sp>
          <p:nvSpPr>
            <p:cNvPr id="110" name="Forma libre: forma 109">
              <a:extLst>
                <a:ext uri="{FF2B5EF4-FFF2-40B4-BE49-F238E27FC236}">
                  <a16:creationId xmlns:a16="http://schemas.microsoft.com/office/drawing/2014/main" id="{BC838E7B-3F8A-C964-EAC9-BEEB988393B4}"/>
                </a:ext>
              </a:extLst>
            </p:cNvPr>
            <p:cNvSpPr/>
            <p:nvPr/>
          </p:nvSpPr>
          <p:spPr>
            <a:xfrm>
              <a:off x="1574352" y="11059298"/>
              <a:ext cx="395115" cy="818079"/>
            </a:xfrm>
            <a:custGeom>
              <a:avLst/>
              <a:gdLst>
                <a:gd name="connsiteX0" fmla="*/ 395116 w 395115"/>
                <a:gd name="connsiteY0" fmla="*/ 200506 h 818079"/>
                <a:gd name="connsiteX1" fmla="*/ 339420 w 395115"/>
                <a:gd name="connsiteY1" fmla="*/ 0 h 818079"/>
                <a:gd name="connsiteX2" fmla="*/ 0 w 395115"/>
                <a:gd name="connsiteY2" fmla="*/ 472108 h 818079"/>
                <a:gd name="connsiteX3" fmla="*/ 91407 w 395115"/>
                <a:gd name="connsiteY3" fmla="*/ 634282 h 818079"/>
                <a:gd name="connsiteX4" fmla="*/ 82889 w 395115"/>
                <a:gd name="connsiteY4" fmla="*/ 818080 h 818079"/>
                <a:gd name="connsiteX5" fmla="*/ 126136 w 395115"/>
                <a:gd name="connsiteY5" fmla="*/ 810872 h 818079"/>
                <a:gd name="connsiteX6" fmla="*/ 119583 w 395115"/>
                <a:gd name="connsiteY6" fmla="*/ 648370 h 818079"/>
                <a:gd name="connsiteX7" fmla="*/ 273895 w 395115"/>
                <a:gd name="connsiteY7" fmla="*/ 641490 h 818079"/>
                <a:gd name="connsiteX8" fmla="*/ 395116 w 395115"/>
                <a:gd name="connsiteY8" fmla="*/ 200506 h 81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115" h="818079">
                  <a:moveTo>
                    <a:pt x="395116" y="200506"/>
                  </a:moveTo>
                  <a:cubicBezTo>
                    <a:pt x="383977" y="140551"/>
                    <a:pt x="366285" y="78958"/>
                    <a:pt x="339420" y="0"/>
                  </a:cubicBezTo>
                  <a:cubicBezTo>
                    <a:pt x="339420" y="229010"/>
                    <a:pt x="0" y="252271"/>
                    <a:pt x="0" y="472108"/>
                  </a:cubicBezTo>
                  <a:cubicBezTo>
                    <a:pt x="0" y="584811"/>
                    <a:pt x="91407" y="634282"/>
                    <a:pt x="91407" y="634282"/>
                  </a:cubicBezTo>
                  <a:cubicBezTo>
                    <a:pt x="77175" y="694486"/>
                    <a:pt x="74289" y="756817"/>
                    <a:pt x="82889" y="818080"/>
                  </a:cubicBezTo>
                  <a:lnTo>
                    <a:pt x="126136" y="810872"/>
                  </a:lnTo>
                  <a:cubicBezTo>
                    <a:pt x="105168" y="736829"/>
                    <a:pt x="117945" y="656233"/>
                    <a:pt x="119583" y="648370"/>
                  </a:cubicBezTo>
                  <a:cubicBezTo>
                    <a:pt x="174952" y="670648"/>
                    <a:pt x="232614" y="664096"/>
                    <a:pt x="273895" y="641490"/>
                  </a:cubicBezTo>
                  <a:cubicBezTo>
                    <a:pt x="138585" y="497662"/>
                    <a:pt x="186419" y="331229"/>
                    <a:pt x="395116" y="200506"/>
                  </a:cubicBezTo>
                  <a:close/>
                </a:path>
              </a:pathLst>
            </a:custGeom>
            <a:solidFill>
              <a:srgbClr val="00A443"/>
            </a:solidFill>
            <a:ln w="3272" cap="flat">
              <a:noFill/>
              <a:prstDash val="solid"/>
              <a:miter/>
            </a:ln>
          </p:spPr>
          <p:txBody>
            <a:bodyPr rtlCol="0" anchor="ctr"/>
            <a:lstStyle/>
            <a:p>
              <a:endParaRPr lang="es-ES" sz="900"/>
            </a:p>
          </p:txBody>
        </p:sp>
        <p:sp>
          <p:nvSpPr>
            <p:cNvPr id="111" name="Forma libre: forma 110">
              <a:extLst>
                <a:ext uri="{FF2B5EF4-FFF2-40B4-BE49-F238E27FC236}">
                  <a16:creationId xmlns:a16="http://schemas.microsoft.com/office/drawing/2014/main" id="{D298DDD5-1CA2-587A-6003-F326C0EC1BC4}"/>
                </a:ext>
              </a:extLst>
            </p:cNvPr>
            <p:cNvSpPr/>
            <p:nvPr/>
          </p:nvSpPr>
          <p:spPr>
            <a:xfrm>
              <a:off x="2628322" y="11251286"/>
              <a:ext cx="63886" cy="434529"/>
            </a:xfrm>
            <a:custGeom>
              <a:avLst/>
              <a:gdLst>
                <a:gd name="connsiteX0" fmla="*/ 0 w 63886"/>
                <a:gd name="connsiteY0" fmla="*/ 0 h 434529"/>
                <a:gd name="connsiteX1" fmla="*/ 63887 w 63886"/>
                <a:gd name="connsiteY1" fmla="*/ 0 h 434529"/>
                <a:gd name="connsiteX2" fmla="*/ 63887 w 63886"/>
                <a:gd name="connsiteY2" fmla="*/ 434529 h 434529"/>
                <a:gd name="connsiteX3" fmla="*/ 0 w 63886"/>
                <a:gd name="connsiteY3" fmla="*/ 434529 h 434529"/>
              </a:gdLst>
              <a:ahLst/>
              <a:cxnLst>
                <a:cxn ang="0">
                  <a:pos x="connsiteX0" y="connsiteY0"/>
                </a:cxn>
                <a:cxn ang="0">
                  <a:pos x="connsiteX1" y="connsiteY1"/>
                </a:cxn>
                <a:cxn ang="0">
                  <a:pos x="connsiteX2" y="connsiteY2"/>
                </a:cxn>
                <a:cxn ang="0">
                  <a:pos x="connsiteX3" y="connsiteY3"/>
                </a:cxn>
              </a:cxnLst>
              <a:rect l="l" t="t" r="r" b="b"/>
              <a:pathLst>
                <a:path w="63886" h="434529">
                  <a:moveTo>
                    <a:pt x="0" y="0"/>
                  </a:moveTo>
                  <a:lnTo>
                    <a:pt x="63887" y="0"/>
                  </a:lnTo>
                  <a:lnTo>
                    <a:pt x="63887" y="434529"/>
                  </a:lnTo>
                  <a:lnTo>
                    <a:pt x="0" y="434529"/>
                  </a:lnTo>
                  <a:close/>
                </a:path>
              </a:pathLst>
            </a:custGeom>
            <a:solidFill>
              <a:srgbClr val="00A443"/>
            </a:solidFill>
            <a:ln w="3272" cap="flat">
              <a:noFill/>
              <a:prstDash val="solid"/>
              <a:miter/>
            </a:ln>
          </p:spPr>
          <p:txBody>
            <a:bodyPr rtlCol="0" anchor="ctr"/>
            <a:lstStyle/>
            <a:p>
              <a:endParaRPr lang="es-ES" sz="900"/>
            </a:p>
          </p:txBody>
        </p:sp>
        <p:sp>
          <p:nvSpPr>
            <p:cNvPr id="112" name="Forma libre: forma 111">
              <a:extLst>
                <a:ext uri="{FF2B5EF4-FFF2-40B4-BE49-F238E27FC236}">
                  <a16:creationId xmlns:a16="http://schemas.microsoft.com/office/drawing/2014/main" id="{57D007BD-52DD-F48E-E8EE-A8168E17D6D5}"/>
                </a:ext>
              </a:extLst>
            </p:cNvPr>
            <p:cNvSpPr/>
            <p:nvPr/>
          </p:nvSpPr>
          <p:spPr>
            <a:xfrm>
              <a:off x="2749216" y="11251286"/>
              <a:ext cx="312244" cy="440667"/>
            </a:xfrm>
            <a:custGeom>
              <a:avLst/>
              <a:gdLst>
                <a:gd name="connsiteX0" fmla="*/ 60938 w 312244"/>
                <a:gd name="connsiteY0" fmla="*/ 378407 h 440667"/>
                <a:gd name="connsiteX1" fmla="*/ 66508 w 312244"/>
                <a:gd name="connsiteY1" fmla="*/ 387580 h 440667"/>
                <a:gd name="connsiteX2" fmla="*/ 107133 w 312244"/>
                <a:gd name="connsiteY2" fmla="*/ 426240 h 440667"/>
                <a:gd name="connsiteX3" fmla="*/ 167744 w 312244"/>
                <a:gd name="connsiteY3" fmla="*/ 440656 h 440667"/>
                <a:gd name="connsiteX4" fmla="*/ 224751 w 312244"/>
                <a:gd name="connsiteY4" fmla="*/ 428534 h 440667"/>
                <a:gd name="connsiteX5" fmla="*/ 270618 w 312244"/>
                <a:gd name="connsiteY5" fmla="*/ 394788 h 440667"/>
                <a:gd name="connsiteX6" fmla="*/ 301087 w 312244"/>
                <a:gd name="connsiteY6" fmla="*/ 343023 h 440667"/>
                <a:gd name="connsiteX7" fmla="*/ 312227 w 312244"/>
                <a:gd name="connsiteY7" fmla="*/ 276843 h 440667"/>
                <a:gd name="connsiteX8" fmla="*/ 293225 w 312244"/>
                <a:gd name="connsiteY8" fmla="*/ 191661 h 440667"/>
                <a:gd name="connsiteX9" fmla="*/ 241132 w 312244"/>
                <a:gd name="connsiteY9" fmla="*/ 133671 h 440667"/>
                <a:gd name="connsiteX10" fmla="*/ 167744 w 312244"/>
                <a:gd name="connsiteY10" fmla="*/ 113031 h 440667"/>
                <a:gd name="connsiteX11" fmla="*/ 107461 w 312244"/>
                <a:gd name="connsiteY11" fmla="*/ 127446 h 440667"/>
                <a:gd name="connsiteX12" fmla="*/ 66835 w 312244"/>
                <a:gd name="connsiteY12" fmla="*/ 166106 h 440667"/>
                <a:gd name="connsiteX13" fmla="*/ 60938 w 312244"/>
                <a:gd name="connsiteY13" fmla="*/ 175607 h 440667"/>
                <a:gd name="connsiteX14" fmla="*/ 60938 w 312244"/>
                <a:gd name="connsiteY14" fmla="*/ 0 h 440667"/>
                <a:gd name="connsiteX15" fmla="*/ 0 w 312244"/>
                <a:gd name="connsiteY15" fmla="*/ 0 h 440667"/>
                <a:gd name="connsiteX16" fmla="*/ 0 w 312244"/>
                <a:gd name="connsiteY16" fmla="*/ 434431 h 440667"/>
                <a:gd name="connsiteX17" fmla="*/ 60938 w 312244"/>
                <a:gd name="connsiteY17" fmla="*/ 434431 h 440667"/>
                <a:gd name="connsiteX18" fmla="*/ 66835 w 312244"/>
                <a:gd name="connsiteY18" fmla="*/ 230976 h 440667"/>
                <a:gd name="connsiteX19" fmla="*/ 86821 w 312244"/>
                <a:gd name="connsiteY19" fmla="*/ 196903 h 440667"/>
                <a:gd name="connsiteX20" fmla="*/ 116962 w 312244"/>
                <a:gd name="connsiteY20" fmla="*/ 175279 h 440667"/>
                <a:gd name="connsiteX21" fmla="*/ 154639 w 312244"/>
                <a:gd name="connsiteY21" fmla="*/ 168072 h 440667"/>
                <a:gd name="connsiteX22" fmla="*/ 223440 w 312244"/>
                <a:gd name="connsiteY22" fmla="*/ 196903 h 440667"/>
                <a:gd name="connsiteX23" fmla="*/ 250306 w 312244"/>
                <a:gd name="connsiteY23" fmla="*/ 276843 h 440667"/>
                <a:gd name="connsiteX24" fmla="*/ 243098 w 312244"/>
                <a:gd name="connsiteY24" fmla="*/ 322383 h 440667"/>
                <a:gd name="connsiteX25" fmla="*/ 223440 w 312244"/>
                <a:gd name="connsiteY25" fmla="*/ 356784 h 440667"/>
                <a:gd name="connsiteX26" fmla="*/ 193299 w 312244"/>
                <a:gd name="connsiteY26" fmla="*/ 378735 h 440667"/>
                <a:gd name="connsiteX27" fmla="*/ 154639 w 312244"/>
                <a:gd name="connsiteY27" fmla="*/ 386270 h 440667"/>
                <a:gd name="connsiteX28" fmla="*/ 86493 w 312244"/>
                <a:gd name="connsiteY28" fmla="*/ 357111 h 440667"/>
                <a:gd name="connsiteX29" fmla="*/ 59628 w 312244"/>
                <a:gd name="connsiteY29" fmla="*/ 276843 h 440667"/>
                <a:gd name="connsiteX30" fmla="*/ 66835 w 312244"/>
                <a:gd name="connsiteY30" fmla="*/ 230976 h 440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12244" h="440667">
                  <a:moveTo>
                    <a:pt x="60938" y="378407"/>
                  </a:moveTo>
                  <a:lnTo>
                    <a:pt x="66508" y="387580"/>
                  </a:lnTo>
                  <a:cubicBezTo>
                    <a:pt x="76831" y="403473"/>
                    <a:pt x="90749" y="416716"/>
                    <a:pt x="107133" y="426240"/>
                  </a:cubicBezTo>
                  <a:cubicBezTo>
                    <a:pt x="123842" y="435741"/>
                    <a:pt x="144155" y="440656"/>
                    <a:pt x="167744" y="440656"/>
                  </a:cubicBezTo>
                  <a:cubicBezTo>
                    <a:pt x="187415" y="440924"/>
                    <a:pt x="206892" y="436780"/>
                    <a:pt x="224751" y="428534"/>
                  </a:cubicBezTo>
                  <a:cubicBezTo>
                    <a:pt x="242190" y="420549"/>
                    <a:pt x="257805" y="409063"/>
                    <a:pt x="270618" y="394788"/>
                  </a:cubicBezTo>
                  <a:cubicBezTo>
                    <a:pt x="283972" y="379626"/>
                    <a:pt x="294315" y="362058"/>
                    <a:pt x="301087" y="343023"/>
                  </a:cubicBezTo>
                  <a:cubicBezTo>
                    <a:pt x="308761" y="321816"/>
                    <a:pt x="312535" y="299394"/>
                    <a:pt x="312227" y="276843"/>
                  </a:cubicBezTo>
                  <a:cubicBezTo>
                    <a:pt x="312227" y="244736"/>
                    <a:pt x="306002" y="216233"/>
                    <a:pt x="293225" y="191661"/>
                  </a:cubicBezTo>
                  <a:cubicBezTo>
                    <a:pt x="281404" y="167990"/>
                    <a:pt x="263407" y="147952"/>
                    <a:pt x="241132" y="133671"/>
                  </a:cubicBezTo>
                  <a:cubicBezTo>
                    <a:pt x="219184" y="119829"/>
                    <a:pt x="193689" y="112660"/>
                    <a:pt x="167744" y="113031"/>
                  </a:cubicBezTo>
                  <a:cubicBezTo>
                    <a:pt x="144155" y="113031"/>
                    <a:pt x="124170" y="117945"/>
                    <a:pt x="107461" y="127446"/>
                  </a:cubicBezTo>
                  <a:cubicBezTo>
                    <a:pt x="91142" y="137055"/>
                    <a:pt x="77244" y="150282"/>
                    <a:pt x="66835" y="166106"/>
                  </a:cubicBezTo>
                  <a:lnTo>
                    <a:pt x="60938" y="175607"/>
                  </a:lnTo>
                  <a:lnTo>
                    <a:pt x="60938" y="0"/>
                  </a:lnTo>
                  <a:lnTo>
                    <a:pt x="0" y="0"/>
                  </a:lnTo>
                  <a:lnTo>
                    <a:pt x="0" y="434431"/>
                  </a:lnTo>
                  <a:lnTo>
                    <a:pt x="60938" y="434431"/>
                  </a:lnTo>
                  <a:close/>
                  <a:moveTo>
                    <a:pt x="66835" y="230976"/>
                  </a:moveTo>
                  <a:cubicBezTo>
                    <a:pt x="71232" y="218434"/>
                    <a:pt x="78021" y="206862"/>
                    <a:pt x="86821" y="196903"/>
                  </a:cubicBezTo>
                  <a:cubicBezTo>
                    <a:pt x="95096" y="187503"/>
                    <a:pt x="105404" y="180109"/>
                    <a:pt x="116962" y="175279"/>
                  </a:cubicBezTo>
                  <a:cubicBezTo>
                    <a:pt x="128940" y="170473"/>
                    <a:pt x="141734" y="168026"/>
                    <a:pt x="154639" y="168072"/>
                  </a:cubicBezTo>
                  <a:cubicBezTo>
                    <a:pt x="182815" y="168072"/>
                    <a:pt x="205749" y="177900"/>
                    <a:pt x="223440" y="196903"/>
                  </a:cubicBezTo>
                  <a:cubicBezTo>
                    <a:pt x="241132" y="215905"/>
                    <a:pt x="250306" y="242443"/>
                    <a:pt x="250306" y="276843"/>
                  </a:cubicBezTo>
                  <a:cubicBezTo>
                    <a:pt x="250600" y="292330"/>
                    <a:pt x="248160" y="307745"/>
                    <a:pt x="243098" y="322383"/>
                  </a:cubicBezTo>
                  <a:cubicBezTo>
                    <a:pt x="238812" y="335006"/>
                    <a:pt x="232139" y="346683"/>
                    <a:pt x="223440" y="356784"/>
                  </a:cubicBezTo>
                  <a:cubicBezTo>
                    <a:pt x="215207" y="366311"/>
                    <a:pt x="204893" y="373823"/>
                    <a:pt x="193299" y="378735"/>
                  </a:cubicBezTo>
                  <a:cubicBezTo>
                    <a:pt x="181046" y="383803"/>
                    <a:pt x="167898" y="386365"/>
                    <a:pt x="154639" y="386270"/>
                  </a:cubicBezTo>
                  <a:cubicBezTo>
                    <a:pt x="128760" y="386951"/>
                    <a:pt x="103870" y="376300"/>
                    <a:pt x="86493" y="357111"/>
                  </a:cubicBezTo>
                  <a:cubicBezTo>
                    <a:pt x="68474" y="338109"/>
                    <a:pt x="59628" y="311244"/>
                    <a:pt x="59628" y="276843"/>
                  </a:cubicBezTo>
                  <a:cubicBezTo>
                    <a:pt x="59441" y="261258"/>
                    <a:pt x="61875" y="245752"/>
                    <a:pt x="66835" y="230976"/>
                  </a:cubicBezTo>
                  <a:close/>
                </a:path>
              </a:pathLst>
            </a:custGeom>
            <a:solidFill>
              <a:srgbClr val="00A443"/>
            </a:solidFill>
            <a:ln w="3272" cap="flat">
              <a:noFill/>
              <a:prstDash val="solid"/>
              <a:miter/>
            </a:ln>
          </p:spPr>
          <p:txBody>
            <a:bodyPr rtlCol="0" anchor="ctr"/>
            <a:lstStyle/>
            <a:p>
              <a:endParaRPr lang="es-ES" sz="900"/>
            </a:p>
          </p:txBody>
        </p:sp>
        <p:sp>
          <p:nvSpPr>
            <p:cNvPr id="113" name="Forma libre: forma 112">
              <a:extLst>
                <a:ext uri="{FF2B5EF4-FFF2-40B4-BE49-F238E27FC236}">
                  <a16:creationId xmlns:a16="http://schemas.microsoft.com/office/drawing/2014/main" id="{BF19DDA8-73FF-C0C1-BA62-A3EEBC4DBEB0}"/>
                </a:ext>
              </a:extLst>
            </p:cNvPr>
            <p:cNvSpPr/>
            <p:nvPr/>
          </p:nvSpPr>
          <p:spPr>
            <a:xfrm>
              <a:off x="3087963" y="11364289"/>
              <a:ext cx="297530" cy="328335"/>
            </a:xfrm>
            <a:custGeom>
              <a:avLst/>
              <a:gdLst>
                <a:gd name="connsiteX0" fmla="*/ 74388 w 297530"/>
                <a:gd name="connsiteY0" fmla="*/ 307668 h 328335"/>
                <a:gd name="connsiteX1" fmla="*/ 154656 w 297530"/>
                <a:gd name="connsiteY1" fmla="*/ 328308 h 328335"/>
                <a:gd name="connsiteX2" fmla="*/ 207731 w 297530"/>
                <a:gd name="connsiteY2" fmla="*/ 320445 h 328335"/>
                <a:gd name="connsiteX3" fmla="*/ 254909 w 297530"/>
                <a:gd name="connsiteY3" fmla="*/ 295218 h 328335"/>
                <a:gd name="connsiteX4" fmla="*/ 291603 w 297530"/>
                <a:gd name="connsiteY4" fmla="*/ 249678 h 328335"/>
                <a:gd name="connsiteX5" fmla="*/ 244425 w 297530"/>
                <a:gd name="connsiteY5" fmla="*/ 220192 h 328335"/>
                <a:gd name="connsiteX6" fmla="*/ 220836 w 297530"/>
                <a:gd name="connsiteY6" fmla="*/ 251644 h 328335"/>
                <a:gd name="connsiteX7" fmla="*/ 190695 w 297530"/>
                <a:gd name="connsiteY7" fmla="*/ 269008 h 328335"/>
                <a:gd name="connsiteX8" fmla="*/ 154656 w 297530"/>
                <a:gd name="connsiteY8" fmla="*/ 274250 h 328335"/>
                <a:gd name="connsiteX9" fmla="*/ 106823 w 297530"/>
                <a:gd name="connsiteY9" fmla="*/ 261800 h 328335"/>
                <a:gd name="connsiteX10" fmla="*/ 73405 w 297530"/>
                <a:gd name="connsiteY10" fmla="*/ 225106 h 328335"/>
                <a:gd name="connsiteX11" fmla="*/ 61938 w 297530"/>
                <a:gd name="connsiteY11" fmla="*/ 178256 h 328335"/>
                <a:gd name="connsiteX12" fmla="*/ 296845 w 297530"/>
                <a:gd name="connsiteY12" fmla="*/ 178256 h 328335"/>
                <a:gd name="connsiteX13" fmla="*/ 297500 w 297530"/>
                <a:gd name="connsiteY13" fmla="*/ 169410 h 328335"/>
                <a:gd name="connsiteX14" fmla="*/ 297500 w 297530"/>
                <a:gd name="connsiteY14" fmla="*/ 161219 h 328335"/>
                <a:gd name="connsiteX15" fmla="*/ 278498 w 297530"/>
                <a:gd name="connsiteY15" fmla="*/ 76692 h 328335"/>
                <a:gd name="connsiteX16" fmla="*/ 226733 w 297530"/>
                <a:gd name="connsiteY16" fmla="*/ 20013 h 328335"/>
                <a:gd name="connsiteX17" fmla="*/ 151380 w 297530"/>
                <a:gd name="connsiteY17" fmla="*/ 28 h 328335"/>
                <a:gd name="connsiteX18" fmla="*/ 90442 w 297530"/>
                <a:gd name="connsiteY18" fmla="*/ 11495 h 328335"/>
                <a:gd name="connsiteX19" fmla="*/ 42281 w 297530"/>
                <a:gd name="connsiteY19" fmla="*/ 44585 h 328335"/>
                <a:gd name="connsiteX20" fmla="*/ 10828 w 297530"/>
                <a:gd name="connsiteY20" fmla="*/ 96349 h 328335"/>
                <a:gd name="connsiteX21" fmla="*/ 17 w 297530"/>
                <a:gd name="connsiteY21" fmla="*/ 163840 h 328335"/>
                <a:gd name="connsiteX22" fmla="*/ 20002 w 297530"/>
                <a:gd name="connsiteY22" fmla="*/ 249678 h 328335"/>
                <a:gd name="connsiteX23" fmla="*/ 74388 w 297530"/>
                <a:gd name="connsiteY23" fmla="*/ 307668 h 328335"/>
                <a:gd name="connsiteX24" fmla="*/ 67508 w 297530"/>
                <a:gd name="connsiteY24" fmla="*/ 115679 h 328335"/>
                <a:gd name="connsiteX25" fmla="*/ 85199 w 297530"/>
                <a:gd name="connsiteY25" fmla="*/ 80296 h 328335"/>
                <a:gd name="connsiteX26" fmla="*/ 113703 w 297530"/>
                <a:gd name="connsiteY26" fmla="*/ 58673 h 328335"/>
                <a:gd name="connsiteX27" fmla="*/ 150724 w 297530"/>
                <a:gd name="connsiteY27" fmla="*/ 51465 h 328335"/>
                <a:gd name="connsiteX28" fmla="*/ 211990 w 297530"/>
                <a:gd name="connsiteY28" fmla="*/ 78658 h 328335"/>
                <a:gd name="connsiteX29" fmla="*/ 233941 w 297530"/>
                <a:gd name="connsiteY29" fmla="*/ 132716 h 328335"/>
                <a:gd name="connsiteX30" fmla="*/ 63904 w 297530"/>
                <a:gd name="connsiteY30" fmla="*/ 132716 h 328335"/>
                <a:gd name="connsiteX31" fmla="*/ 67508 w 297530"/>
                <a:gd name="connsiteY31" fmla="*/ 115679 h 328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97530" h="328335">
                  <a:moveTo>
                    <a:pt x="74388" y="307668"/>
                  </a:moveTo>
                  <a:cubicBezTo>
                    <a:pt x="98773" y="321706"/>
                    <a:pt x="126523" y="328842"/>
                    <a:pt x="154656" y="328308"/>
                  </a:cubicBezTo>
                  <a:cubicBezTo>
                    <a:pt x="172639" y="328311"/>
                    <a:pt x="190521" y="325661"/>
                    <a:pt x="207731" y="320445"/>
                  </a:cubicBezTo>
                  <a:cubicBezTo>
                    <a:pt x="225013" y="315344"/>
                    <a:pt x="241070" y="306757"/>
                    <a:pt x="254909" y="295218"/>
                  </a:cubicBezTo>
                  <a:cubicBezTo>
                    <a:pt x="269833" y="282418"/>
                    <a:pt x="282269" y="266980"/>
                    <a:pt x="291603" y="249678"/>
                  </a:cubicBezTo>
                  <a:lnTo>
                    <a:pt x="244425" y="220192"/>
                  </a:lnTo>
                  <a:cubicBezTo>
                    <a:pt x="238744" y="232147"/>
                    <a:pt x="230724" y="242844"/>
                    <a:pt x="220836" y="251644"/>
                  </a:cubicBezTo>
                  <a:cubicBezTo>
                    <a:pt x="212193" y="259582"/>
                    <a:pt x="201899" y="265512"/>
                    <a:pt x="190695" y="269008"/>
                  </a:cubicBezTo>
                  <a:cubicBezTo>
                    <a:pt x="179028" y="272625"/>
                    <a:pt x="166870" y="274394"/>
                    <a:pt x="154656" y="274250"/>
                  </a:cubicBezTo>
                  <a:cubicBezTo>
                    <a:pt x="137862" y="274656"/>
                    <a:pt x="121287" y="270345"/>
                    <a:pt x="106823" y="261800"/>
                  </a:cubicBezTo>
                  <a:cubicBezTo>
                    <a:pt x="92276" y="253174"/>
                    <a:pt x="80639" y="240393"/>
                    <a:pt x="73405" y="225106"/>
                  </a:cubicBezTo>
                  <a:cubicBezTo>
                    <a:pt x="66725" y="210330"/>
                    <a:pt x="62836" y="194447"/>
                    <a:pt x="61938" y="178256"/>
                  </a:cubicBezTo>
                  <a:lnTo>
                    <a:pt x="296845" y="178256"/>
                  </a:lnTo>
                  <a:cubicBezTo>
                    <a:pt x="297225" y="175320"/>
                    <a:pt x="297445" y="172368"/>
                    <a:pt x="297500" y="169410"/>
                  </a:cubicBezTo>
                  <a:lnTo>
                    <a:pt x="297500" y="161219"/>
                  </a:lnTo>
                  <a:cubicBezTo>
                    <a:pt x="298031" y="131930"/>
                    <a:pt x="291515" y="102938"/>
                    <a:pt x="278498" y="76692"/>
                  </a:cubicBezTo>
                  <a:cubicBezTo>
                    <a:pt x="266671" y="53476"/>
                    <a:pt x="248783" y="33894"/>
                    <a:pt x="226733" y="20013"/>
                  </a:cubicBezTo>
                  <a:cubicBezTo>
                    <a:pt x="203983" y="6430"/>
                    <a:pt x="177875" y="-496"/>
                    <a:pt x="151380" y="28"/>
                  </a:cubicBezTo>
                  <a:cubicBezTo>
                    <a:pt x="130510" y="-189"/>
                    <a:pt x="109804" y="3707"/>
                    <a:pt x="90442" y="11495"/>
                  </a:cubicBezTo>
                  <a:cubicBezTo>
                    <a:pt x="72140" y="18827"/>
                    <a:pt x="55690" y="30130"/>
                    <a:pt x="42281" y="44585"/>
                  </a:cubicBezTo>
                  <a:cubicBezTo>
                    <a:pt x="28281" y="59443"/>
                    <a:pt x="17565" y="77079"/>
                    <a:pt x="10828" y="96349"/>
                  </a:cubicBezTo>
                  <a:cubicBezTo>
                    <a:pt x="3375" y="118058"/>
                    <a:pt x="-281" y="140890"/>
                    <a:pt x="17" y="163840"/>
                  </a:cubicBezTo>
                  <a:cubicBezTo>
                    <a:pt x="17" y="196603"/>
                    <a:pt x="6569" y="225106"/>
                    <a:pt x="20002" y="249678"/>
                  </a:cubicBezTo>
                  <a:cubicBezTo>
                    <a:pt x="32478" y="273624"/>
                    <a:pt x="51290" y="293681"/>
                    <a:pt x="74388" y="307668"/>
                  </a:cubicBezTo>
                  <a:close/>
                  <a:moveTo>
                    <a:pt x="67508" y="115679"/>
                  </a:moveTo>
                  <a:cubicBezTo>
                    <a:pt x="71259" y="102928"/>
                    <a:pt x="77251" y="90947"/>
                    <a:pt x="85199" y="80296"/>
                  </a:cubicBezTo>
                  <a:cubicBezTo>
                    <a:pt x="92771" y="70847"/>
                    <a:pt x="102563" y="63420"/>
                    <a:pt x="113703" y="58673"/>
                  </a:cubicBezTo>
                  <a:cubicBezTo>
                    <a:pt x="125406" y="53712"/>
                    <a:pt x="138016" y="51258"/>
                    <a:pt x="150724" y="51465"/>
                  </a:cubicBezTo>
                  <a:cubicBezTo>
                    <a:pt x="174189" y="50888"/>
                    <a:pt x="196677" y="60868"/>
                    <a:pt x="211990" y="78658"/>
                  </a:cubicBezTo>
                  <a:cubicBezTo>
                    <a:pt x="223457" y="91763"/>
                    <a:pt x="230665" y="109782"/>
                    <a:pt x="233941" y="132716"/>
                  </a:cubicBezTo>
                  <a:lnTo>
                    <a:pt x="63904" y="132716"/>
                  </a:lnTo>
                  <a:cubicBezTo>
                    <a:pt x="64887" y="126819"/>
                    <a:pt x="66197" y="121249"/>
                    <a:pt x="67508" y="115679"/>
                  </a:cubicBezTo>
                  <a:close/>
                </a:path>
              </a:pathLst>
            </a:custGeom>
            <a:solidFill>
              <a:srgbClr val="00A443"/>
            </a:solidFill>
            <a:ln w="3272" cap="flat">
              <a:noFill/>
              <a:prstDash val="solid"/>
              <a:miter/>
            </a:ln>
          </p:spPr>
          <p:txBody>
            <a:bodyPr rtlCol="0" anchor="ctr"/>
            <a:lstStyle/>
            <a:p>
              <a:endParaRPr lang="es-ES" sz="900"/>
            </a:p>
          </p:txBody>
        </p:sp>
        <p:sp>
          <p:nvSpPr>
            <p:cNvPr id="114" name="Forma libre: forma 113">
              <a:extLst>
                <a:ext uri="{FF2B5EF4-FFF2-40B4-BE49-F238E27FC236}">
                  <a16:creationId xmlns:a16="http://schemas.microsoft.com/office/drawing/2014/main" id="{2BEA9650-A266-5B86-B9CE-3FEF45E0FA16}"/>
                </a:ext>
              </a:extLst>
            </p:cNvPr>
            <p:cNvSpPr/>
            <p:nvPr/>
          </p:nvSpPr>
          <p:spPr>
            <a:xfrm>
              <a:off x="3424451" y="11364297"/>
              <a:ext cx="164467" cy="321419"/>
            </a:xfrm>
            <a:custGeom>
              <a:avLst/>
              <a:gdLst>
                <a:gd name="connsiteX0" fmla="*/ 60938 w 164467"/>
                <a:gd name="connsiteY0" fmla="*/ 153348 h 321419"/>
                <a:gd name="connsiteX1" fmla="*/ 81251 w 164467"/>
                <a:gd name="connsiteY1" fmla="*/ 88806 h 321419"/>
                <a:gd name="connsiteX2" fmla="*/ 133343 w 164467"/>
                <a:gd name="connsiteY2" fmla="*/ 64562 h 321419"/>
                <a:gd name="connsiteX3" fmla="*/ 164468 w 164467"/>
                <a:gd name="connsiteY3" fmla="*/ 64562 h 321419"/>
                <a:gd name="connsiteX4" fmla="*/ 164468 w 164467"/>
                <a:gd name="connsiteY4" fmla="*/ 20 h 321419"/>
                <a:gd name="connsiteX5" fmla="*/ 146448 w 164467"/>
                <a:gd name="connsiteY5" fmla="*/ 20 h 321419"/>
                <a:gd name="connsiteX6" fmla="*/ 96649 w 164467"/>
                <a:gd name="connsiteY6" fmla="*/ 14108 h 321419"/>
                <a:gd name="connsiteX7" fmla="*/ 60938 w 164467"/>
                <a:gd name="connsiteY7" fmla="*/ 57682 h 321419"/>
                <a:gd name="connsiteX8" fmla="*/ 60938 w 164467"/>
                <a:gd name="connsiteY8" fmla="*/ 6245 h 321419"/>
                <a:gd name="connsiteX9" fmla="*/ 0 w 164467"/>
                <a:gd name="connsiteY9" fmla="*/ 6245 h 321419"/>
                <a:gd name="connsiteX10" fmla="*/ 0 w 164467"/>
                <a:gd name="connsiteY10" fmla="*/ 321420 h 321419"/>
                <a:gd name="connsiteX11" fmla="*/ 60938 w 164467"/>
                <a:gd name="connsiteY11" fmla="*/ 321420 h 32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467" h="321419">
                  <a:moveTo>
                    <a:pt x="60938" y="153348"/>
                  </a:moveTo>
                  <a:cubicBezTo>
                    <a:pt x="60938" y="126483"/>
                    <a:pt x="67491" y="104860"/>
                    <a:pt x="81251" y="88806"/>
                  </a:cubicBezTo>
                  <a:cubicBezTo>
                    <a:pt x="93989" y="73175"/>
                    <a:pt x="113185" y="64241"/>
                    <a:pt x="133343" y="64562"/>
                  </a:cubicBezTo>
                  <a:lnTo>
                    <a:pt x="164468" y="64562"/>
                  </a:lnTo>
                  <a:lnTo>
                    <a:pt x="164468" y="20"/>
                  </a:lnTo>
                  <a:lnTo>
                    <a:pt x="146448" y="20"/>
                  </a:lnTo>
                  <a:cubicBezTo>
                    <a:pt x="128816" y="-354"/>
                    <a:pt x="111475" y="4551"/>
                    <a:pt x="96649" y="14108"/>
                  </a:cubicBezTo>
                  <a:cubicBezTo>
                    <a:pt x="81906" y="23609"/>
                    <a:pt x="69784" y="38352"/>
                    <a:pt x="60938" y="57682"/>
                  </a:cubicBezTo>
                  <a:lnTo>
                    <a:pt x="60938" y="6245"/>
                  </a:lnTo>
                  <a:lnTo>
                    <a:pt x="0" y="6245"/>
                  </a:lnTo>
                  <a:lnTo>
                    <a:pt x="0" y="321420"/>
                  </a:lnTo>
                  <a:lnTo>
                    <a:pt x="60938" y="321420"/>
                  </a:lnTo>
                  <a:close/>
                </a:path>
              </a:pathLst>
            </a:custGeom>
            <a:solidFill>
              <a:srgbClr val="00A443"/>
            </a:solidFill>
            <a:ln w="3272" cap="flat">
              <a:noFill/>
              <a:prstDash val="solid"/>
              <a:miter/>
            </a:ln>
          </p:spPr>
          <p:txBody>
            <a:bodyPr rtlCol="0" anchor="ctr"/>
            <a:lstStyle/>
            <a:p>
              <a:endParaRPr lang="es-ES" sz="900"/>
            </a:p>
          </p:txBody>
        </p:sp>
        <p:sp>
          <p:nvSpPr>
            <p:cNvPr id="115" name="Forma libre: forma 114">
              <a:extLst>
                <a:ext uri="{FF2B5EF4-FFF2-40B4-BE49-F238E27FC236}">
                  <a16:creationId xmlns:a16="http://schemas.microsoft.com/office/drawing/2014/main" id="{63136993-DD93-ECD6-A153-86D43C2E29BC}"/>
                </a:ext>
              </a:extLst>
            </p:cNvPr>
            <p:cNvSpPr/>
            <p:nvPr/>
          </p:nvSpPr>
          <p:spPr>
            <a:xfrm>
              <a:off x="3588904" y="11251286"/>
              <a:ext cx="311586" cy="440692"/>
            </a:xfrm>
            <a:custGeom>
              <a:avLst/>
              <a:gdLst>
                <a:gd name="connsiteX0" fmla="*/ 19017 w 311586"/>
                <a:gd name="connsiteY0" fmla="*/ 362353 h 440692"/>
                <a:gd name="connsiteX1" fmla="*/ 70782 w 311586"/>
                <a:gd name="connsiteY1" fmla="*/ 420015 h 440692"/>
                <a:gd name="connsiteX2" fmla="*/ 144497 w 311586"/>
                <a:gd name="connsiteY2" fmla="*/ 440656 h 440692"/>
                <a:gd name="connsiteX3" fmla="*/ 204453 w 311586"/>
                <a:gd name="connsiteY3" fmla="*/ 426240 h 440692"/>
                <a:gd name="connsiteX4" fmla="*/ 245078 w 311586"/>
                <a:gd name="connsiteY4" fmla="*/ 387580 h 440692"/>
                <a:gd name="connsiteX5" fmla="*/ 250648 w 311586"/>
                <a:gd name="connsiteY5" fmla="*/ 378407 h 440692"/>
                <a:gd name="connsiteX6" fmla="*/ 250648 w 311586"/>
                <a:gd name="connsiteY6" fmla="*/ 434431 h 440692"/>
                <a:gd name="connsiteX7" fmla="*/ 311586 w 311586"/>
                <a:gd name="connsiteY7" fmla="*/ 434431 h 440692"/>
                <a:gd name="connsiteX8" fmla="*/ 311586 w 311586"/>
                <a:gd name="connsiteY8" fmla="*/ 0 h 440692"/>
                <a:gd name="connsiteX9" fmla="*/ 250648 w 311586"/>
                <a:gd name="connsiteY9" fmla="*/ 0 h 440692"/>
                <a:gd name="connsiteX10" fmla="*/ 250648 w 311586"/>
                <a:gd name="connsiteY10" fmla="*/ 175607 h 440692"/>
                <a:gd name="connsiteX11" fmla="*/ 244751 w 311586"/>
                <a:gd name="connsiteY11" fmla="*/ 166106 h 440692"/>
                <a:gd name="connsiteX12" fmla="*/ 204125 w 311586"/>
                <a:gd name="connsiteY12" fmla="*/ 127446 h 440692"/>
                <a:gd name="connsiteX13" fmla="*/ 144497 w 311586"/>
                <a:gd name="connsiteY13" fmla="*/ 113031 h 440692"/>
                <a:gd name="connsiteX14" fmla="*/ 87163 w 311586"/>
                <a:gd name="connsiteY14" fmla="*/ 124825 h 440692"/>
                <a:gd name="connsiteX15" fmla="*/ 41295 w 311586"/>
                <a:gd name="connsiteY15" fmla="*/ 158571 h 440692"/>
                <a:gd name="connsiteX16" fmla="*/ 10826 w 311586"/>
                <a:gd name="connsiteY16" fmla="*/ 210335 h 440692"/>
                <a:gd name="connsiteX17" fmla="*/ 15 w 311586"/>
                <a:gd name="connsiteY17" fmla="*/ 276843 h 440692"/>
                <a:gd name="connsiteX18" fmla="*/ 19017 w 311586"/>
                <a:gd name="connsiteY18" fmla="*/ 362353 h 440692"/>
                <a:gd name="connsiteX19" fmla="*/ 68488 w 311586"/>
                <a:gd name="connsiteY19" fmla="*/ 230976 h 440692"/>
                <a:gd name="connsiteX20" fmla="*/ 88474 w 311586"/>
                <a:gd name="connsiteY20" fmla="*/ 196903 h 440692"/>
                <a:gd name="connsiteX21" fmla="*/ 118615 w 311586"/>
                <a:gd name="connsiteY21" fmla="*/ 175279 h 440692"/>
                <a:gd name="connsiteX22" fmla="*/ 156947 w 311586"/>
                <a:gd name="connsiteY22" fmla="*/ 168072 h 440692"/>
                <a:gd name="connsiteX23" fmla="*/ 225421 w 311586"/>
                <a:gd name="connsiteY23" fmla="*/ 196903 h 440692"/>
                <a:gd name="connsiteX24" fmla="*/ 251958 w 311586"/>
                <a:gd name="connsiteY24" fmla="*/ 276843 h 440692"/>
                <a:gd name="connsiteX25" fmla="*/ 245078 w 311586"/>
                <a:gd name="connsiteY25" fmla="*/ 322383 h 440692"/>
                <a:gd name="connsiteX26" fmla="*/ 225748 w 311586"/>
                <a:gd name="connsiteY26" fmla="*/ 356784 h 440692"/>
                <a:gd name="connsiteX27" fmla="*/ 195279 w 311586"/>
                <a:gd name="connsiteY27" fmla="*/ 378735 h 440692"/>
                <a:gd name="connsiteX28" fmla="*/ 156947 w 311586"/>
                <a:gd name="connsiteY28" fmla="*/ 386270 h 440692"/>
                <a:gd name="connsiteX29" fmla="*/ 88146 w 311586"/>
                <a:gd name="connsiteY29" fmla="*/ 357111 h 440692"/>
                <a:gd name="connsiteX30" fmla="*/ 61608 w 311586"/>
                <a:gd name="connsiteY30" fmla="*/ 276843 h 440692"/>
                <a:gd name="connsiteX31" fmla="*/ 68488 w 311586"/>
                <a:gd name="connsiteY31" fmla="*/ 230976 h 440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11586" h="440692">
                  <a:moveTo>
                    <a:pt x="19017" y="362353"/>
                  </a:moveTo>
                  <a:cubicBezTo>
                    <a:pt x="30713" y="385919"/>
                    <a:pt x="48608" y="405855"/>
                    <a:pt x="70782" y="420015"/>
                  </a:cubicBezTo>
                  <a:cubicBezTo>
                    <a:pt x="92870" y="433815"/>
                    <a:pt x="118455" y="440977"/>
                    <a:pt x="144497" y="440656"/>
                  </a:cubicBezTo>
                  <a:cubicBezTo>
                    <a:pt x="165400" y="441173"/>
                    <a:pt x="186073" y="436203"/>
                    <a:pt x="204453" y="426240"/>
                  </a:cubicBezTo>
                  <a:cubicBezTo>
                    <a:pt x="220906" y="416808"/>
                    <a:pt x="234840" y="403546"/>
                    <a:pt x="245078" y="387580"/>
                  </a:cubicBezTo>
                  <a:lnTo>
                    <a:pt x="250648" y="378407"/>
                  </a:lnTo>
                  <a:lnTo>
                    <a:pt x="250648" y="434431"/>
                  </a:lnTo>
                  <a:lnTo>
                    <a:pt x="311586" y="434431"/>
                  </a:lnTo>
                  <a:lnTo>
                    <a:pt x="311586" y="0"/>
                  </a:lnTo>
                  <a:lnTo>
                    <a:pt x="250648" y="0"/>
                  </a:lnTo>
                  <a:lnTo>
                    <a:pt x="250648" y="175607"/>
                  </a:lnTo>
                  <a:cubicBezTo>
                    <a:pt x="248997" y="172255"/>
                    <a:pt x="247021" y="169074"/>
                    <a:pt x="244751" y="166106"/>
                  </a:cubicBezTo>
                  <a:cubicBezTo>
                    <a:pt x="234427" y="150213"/>
                    <a:pt x="220510" y="136970"/>
                    <a:pt x="204125" y="127446"/>
                  </a:cubicBezTo>
                  <a:cubicBezTo>
                    <a:pt x="187744" y="117945"/>
                    <a:pt x="167759" y="113031"/>
                    <a:pt x="144497" y="113031"/>
                  </a:cubicBezTo>
                  <a:cubicBezTo>
                    <a:pt x="124764" y="112854"/>
                    <a:pt x="105222" y="116877"/>
                    <a:pt x="87163" y="124825"/>
                  </a:cubicBezTo>
                  <a:cubicBezTo>
                    <a:pt x="69658" y="132701"/>
                    <a:pt x="54024" y="144204"/>
                    <a:pt x="41295" y="158571"/>
                  </a:cubicBezTo>
                  <a:cubicBezTo>
                    <a:pt x="27968" y="173749"/>
                    <a:pt x="17628" y="191313"/>
                    <a:pt x="10826" y="210335"/>
                  </a:cubicBezTo>
                  <a:cubicBezTo>
                    <a:pt x="3396" y="231710"/>
                    <a:pt x="-264" y="254214"/>
                    <a:pt x="15" y="276843"/>
                  </a:cubicBezTo>
                  <a:cubicBezTo>
                    <a:pt x="15" y="309278"/>
                    <a:pt x="6240" y="337454"/>
                    <a:pt x="19017" y="362353"/>
                  </a:cubicBezTo>
                  <a:close/>
                  <a:moveTo>
                    <a:pt x="68488" y="230976"/>
                  </a:moveTo>
                  <a:cubicBezTo>
                    <a:pt x="72885" y="218434"/>
                    <a:pt x="79673" y="206862"/>
                    <a:pt x="88474" y="196903"/>
                  </a:cubicBezTo>
                  <a:cubicBezTo>
                    <a:pt x="96812" y="187569"/>
                    <a:pt x="107102" y="180184"/>
                    <a:pt x="118615" y="175279"/>
                  </a:cubicBezTo>
                  <a:cubicBezTo>
                    <a:pt x="130812" y="170447"/>
                    <a:pt x="143826" y="168000"/>
                    <a:pt x="156947" y="168072"/>
                  </a:cubicBezTo>
                  <a:cubicBezTo>
                    <a:pt x="182856" y="167387"/>
                    <a:pt x="207804" y="177891"/>
                    <a:pt x="225421" y="196903"/>
                  </a:cubicBezTo>
                  <a:cubicBezTo>
                    <a:pt x="243113" y="215905"/>
                    <a:pt x="251958" y="242443"/>
                    <a:pt x="251958" y="276843"/>
                  </a:cubicBezTo>
                  <a:cubicBezTo>
                    <a:pt x="252197" y="292300"/>
                    <a:pt x="249871" y="307686"/>
                    <a:pt x="245078" y="322383"/>
                  </a:cubicBezTo>
                  <a:cubicBezTo>
                    <a:pt x="241170" y="335101"/>
                    <a:pt x="234578" y="346830"/>
                    <a:pt x="225748" y="356784"/>
                  </a:cubicBezTo>
                  <a:cubicBezTo>
                    <a:pt x="217463" y="366396"/>
                    <a:pt x="207021" y="373918"/>
                    <a:pt x="195279" y="378735"/>
                  </a:cubicBezTo>
                  <a:cubicBezTo>
                    <a:pt x="183131" y="383777"/>
                    <a:pt x="170098" y="386339"/>
                    <a:pt x="156947" y="386270"/>
                  </a:cubicBezTo>
                  <a:cubicBezTo>
                    <a:pt x="128771" y="386270"/>
                    <a:pt x="105838" y="376441"/>
                    <a:pt x="88146" y="357111"/>
                  </a:cubicBezTo>
                  <a:cubicBezTo>
                    <a:pt x="70454" y="337781"/>
                    <a:pt x="61608" y="311244"/>
                    <a:pt x="61608" y="276843"/>
                  </a:cubicBezTo>
                  <a:cubicBezTo>
                    <a:pt x="61320" y="261278"/>
                    <a:pt x="63646" y="245771"/>
                    <a:pt x="68488" y="230976"/>
                  </a:cubicBezTo>
                  <a:close/>
                </a:path>
              </a:pathLst>
            </a:custGeom>
            <a:solidFill>
              <a:srgbClr val="00A443"/>
            </a:solidFill>
            <a:ln w="3272" cap="flat">
              <a:noFill/>
              <a:prstDash val="solid"/>
              <a:miter/>
            </a:ln>
          </p:spPr>
          <p:txBody>
            <a:bodyPr rtlCol="0" anchor="ctr"/>
            <a:lstStyle/>
            <a:p>
              <a:endParaRPr lang="es-ES" sz="900"/>
            </a:p>
          </p:txBody>
        </p:sp>
        <p:sp>
          <p:nvSpPr>
            <p:cNvPr id="116" name="Forma libre: forma 115">
              <a:extLst>
                <a:ext uri="{FF2B5EF4-FFF2-40B4-BE49-F238E27FC236}">
                  <a16:creationId xmlns:a16="http://schemas.microsoft.com/office/drawing/2014/main" id="{688D2E33-E7D1-8ED5-AE2C-79C591D9E260}"/>
                </a:ext>
              </a:extLst>
            </p:cNvPr>
            <p:cNvSpPr/>
            <p:nvPr/>
          </p:nvSpPr>
          <p:spPr>
            <a:xfrm>
              <a:off x="3956841" y="11364302"/>
              <a:ext cx="164467" cy="321414"/>
            </a:xfrm>
            <a:custGeom>
              <a:avLst/>
              <a:gdLst>
                <a:gd name="connsiteX0" fmla="*/ 164468 w 164467"/>
                <a:gd name="connsiteY0" fmla="*/ 64557 h 321414"/>
                <a:gd name="connsiteX1" fmla="*/ 164468 w 164467"/>
                <a:gd name="connsiteY1" fmla="*/ 15 h 321414"/>
                <a:gd name="connsiteX2" fmla="*/ 146448 w 164467"/>
                <a:gd name="connsiteY2" fmla="*/ 15 h 321414"/>
                <a:gd name="connsiteX3" fmla="*/ 96322 w 164467"/>
                <a:gd name="connsiteY3" fmla="*/ 14103 h 321414"/>
                <a:gd name="connsiteX4" fmla="*/ 60611 w 164467"/>
                <a:gd name="connsiteY4" fmla="*/ 57677 h 321414"/>
                <a:gd name="connsiteX5" fmla="*/ 60611 w 164467"/>
                <a:gd name="connsiteY5" fmla="*/ 6240 h 321414"/>
                <a:gd name="connsiteX6" fmla="*/ 0 w 164467"/>
                <a:gd name="connsiteY6" fmla="*/ 6240 h 321414"/>
                <a:gd name="connsiteX7" fmla="*/ 0 w 164467"/>
                <a:gd name="connsiteY7" fmla="*/ 321415 h 321414"/>
                <a:gd name="connsiteX8" fmla="*/ 60611 w 164467"/>
                <a:gd name="connsiteY8" fmla="*/ 321415 h 321414"/>
                <a:gd name="connsiteX9" fmla="*/ 60611 w 164467"/>
                <a:gd name="connsiteY9" fmla="*/ 153343 h 321414"/>
                <a:gd name="connsiteX10" fmla="*/ 81251 w 164467"/>
                <a:gd name="connsiteY10" fmla="*/ 88801 h 321414"/>
                <a:gd name="connsiteX11" fmla="*/ 133343 w 164467"/>
                <a:gd name="connsiteY11" fmla="*/ 64557 h 321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467" h="321414">
                  <a:moveTo>
                    <a:pt x="164468" y="64557"/>
                  </a:moveTo>
                  <a:lnTo>
                    <a:pt x="164468" y="15"/>
                  </a:lnTo>
                  <a:lnTo>
                    <a:pt x="146448" y="15"/>
                  </a:lnTo>
                  <a:cubicBezTo>
                    <a:pt x="128721" y="-306"/>
                    <a:pt x="111288" y="4595"/>
                    <a:pt x="96322" y="14103"/>
                  </a:cubicBezTo>
                  <a:cubicBezTo>
                    <a:pt x="81579" y="23604"/>
                    <a:pt x="69784" y="38347"/>
                    <a:pt x="60611" y="57677"/>
                  </a:cubicBezTo>
                  <a:lnTo>
                    <a:pt x="60611" y="6240"/>
                  </a:lnTo>
                  <a:lnTo>
                    <a:pt x="0" y="6240"/>
                  </a:lnTo>
                  <a:lnTo>
                    <a:pt x="0" y="321415"/>
                  </a:lnTo>
                  <a:lnTo>
                    <a:pt x="60611" y="321415"/>
                  </a:lnTo>
                  <a:lnTo>
                    <a:pt x="60611" y="153343"/>
                  </a:lnTo>
                  <a:cubicBezTo>
                    <a:pt x="60611" y="126478"/>
                    <a:pt x="67491" y="104855"/>
                    <a:pt x="81251" y="88801"/>
                  </a:cubicBezTo>
                  <a:cubicBezTo>
                    <a:pt x="93989" y="73170"/>
                    <a:pt x="113185" y="64236"/>
                    <a:pt x="133343" y="64557"/>
                  </a:cubicBezTo>
                  <a:close/>
                </a:path>
              </a:pathLst>
            </a:custGeom>
            <a:solidFill>
              <a:srgbClr val="00A443"/>
            </a:solidFill>
            <a:ln w="3272" cap="flat">
              <a:noFill/>
              <a:prstDash val="solid"/>
              <a:miter/>
            </a:ln>
          </p:spPr>
          <p:txBody>
            <a:bodyPr rtlCol="0" anchor="ctr"/>
            <a:lstStyle/>
            <a:p>
              <a:endParaRPr lang="es-ES" sz="900"/>
            </a:p>
          </p:txBody>
        </p:sp>
        <p:sp>
          <p:nvSpPr>
            <p:cNvPr id="117" name="Forma libre: forma 116">
              <a:extLst>
                <a:ext uri="{FF2B5EF4-FFF2-40B4-BE49-F238E27FC236}">
                  <a16:creationId xmlns:a16="http://schemas.microsoft.com/office/drawing/2014/main" id="{330E4213-DE09-4BF8-9A75-910BEA3E3D17}"/>
                </a:ext>
              </a:extLst>
            </p:cNvPr>
            <p:cNvSpPr/>
            <p:nvPr/>
          </p:nvSpPr>
          <p:spPr>
            <a:xfrm>
              <a:off x="4121300" y="11364314"/>
              <a:ext cx="319784" cy="328294"/>
            </a:xfrm>
            <a:custGeom>
              <a:avLst/>
              <a:gdLst>
                <a:gd name="connsiteX0" fmla="*/ 20649 w 319784"/>
                <a:gd name="connsiteY0" fmla="*/ 249653 h 328294"/>
                <a:gd name="connsiteX1" fmla="*/ 77984 w 319784"/>
                <a:gd name="connsiteY1" fmla="*/ 307643 h 328294"/>
                <a:gd name="connsiteX2" fmla="*/ 223449 w 319784"/>
                <a:gd name="connsiteY2" fmla="*/ 316161 h 328294"/>
                <a:gd name="connsiteX3" fmla="*/ 274231 w 319784"/>
                <a:gd name="connsiteY3" fmla="*/ 282416 h 328294"/>
                <a:gd name="connsiteX4" fmla="*/ 307976 w 319784"/>
                <a:gd name="connsiteY4" fmla="*/ 230651 h 328294"/>
                <a:gd name="connsiteX5" fmla="*/ 319771 w 319784"/>
                <a:gd name="connsiteY5" fmla="*/ 163816 h 328294"/>
                <a:gd name="connsiteX6" fmla="*/ 298803 w 319784"/>
                <a:gd name="connsiteY6" fmla="*/ 77978 h 328294"/>
                <a:gd name="connsiteX7" fmla="*/ 242124 w 319784"/>
                <a:gd name="connsiteY7" fmla="*/ 20316 h 328294"/>
                <a:gd name="connsiteX8" fmla="*/ 96003 w 319784"/>
                <a:gd name="connsiteY8" fmla="*/ 11798 h 328294"/>
                <a:gd name="connsiteX9" fmla="*/ 45221 w 319784"/>
                <a:gd name="connsiteY9" fmla="*/ 45543 h 328294"/>
                <a:gd name="connsiteX10" fmla="*/ 11803 w 319784"/>
                <a:gd name="connsiteY10" fmla="*/ 97635 h 328294"/>
                <a:gd name="connsiteX11" fmla="*/ 9 w 319784"/>
                <a:gd name="connsiteY11" fmla="*/ 163816 h 328294"/>
                <a:gd name="connsiteX12" fmla="*/ 20649 w 319784"/>
                <a:gd name="connsiteY12" fmla="*/ 249653 h 328294"/>
                <a:gd name="connsiteX13" fmla="*/ 69793 w 319784"/>
                <a:gd name="connsiteY13" fmla="*/ 117948 h 328294"/>
                <a:gd name="connsiteX14" fmla="*/ 89778 w 319784"/>
                <a:gd name="connsiteY14" fmla="*/ 83875 h 328294"/>
                <a:gd name="connsiteX15" fmla="*/ 120902 w 319784"/>
                <a:gd name="connsiteY15" fmla="*/ 62252 h 328294"/>
                <a:gd name="connsiteX16" fmla="*/ 159562 w 319784"/>
                <a:gd name="connsiteY16" fmla="*/ 55044 h 328294"/>
                <a:gd name="connsiteX17" fmla="*/ 210016 w 319784"/>
                <a:gd name="connsiteY17" fmla="*/ 68149 h 328294"/>
                <a:gd name="connsiteX18" fmla="*/ 244745 w 319784"/>
                <a:gd name="connsiteY18" fmla="*/ 105498 h 328294"/>
                <a:gd name="connsiteX19" fmla="*/ 257522 w 319784"/>
                <a:gd name="connsiteY19" fmla="*/ 163816 h 328294"/>
                <a:gd name="connsiteX20" fmla="*/ 249987 w 319784"/>
                <a:gd name="connsiteY20" fmla="*/ 209683 h 328294"/>
                <a:gd name="connsiteX21" fmla="*/ 229674 w 319784"/>
                <a:gd name="connsiteY21" fmla="*/ 244084 h 328294"/>
                <a:gd name="connsiteX22" fmla="*/ 198550 w 319784"/>
                <a:gd name="connsiteY22" fmla="*/ 265707 h 328294"/>
                <a:gd name="connsiteX23" fmla="*/ 159562 w 319784"/>
                <a:gd name="connsiteY23" fmla="*/ 273242 h 328294"/>
                <a:gd name="connsiteX24" fmla="*/ 110091 w 319784"/>
                <a:gd name="connsiteY24" fmla="*/ 260137 h 328294"/>
                <a:gd name="connsiteX25" fmla="*/ 75363 w 319784"/>
                <a:gd name="connsiteY25" fmla="*/ 222460 h 328294"/>
                <a:gd name="connsiteX26" fmla="*/ 62585 w 319784"/>
                <a:gd name="connsiteY26" fmla="*/ 163816 h 328294"/>
                <a:gd name="connsiteX27" fmla="*/ 69793 w 319784"/>
                <a:gd name="connsiteY27" fmla="*/ 117948 h 328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19784" h="328294">
                  <a:moveTo>
                    <a:pt x="20649" y="249653"/>
                  </a:moveTo>
                  <a:cubicBezTo>
                    <a:pt x="34229" y="273767"/>
                    <a:pt x="54028" y="293791"/>
                    <a:pt x="77984" y="307643"/>
                  </a:cubicBezTo>
                  <a:cubicBezTo>
                    <a:pt x="122839" y="331805"/>
                    <a:pt x="176078" y="334924"/>
                    <a:pt x="223449" y="316161"/>
                  </a:cubicBezTo>
                  <a:cubicBezTo>
                    <a:pt x="242468" y="308433"/>
                    <a:pt x="259740" y="296956"/>
                    <a:pt x="274231" y="282416"/>
                  </a:cubicBezTo>
                  <a:cubicBezTo>
                    <a:pt x="288935" y="267676"/>
                    <a:pt x="300425" y="250053"/>
                    <a:pt x="307976" y="230651"/>
                  </a:cubicBezTo>
                  <a:cubicBezTo>
                    <a:pt x="316052" y="209306"/>
                    <a:pt x="320053" y="186635"/>
                    <a:pt x="319771" y="163816"/>
                  </a:cubicBezTo>
                  <a:cubicBezTo>
                    <a:pt x="319771" y="131053"/>
                    <a:pt x="312563" y="102550"/>
                    <a:pt x="298803" y="77978"/>
                  </a:cubicBezTo>
                  <a:cubicBezTo>
                    <a:pt x="285652" y="53852"/>
                    <a:pt x="266021" y="33880"/>
                    <a:pt x="242124" y="20316"/>
                  </a:cubicBezTo>
                  <a:cubicBezTo>
                    <a:pt x="196908" y="-3398"/>
                    <a:pt x="143669" y="-6504"/>
                    <a:pt x="96003" y="11798"/>
                  </a:cubicBezTo>
                  <a:cubicBezTo>
                    <a:pt x="76919" y="19402"/>
                    <a:pt x="59623" y="30895"/>
                    <a:pt x="45221" y="45543"/>
                  </a:cubicBezTo>
                  <a:cubicBezTo>
                    <a:pt x="30684" y="60479"/>
                    <a:pt x="19319" y="78197"/>
                    <a:pt x="11803" y="97635"/>
                  </a:cubicBezTo>
                  <a:cubicBezTo>
                    <a:pt x="3786" y="118767"/>
                    <a:pt x="-214" y="141213"/>
                    <a:pt x="9" y="163816"/>
                  </a:cubicBezTo>
                  <a:cubicBezTo>
                    <a:pt x="9" y="196250"/>
                    <a:pt x="6889" y="224754"/>
                    <a:pt x="20649" y="249653"/>
                  </a:cubicBezTo>
                  <a:close/>
                  <a:moveTo>
                    <a:pt x="69793" y="117948"/>
                  </a:moveTo>
                  <a:cubicBezTo>
                    <a:pt x="74062" y="105348"/>
                    <a:pt x="80863" y="93753"/>
                    <a:pt x="89778" y="83875"/>
                  </a:cubicBezTo>
                  <a:cubicBezTo>
                    <a:pt x="98477" y="74512"/>
                    <a:pt x="109092" y="67137"/>
                    <a:pt x="120902" y="62252"/>
                  </a:cubicBezTo>
                  <a:cubicBezTo>
                    <a:pt x="133241" y="57505"/>
                    <a:pt x="146342" y="55064"/>
                    <a:pt x="159562" y="55044"/>
                  </a:cubicBezTo>
                  <a:cubicBezTo>
                    <a:pt x="177251" y="54825"/>
                    <a:pt x="194671" y="59349"/>
                    <a:pt x="210016" y="68149"/>
                  </a:cubicBezTo>
                  <a:cubicBezTo>
                    <a:pt x="224835" y="77136"/>
                    <a:pt x="236859" y="90067"/>
                    <a:pt x="244745" y="105498"/>
                  </a:cubicBezTo>
                  <a:cubicBezTo>
                    <a:pt x="253263" y="121552"/>
                    <a:pt x="257522" y="141209"/>
                    <a:pt x="257522" y="163816"/>
                  </a:cubicBezTo>
                  <a:cubicBezTo>
                    <a:pt x="257715" y="179427"/>
                    <a:pt x="255163" y="194953"/>
                    <a:pt x="249987" y="209683"/>
                  </a:cubicBezTo>
                  <a:cubicBezTo>
                    <a:pt x="245633" y="222415"/>
                    <a:pt x="238720" y="234124"/>
                    <a:pt x="229674" y="244084"/>
                  </a:cubicBezTo>
                  <a:cubicBezTo>
                    <a:pt x="221041" y="253519"/>
                    <a:pt x="210406" y="260907"/>
                    <a:pt x="198550" y="265707"/>
                  </a:cubicBezTo>
                  <a:cubicBezTo>
                    <a:pt x="186175" y="270752"/>
                    <a:pt x="172926" y="273311"/>
                    <a:pt x="159562" y="273242"/>
                  </a:cubicBezTo>
                  <a:cubicBezTo>
                    <a:pt x="142195" y="273383"/>
                    <a:pt x="125109" y="268855"/>
                    <a:pt x="110091" y="260137"/>
                  </a:cubicBezTo>
                  <a:cubicBezTo>
                    <a:pt x="95184" y="251118"/>
                    <a:pt x="83140" y="238052"/>
                    <a:pt x="75363" y="222460"/>
                  </a:cubicBezTo>
                  <a:cubicBezTo>
                    <a:pt x="66844" y="206079"/>
                    <a:pt x="62585" y="186749"/>
                    <a:pt x="62585" y="163816"/>
                  </a:cubicBezTo>
                  <a:cubicBezTo>
                    <a:pt x="62238" y="148221"/>
                    <a:pt x="64679" y="132688"/>
                    <a:pt x="69793" y="117948"/>
                  </a:cubicBezTo>
                  <a:close/>
                </a:path>
              </a:pathLst>
            </a:custGeom>
            <a:solidFill>
              <a:srgbClr val="00A443"/>
            </a:solidFill>
            <a:ln w="3272" cap="flat">
              <a:noFill/>
              <a:prstDash val="solid"/>
              <a:miter/>
            </a:ln>
          </p:spPr>
          <p:txBody>
            <a:bodyPr rtlCol="0" anchor="ctr"/>
            <a:lstStyle/>
            <a:p>
              <a:endParaRPr lang="es-ES" sz="900"/>
            </a:p>
          </p:txBody>
        </p:sp>
        <p:sp>
          <p:nvSpPr>
            <p:cNvPr id="118" name="Forma libre: forma 117">
              <a:extLst>
                <a:ext uri="{FF2B5EF4-FFF2-40B4-BE49-F238E27FC236}">
                  <a16:creationId xmlns:a16="http://schemas.microsoft.com/office/drawing/2014/main" id="{52A28829-1FC7-EBE9-AA77-47622ED057EE}"/>
                </a:ext>
              </a:extLst>
            </p:cNvPr>
            <p:cNvSpPr/>
            <p:nvPr/>
          </p:nvSpPr>
          <p:spPr>
            <a:xfrm>
              <a:off x="4476416" y="11251286"/>
              <a:ext cx="118966" cy="434430"/>
            </a:xfrm>
            <a:custGeom>
              <a:avLst/>
              <a:gdLst>
                <a:gd name="connsiteX0" fmla="*/ 37715 w 118966"/>
                <a:gd name="connsiteY0" fmla="*/ 423292 h 434430"/>
                <a:gd name="connsiteX1" fmla="*/ 84893 w 118966"/>
                <a:gd name="connsiteY1" fmla="*/ 434431 h 434430"/>
                <a:gd name="connsiteX2" fmla="*/ 118966 w 118966"/>
                <a:gd name="connsiteY2" fmla="*/ 434431 h 434430"/>
                <a:gd name="connsiteX3" fmla="*/ 118966 w 118966"/>
                <a:gd name="connsiteY3" fmla="*/ 381028 h 434430"/>
                <a:gd name="connsiteX4" fmla="*/ 94394 w 118966"/>
                <a:gd name="connsiteY4" fmla="*/ 381028 h 434430"/>
                <a:gd name="connsiteX5" fmla="*/ 68512 w 118966"/>
                <a:gd name="connsiteY5" fmla="*/ 371527 h 434430"/>
                <a:gd name="connsiteX6" fmla="*/ 60649 w 118966"/>
                <a:gd name="connsiteY6" fmla="*/ 344006 h 434430"/>
                <a:gd name="connsiteX7" fmla="*/ 60649 w 118966"/>
                <a:gd name="connsiteY7" fmla="*/ 0 h 434430"/>
                <a:gd name="connsiteX8" fmla="*/ 38 w 118966"/>
                <a:gd name="connsiteY8" fmla="*/ 0 h 434430"/>
                <a:gd name="connsiteX9" fmla="*/ 38 w 118966"/>
                <a:gd name="connsiteY9" fmla="*/ 347610 h 434430"/>
                <a:gd name="connsiteX10" fmla="*/ 9212 w 118966"/>
                <a:gd name="connsiteY10" fmla="*/ 392822 h 434430"/>
                <a:gd name="connsiteX11" fmla="*/ 37715 w 118966"/>
                <a:gd name="connsiteY11" fmla="*/ 423292 h 434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966" h="434430">
                  <a:moveTo>
                    <a:pt x="37715" y="423292"/>
                  </a:moveTo>
                  <a:cubicBezTo>
                    <a:pt x="50493" y="430827"/>
                    <a:pt x="66219" y="434431"/>
                    <a:pt x="84893" y="434431"/>
                  </a:cubicBezTo>
                  <a:lnTo>
                    <a:pt x="118966" y="434431"/>
                  </a:lnTo>
                  <a:lnTo>
                    <a:pt x="118966" y="381028"/>
                  </a:lnTo>
                  <a:lnTo>
                    <a:pt x="94394" y="381028"/>
                  </a:lnTo>
                  <a:cubicBezTo>
                    <a:pt x="82272" y="381028"/>
                    <a:pt x="73754" y="378079"/>
                    <a:pt x="68512" y="371527"/>
                  </a:cubicBezTo>
                  <a:cubicBezTo>
                    <a:pt x="63270" y="364974"/>
                    <a:pt x="60649" y="355801"/>
                    <a:pt x="60649" y="344006"/>
                  </a:cubicBezTo>
                  <a:lnTo>
                    <a:pt x="60649" y="0"/>
                  </a:lnTo>
                  <a:lnTo>
                    <a:pt x="38" y="0"/>
                  </a:lnTo>
                  <a:lnTo>
                    <a:pt x="38" y="347610"/>
                  </a:lnTo>
                  <a:cubicBezTo>
                    <a:pt x="-388" y="363182"/>
                    <a:pt x="2748" y="378646"/>
                    <a:pt x="9212" y="392822"/>
                  </a:cubicBezTo>
                  <a:cubicBezTo>
                    <a:pt x="15348" y="405672"/>
                    <a:pt x="25301" y="416313"/>
                    <a:pt x="37715" y="423292"/>
                  </a:cubicBezTo>
                  <a:close/>
                </a:path>
              </a:pathLst>
            </a:custGeom>
            <a:solidFill>
              <a:srgbClr val="00A443"/>
            </a:solidFill>
            <a:ln w="3272" cap="flat">
              <a:noFill/>
              <a:prstDash val="solid"/>
              <a:miter/>
            </a:ln>
          </p:spPr>
          <p:txBody>
            <a:bodyPr rtlCol="0" anchor="ctr"/>
            <a:lstStyle/>
            <a:p>
              <a:endParaRPr lang="es-ES" sz="900"/>
            </a:p>
          </p:txBody>
        </p:sp>
        <p:sp>
          <p:nvSpPr>
            <p:cNvPr id="119" name="Forma libre: forma 118">
              <a:extLst>
                <a:ext uri="{FF2B5EF4-FFF2-40B4-BE49-F238E27FC236}">
                  <a16:creationId xmlns:a16="http://schemas.microsoft.com/office/drawing/2014/main" id="{4C6E772F-1F76-562E-0C66-929A597E35CE}"/>
                </a:ext>
              </a:extLst>
            </p:cNvPr>
            <p:cNvSpPr/>
            <p:nvPr/>
          </p:nvSpPr>
          <p:spPr>
            <a:xfrm>
              <a:off x="4609762" y="11364292"/>
              <a:ext cx="279545" cy="328318"/>
            </a:xfrm>
            <a:custGeom>
              <a:avLst/>
              <a:gdLst>
                <a:gd name="connsiteX0" fmla="*/ 221838 w 279545"/>
                <a:gd name="connsiteY0" fmla="*/ 321425 h 328318"/>
                <a:gd name="connsiteX1" fmla="*/ 279500 w 279545"/>
                <a:gd name="connsiteY1" fmla="*/ 321425 h 328318"/>
                <a:gd name="connsiteX2" fmla="*/ 279500 w 279545"/>
                <a:gd name="connsiteY2" fmla="*/ 124850 h 328318"/>
                <a:gd name="connsiteX3" fmla="*/ 267706 w 279545"/>
                <a:gd name="connsiteY3" fmla="*/ 68171 h 328318"/>
                <a:gd name="connsiteX4" fmla="*/ 236254 w 279545"/>
                <a:gd name="connsiteY4" fmla="*/ 29511 h 328318"/>
                <a:gd name="connsiteX5" fmla="*/ 191697 w 279545"/>
                <a:gd name="connsiteY5" fmla="*/ 7233 h 328318"/>
                <a:gd name="connsiteX6" fmla="*/ 138621 w 279545"/>
                <a:gd name="connsiteY6" fmla="*/ 25 h 328318"/>
                <a:gd name="connsiteX7" fmla="*/ 61630 w 279545"/>
                <a:gd name="connsiteY7" fmla="*/ 19027 h 328318"/>
                <a:gd name="connsiteX8" fmla="*/ 10848 w 279545"/>
                <a:gd name="connsiteY8" fmla="*/ 76361 h 328318"/>
                <a:gd name="connsiteX9" fmla="*/ 58353 w 279545"/>
                <a:gd name="connsiteY9" fmla="*/ 103554 h 328318"/>
                <a:gd name="connsiteX10" fmla="*/ 87840 w 279545"/>
                <a:gd name="connsiteY10" fmla="*/ 67516 h 328318"/>
                <a:gd name="connsiteX11" fmla="*/ 137311 w 279545"/>
                <a:gd name="connsiteY11" fmla="*/ 54738 h 328318"/>
                <a:gd name="connsiteX12" fmla="*/ 177936 w 279545"/>
                <a:gd name="connsiteY12" fmla="*/ 61946 h 328318"/>
                <a:gd name="connsiteX13" fmla="*/ 207423 w 279545"/>
                <a:gd name="connsiteY13" fmla="*/ 86190 h 328318"/>
                <a:gd name="connsiteX14" fmla="*/ 218562 w 279545"/>
                <a:gd name="connsiteY14" fmla="*/ 130420 h 328318"/>
                <a:gd name="connsiteX15" fmla="*/ 218562 w 279545"/>
                <a:gd name="connsiteY15" fmla="*/ 165475 h 328318"/>
                <a:gd name="connsiteX16" fmla="*/ 211682 w 279545"/>
                <a:gd name="connsiteY16" fmla="*/ 158923 h 328318"/>
                <a:gd name="connsiteX17" fmla="*/ 127482 w 279545"/>
                <a:gd name="connsiteY17" fmla="*/ 133368 h 328318"/>
                <a:gd name="connsiteX18" fmla="*/ 62940 w 279545"/>
                <a:gd name="connsiteY18" fmla="*/ 144507 h 328318"/>
                <a:gd name="connsiteX19" fmla="*/ 16745 w 279545"/>
                <a:gd name="connsiteY19" fmla="*/ 177925 h 328318"/>
                <a:gd name="connsiteX20" fmla="*/ 36 w 279545"/>
                <a:gd name="connsiteY20" fmla="*/ 231000 h 328318"/>
                <a:gd name="connsiteX21" fmla="*/ 16745 w 279545"/>
                <a:gd name="connsiteY21" fmla="*/ 283748 h 328318"/>
                <a:gd name="connsiteX22" fmla="*/ 61302 w 279545"/>
                <a:gd name="connsiteY22" fmla="*/ 316838 h 328318"/>
                <a:gd name="connsiteX23" fmla="*/ 124206 w 279545"/>
                <a:gd name="connsiteY23" fmla="*/ 328305 h 328318"/>
                <a:gd name="connsiteX24" fmla="*/ 210699 w 279545"/>
                <a:gd name="connsiteY24" fmla="*/ 302095 h 328318"/>
                <a:gd name="connsiteX25" fmla="*/ 221838 w 279545"/>
                <a:gd name="connsiteY25" fmla="*/ 290301 h 328318"/>
                <a:gd name="connsiteX26" fmla="*/ 198249 w 279545"/>
                <a:gd name="connsiteY26" fmla="*/ 268022 h 328318"/>
                <a:gd name="connsiteX27" fmla="*/ 142225 w 279545"/>
                <a:gd name="connsiteY27" fmla="*/ 281127 h 328318"/>
                <a:gd name="connsiteX28" fmla="*/ 85546 w 279545"/>
                <a:gd name="connsiteY28" fmla="*/ 268022 h 328318"/>
                <a:gd name="connsiteX29" fmla="*/ 62940 w 279545"/>
                <a:gd name="connsiteY29" fmla="*/ 230345 h 328318"/>
                <a:gd name="connsiteX30" fmla="*/ 85546 w 279545"/>
                <a:gd name="connsiteY30" fmla="*/ 191358 h 328318"/>
                <a:gd name="connsiteX31" fmla="*/ 142225 w 279545"/>
                <a:gd name="connsiteY31" fmla="*/ 178908 h 328318"/>
                <a:gd name="connsiteX32" fmla="*/ 198249 w 279545"/>
                <a:gd name="connsiteY32" fmla="*/ 191685 h 328318"/>
                <a:gd name="connsiteX33" fmla="*/ 220528 w 279545"/>
                <a:gd name="connsiteY33" fmla="*/ 230345 h 328318"/>
                <a:gd name="connsiteX34" fmla="*/ 198249 w 279545"/>
                <a:gd name="connsiteY34" fmla="*/ 268022 h 328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79545" h="328318">
                  <a:moveTo>
                    <a:pt x="221838" y="321425"/>
                  </a:moveTo>
                  <a:lnTo>
                    <a:pt x="279500" y="321425"/>
                  </a:lnTo>
                  <a:lnTo>
                    <a:pt x="279500" y="124850"/>
                  </a:lnTo>
                  <a:cubicBezTo>
                    <a:pt x="280025" y="105297"/>
                    <a:pt x="275995" y="85889"/>
                    <a:pt x="267706" y="68171"/>
                  </a:cubicBezTo>
                  <a:cubicBezTo>
                    <a:pt x="260301" y="53061"/>
                    <a:pt x="249555" y="39841"/>
                    <a:pt x="236254" y="29511"/>
                  </a:cubicBezTo>
                  <a:cubicBezTo>
                    <a:pt x="223018" y="19210"/>
                    <a:pt x="207881" y="11639"/>
                    <a:pt x="191697" y="7233"/>
                  </a:cubicBezTo>
                  <a:cubicBezTo>
                    <a:pt x="174431" y="2295"/>
                    <a:pt x="156575" y="-132"/>
                    <a:pt x="138621" y="25"/>
                  </a:cubicBezTo>
                  <a:cubicBezTo>
                    <a:pt x="111756" y="-457"/>
                    <a:pt x="85186" y="6092"/>
                    <a:pt x="61630" y="19027"/>
                  </a:cubicBezTo>
                  <a:cubicBezTo>
                    <a:pt x="38696" y="31477"/>
                    <a:pt x="21987" y="50807"/>
                    <a:pt x="10848" y="76361"/>
                  </a:cubicBezTo>
                  <a:lnTo>
                    <a:pt x="58353" y="103554"/>
                  </a:lnTo>
                  <a:cubicBezTo>
                    <a:pt x="64251" y="88808"/>
                    <a:pt x="74571" y="76230"/>
                    <a:pt x="87840" y="67516"/>
                  </a:cubicBezTo>
                  <a:cubicBezTo>
                    <a:pt x="101272" y="58997"/>
                    <a:pt x="117981" y="54738"/>
                    <a:pt x="137311" y="54738"/>
                  </a:cubicBezTo>
                  <a:cubicBezTo>
                    <a:pt x="151202" y="54476"/>
                    <a:pt x="164995" y="56927"/>
                    <a:pt x="177936" y="61946"/>
                  </a:cubicBezTo>
                  <a:cubicBezTo>
                    <a:pt x="189993" y="66850"/>
                    <a:pt x="200281" y="75306"/>
                    <a:pt x="207423" y="86190"/>
                  </a:cubicBezTo>
                  <a:cubicBezTo>
                    <a:pt x="214958" y="97329"/>
                    <a:pt x="218562" y="112073"/>
                    <a:pt x="218562" y="130420"/>
                  </a:cubicBezTo>
                  <a:lnTo>
                    <a:pt x="218562" y="165475"/>
                  </a:lnTo>
                  <a:cubicBezTo>
                    <a:pt x="216498" y="163048"/>
                    <a:pt x="214205" y="160853"/>
                    <a:pt x="211682" y="158923"/>
                  </a:cubicBezTo>
                  <a:cubicBezTo>
                    <a:pt x="192352" y="141886"/>
                    <a:pt x="164176" y="133368"/>
                    <a:pt x="127482" y="133368"/>
                  </a:cubicBezTo>
                  <a:cubicBezTo>
                    <a:pt x="105466" y="133188"/>
                    <a:pt x="83614" y="136959"/>
                    <a:pt x="62940" y="144507"/>
                  </a:cubicBezTo>
                  <a:cubicBezTo>
                    <a:pt x="44724" y="151119"/>
                    <a:pt x="28736" y="162694"/>
                    <a:pt x="16745" y="177925"/>
                  </a:cubicBezTo>
                  <a:cubicBezTo>
                    <a:pt x="5409" y="193258"/>
                    <a:pt x="-455" y="211939"/>
                    <a:pt x="36" y="231000"/>
                  </a:cubicBezTo>
                  <a:cubicBezTo>
                    <a:pt x="-521" y="249967"/>
                    <a:pt x="5376" y="268563"/>
                    <a:pt x="16745" y="283748"/>
                  </a:cubicBezTo>
                  <a:cubicBezTo>
                    <a:pt x="28212" y="298740"/>
                    <a:pt x="43643" y="310204"/>
                    <a:pt x="61302" y="316838"/>
                  </a:cubicBezTo>
                  <a:cubicBezTo>
                    <a:pt x="81320" y="324681"/>
                    <a:pt x="102681" y="328577"/>
                    <a:pt x="124206" y="328305"/>
                  </a:cubicBezTo>
                  <a:cubicBezTo>
                    <a:pt x="161555" y="328305"/>
                    <a:pt x="190386" y="319459"/>
                    <a:pt x="210699" y="302095"/>
                  </a:cubicBezTo>
                  <a:cubicBezTo>
                    <a:pt x="214729" y="298488"/>
                    <a:pt x="218464" y="294543"/>
                    <a:pt x="221838" y="290301"/>
                  </a:cubicBezTo>
                  <a:close/>
                  <a:moveTo>
                    <a:pt x="198249" y="268022"/>
                  </a:moveTo>
                  <a:cubicBezTo>
                    <a:pt x="183178" y="276868"/>
                    <a:pt x="164504" y="281127"/>
                    <a:pt x="142225" y="281127"/>
                  </a:cubicBezTo>
                  <a:cubicBezTo>
                    <a:pt x="119947" y="281127"/>
                    <a:pt x="100617" y="276868"/>
                    <a:pt x="85546" y="268022"/>
                  </a:cubicBezTo>
                  <a:cubicBezTo>
                    <a:pt x="70476" y="259176"/>
                    <a:pt x="62940" y="246726"/>
                    <a:pt x="62940" y="230345"/>
                  </a:cubicBezTo>
                  <a:cubicBezTo>
                    <a:pt x="62252" y="214059"/>
                    <a:pt x="71065" y="198857"/>
                    <a:pt x="85546" y="191358"/>
                  </a:cubicBezTo>
                  <a:cubicBezTo>
                    <a:pt x="100617" y="182840"/>
                    <a:pt x="119619" y="178908"/>
                    <a:pt x="142225" y="178908"/>
                  </a:cubicBezTo>
                  <a:cubicBezTo>
                    <a:pt x="164831" y="178908"/>
                    <a:pt x="183178" y="183167"/>
                    <a:pt x="198249" y="191685"/>
                  </a:cubicBezTo>
                  <a:cubicBezTo>
                    <a:pt x="212370" y="199339"/>
                    <a:pt x="220986" y="214288"/>
                    <a:pt x="220528" y="230345"/>
                  </a:cubicBezTo>
                  <a:cubicBezTo>
                    <a:pt x="220921" y="246130"/>
                    <a:pt x="212272" y="260759"/>
                    <a:pt x="198249" y="268022"/>
                  </a:cubicBezTo>
                  <a:close/>
                </a:path>
              </a:pathLst>
            </a:custGeom>
            <a:solidFill>
              <a:srgbClr val="00A443"/>
            </a:solidFill>
            <a:ln w="3272" cap="flat">
              <a:noFill/>
              <a:prstDash val="solid"/>
              <a:miter/>
            </a:ln>
          </p:spPr>
          <p:txBody>
            <a:bodyPr rtlCol="0" anchor="ctr"/>
            <a:lstStyle/>
            <a:p>
              <a:endParaRPr lang="es-ES" sz="900"/>
            </a:p>
          </p:txBody>
        </p:sp>
        <p:sp>
          <p:nvSpPr>
            <p:cNvPr id="120" name="Forma libre: forma 119">
              <a:extLst>
                <a:ext uri="{FF2B5EF4-FFF2-40B4-BE49-F238E27FC236}">
                  <a16:creationId xmlns:a16="http://schemas.microsoft.com/office/drawing/2014/main" id="{711A248F-9140-A7C8-7C35-49D82150E40C}"/>
                </a:ext>
              </a:extLst>
            </p:cNvPr>
            <p:cNvSpPr/>
            <p:nvPr/>
          </p:nvSpPr>
          <p:spPr>
            <a:xfrm>
              <a:off x="2628322" y="11758450"/>
              <a:ext cx="63886" cy="434529"/>
            </a:xfrm>
            <a:custGeom>
              <a:avLst/>
              <a:gdLst>
                <a:gd name="connsiteX0" fmla="*/ 0 w 63886"/>
                <a:gd name="connsiteY0" fmla="*/ 0 h 434529"/>
                <a:gd name="connsiteX1" fmla="*/ 63887 w 63886"/>
                <a:gd name="connsiteY1" fmla="*/ 0 h 434529"/>
                <a:gd name="connsiteX2" fmla="*/ 63887 w 63886"/>
                <a:gd name="connsiteY2" fmla="*/ 434529 h 434529"/>
                <a:gd name="connsiteX3" fmla="*/ 0 w 63886"/>
                <a:gd name="connsiteY3" fmla="*/ 434529 h 434529"/>
              </a:gdLst>
              <a:ahLst/>
              <a:cxnLst>
                <a:cxn ang="0">
                  <a:pos x="connsiteX0" y="connsiteY0"/>
                </a:cxn>
                <a:cxn ang="0">
                  <a:pos x="connsiteX1" y="connsiteY1"/>
                </a:cxn>
                <a:cxn ang="0">
                  <a:pos x="connsiteX2" y="connsiteY2"/>
                </a:cxn>
                <a:cxn ang="0">
                  <a:pos x="connsiteX3" y="connsiteY3"/>
                </a:cxn>
              </a:cxnLst>
              <a:rect l="l" t="t" r="r" b="b"/>
              <a:pathLst>
                <a:path w="63886" h="434529">
                  <a:moveTo>
                    <a:pt x="0" y="0"/>
                  </a:moveTo>
                  <a:lnTo>
                    <a:pt x="63887" y="0"/>
                  </a:lnTo>
                  <a:lnTo>
                    <a:pt x="63887" y="434529"/>
                  </a:lnTo>
                  <a:lnTo>
                    <a:pt x="0" y="434529"/>
                  </a:lnTo>
                  <a:close/>
                </a:path>
              </a:pathLst>
            </a:custGeom>
            <a:solidFill>
              <a:srgbClr val="00A443"/>
            </a:solidFill>
            <a:ln w="3272" cap="flat">
              <a:noFill/>
              <a:prstDash val="solid"/>
              <a:miter/>
            </a:ln>
          </p:spPr>
          <p:txBody>
            <a:bodyPr rtlCol="0" anchor="ctr"/>
            <a:lstStyle/>
            <a:p>
              <a:endParaRPr lang="es-ES" sz="900"/>
            </a:p>
          </p:txBody>
        </p:sp>
        <p:sp>
          <p:nvSpPr>
            <p:cNvPr id="121" name="Forma libre: forma 120">
              <a:extLst>
                <a:ext uri="{FF2B5EF4-FFF2-40B4-BE49-F238E27FC236}">
                  <a16:creationId xmlns:a16="http://schemas.microsoft.com/office/drawing/2014/main" id="{4B982C95-BF93-9582-8026-534EC3CBDE77}"/>
                </a:ext>
              </a:extLst>
            </p:cNvPr>
            <p:cNvSpPr/>
            <p:nvPr/>
          </p:nvSpPr>
          <p:spPr>
            <a:xfrm>
              <a:off x="2756096" y="11871452"/>
              <a:ext cx="270618" cy="321428"/>
            </a:xfrm>
            <a:custGeom>
              <a:avLst/>
              <a:gdLst>
                <a:gd name="connsiteX0" fmla="*/ 214267 w 270618"/>
                <a:gd name="connsiteY0" fmla="*/ 14772 h 321428"/>
                <a:gd name="connsiteX1" fmla="*/ 153984 w 270618"/>
                <a:gd name="connsiteY1" fmla="*/ 29 h 321428"/>
                <a:gd name="connsiteX2" fmla="*/ 93373 w 270618"/>
                <a:gd name="connsiteY2" fmla="*/ 17065 h 321428"/>
                <a:gd name="connsiteX3" fmla="*/ 60938 w 270618"/>
                <a:gd name="connsiteY3" fmla="*/ 52776 h 321428"/>
                <a:gd name="connsiteX4" fmla="*/ 60938 w 270618"/>
                <a:gd name="connsiteY4" fmla="*/ 6254 h 321428"/>
                <a:gd name="connsiteX5" fmla="*/ 0 w 270618"/>
                <a:gd name="connsiteY5" fmla="*/ 6254 h 321428"/>
                <a:gd name="connsiteX6" fmla="*/ 0 w 270618"/>
                <a:gd name="connsiteY6" fmla="*/ 321429 h 321428"/>
                <a:gd name="connsiteX7" fmla="*/ 60938 w 270618"/>
                <a:gd name="connsiteY7" fmla="*/ 321429 h 321428"/>
                <a:gd name="connsiteX8" fmla="*/ 60938 w 270618"/>
                <a:gd name="connsiteY8" fmla="*/ 134683 h 321428"/>
                <a:gd name="connsiteX9" fmla="*/ 82889 w 270618"/>
                <a:gd name="connsiteY9" fmla="*/ 75383 h 321428"/>
                <a:gd name="connsiteX10" fmla="*/ 139896 w 270618"/>
                <a:gd name="connsiteY10" fmla="*/ 54087 h 321428"/>
                <a:gd name="connsiteX11" fmla="*/ 190023 w 270618"/>
                <a:gd name="connsiteY11" fmla="*/ 75055 h 321428"/>
                <a:gd name="connsiteX12" fmla="*/ 209352 w 270618"/>
                <a:gd name="connsiteY12" fmla="*/ 132062 h 321428"/>
                <a:gd name="connsiteX13" fmla="*/ 209352 w 270618"/>
                <a:gd name="connsiteY13" fmla="*/ 321429 h 321428"/>
                <a:gd name="connsiteX14" fmla="*/ 270618 w 270618"/>
                <a:gd name="connsiteY14" fmla="*/ 321429 h 321428"/>
                <a:gd name="connsiteX15" fmla="*/ 270618 w 270618"/>
                <a:gd name="connsiteY15" fmla="*/ 122233 h 321428"/>
                <a:gd name="connsiteX16" fmla="*/ 255548 w 270618"/>
                <a:gd name="connsiteY16" fmla="*/ 57363 h 321428"/>
                <a:gd name="connsiteX17" fmla="*/ 214267 w 270618"/>
                <a:gd name="connsiteY17" fmla="*/ 14772 h 321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0618" h="321428">
                  <a:moveTo>
                    <a:pt x="214267" y="14772"/>
                  </a:moveTo>
                  <a:cubicBezTo>
                    <a:pt x="195815" y="4652"/>
                    <a:pt x="175024" y="-433"/>
                    <a:pt x="153984" y="29"/>
                  </a:cubicBezTo>
                  <a:cubicBezTo>
                    <a:pt x="132587" y="-60"/>
                    <a:pt x="111592" y="5844"/>
                    <a:pt x="93373" y="17065"/>
                  </a:cubicBezTo>
                  <a:cubicBezTo>
                    <a:pt x="79462" y="25734"/>
                    <a:pt x="68231" y="38099"/>
                    <a:pt x="60938" y="52776"/>
                  </a:cubicBezTo>
                  <a:lnTo>
                    <a:pt x="60938" y="6254"/>
                  </a:lnTo>
                  <a:lnTo>
                    <a:pt x="0" y="6254"/>
                  </a:lnTo>
                  <a:lnTo>
                    <a:pt x="0" y="321429"/>
                  </a:lnTo>
                  <a:lnTo>
                    <a:pt x="60938" y="321429"/>
                  </a:lnTo>
                  <a:lnTo>
                    <a:pt x="60938" y="134683"/>
                  </a:lnTo>
                  <a:cubicBezTo>
                    <a:pt x="60938" y="109456"/>
                    <a:pt x="68146" y="89798"/>
                    <a:pt x="82889" y="75383"/>
                  </a:cubicBezTo>
                  <a:cubicBezTo>
                    <a:pt x="97632" y="60967"/>
                    <a:pt x="116635" y="54087"/>
                    <a:pt x="139896" y="54087"/>
                  </a:cubicBezTo>
                  <a:cubicBezTo>
                    <a:pt x="163157" y="54087"/>
                    <a:pt x="177245" y="60967"/>
                    <a:pt x="190023" y="75055"/>
                  </a:cubicBezTo>
                  <a:cubicBezTo>
                    <a:pt x="202800" y="89143"/>
                    <a:pt x="209352" y="108145"/>
                    <a:pt x="209352" y="132062"/>
                  </a:cubicBezTo>
                  <a:lnTo>
                    <a:pt x="209352" y="321429"/>
                  </a:lnTo>
                  <a:lnTo>
                    <a:pt x="270618" y="321429"/>
                  </a:lnTo>
                  <a:lnTo>
                    <a:pt x="270618" y="122233"/>
                  </a:lnTo>
                  <a:cubicBezTo>
                    <a:pt x="270618" y="97333"/>
                    <a:pt x="265704" y="75710"/>
                    <a:pt x="255548" y="57363"/>
                  </a:cubicBezTo>
                  <a:cubicBezTo>
                    <a:pt x="245958" y="39645"/>
                    <a:pt x="231677" y="24912"/>
                    <a:pt x="214267" y="14772"/>
                  </a:cubicBezTo>
                  <a:close/>
                </a:path>
              </a:pathLst>
            </a:custGeom>
            <a:solidFill>
              <a:srgbClr val="00A443"/>
            </a:solidFill>
            <a:ln w="3272" cap="flat">
              <a:noFill/>
              <a:prstDash val="solid"/>
              <a:miter/>
            </a:ln>
          </p:spPr>
          <p:txBody>
            <a:bodyPr rtlCol="0" anchor="ctr"/>
            <a:lstStyle/>
            <a:p>
              <a:endParaRPr lang="es-ES" sz="900"/>
            </a:p>
          </p:txBody>
        </p:sp>
        <p:sp>
          <p:nvSpPr>
            <p:cNvPr id="122" name="Forma libre: forma 121">
              <a:extLst>
                <a:ext uri="{FF2B5EF4-FFF2-40B4-BE49-F238E27FC236}">
                  <a16:creationId xmlns:a16="http://schemas.microsoft.com/office/drawing/2014/main" id="{91CBBAA5-A54E-FECE-35F2-345467140D31}"/>
                </a:ext>
              </a:extLst>
            </p:cNvPr>
            <p:cNvSpPr/>
            <p:nvPr/>
          </p:nvSpPr>
          <p:spPr>
            <a:xfrm>
              <a:off x="3041785" y="11773848"/>
              <a:ext cx="192315" cy="419032"/>
            </a:xfrm>
            <a:custGeom>
              <a:avLst/>
              <a:gdLst>
                <a:gd name="connsiteX0" fmla="*/ 119583 w 192315"/>
                <a:gd name="connsiteY0" fmla="*/ 0 h 419032"/>
                <a:gd name="connsiteX1" fmla="*/ 58317 w 192315"/>
                <a:gd name="connsiteY1" fmla="*/ 37349 h 419032"/>
                <a:gd name="connsiteX2" fmla="*/ 58317 w 192315"/>
                <a:gd name="connsiteY2" fmla="*/ 103857 h 419032"/>
                <a:gd name="connsiteX3" fmla="*/ 0 w 192315"/>
                <a:gd name="connsiteY3" fmla="*/ 103857 h 419032"/>
                <a:gd name="connsiteX4" fmla="*/ 0 w 192315"/>
                <a:gd name="connsiteY4" fmla="*/ 154639 h 419032"/>
                <a:gd name="connsiteX5" fmla="*/ 58317 w 192315"/>
                <a:gd name="connsiteY5" fmla="*/ 154639 h 419032"/>
                <a:gd name="connsiteX6" fmla="*/ 58317 w 192315"/>
                <a:gd name="connsiteY6" fmla="*/ 321728 h 419032"/>
                <a:gd name="connsiteX7" fmla="*/ 69129 w 192315"/>
                <a:gd name="connsiteY7" fmla="*/ 372510 h 419032"/>
                <a:gd name="connsiteX8" fmla="*/ 100908 w 192315"/>
                <a:gd name="connsiteY8" fmla="*/ 406910 h 419032"/>
                <a:gd name="connsiteX9" fmla="*/ 153328 w 192315"/>
                <a:gd name="connsiteY9" fmla="*/ 419032 h 419032"/>
                <a:gd name="connsiteX10" fmla="*/ 192316 w 192315"/>
                <a:gd name="connsiteY10" fmla="*/ 419032 h 419032"/>
                <a:gd name="connsiteX11" fmla="*/ 192316 w 192315"/>
                <a:gd name="connsiteY11" fmla="*/ 365630 h 419032"/>
                <a:gd name="connsiteX12" fmla="*/ 159881 w 192315"/>
                <a:gd name="connsiteY12" fmla="*/ 365630 h 419032"/>
                <a:gd name="connsiteX13" fmla="*/ 129412 w 192315"/>
                <a:gd name="connsiteY13" fmla="*/ 353180 h 419032"/>
                <a:gd name="connsiteX14" fmla="*/ 119583 w 192315"/>
                <a:gd name="connsiteY14" fmla="*/ 317469 h 419032"/>
                <a:gd name="connsiteX15" fmla="*/ 119583 w 192315"/>
                <a:gd name="connsiteY15" fmla="*/ 154639 h 419032"/>
                <a:gd name="connsiteX16" fmla="*/ 192316 w 192315"/>
                <a:gd name="connsiteY16" fmla="*/ 154639 h 419032"/>
                <a:gd name="connsiteX17" fmla="*/ 192316 w 192315"/>
                <a:gd name="connsiteY17" fmla="*/ 103857 h 419032"/>
                <a:gd name="connsiteX18" fmla="*/ 119583 w 192315"/>
                <a:gd name="connsiteY18" fmla="*/ 103857 h 41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2315" h="419032">
                  <a:moveTo>
                    <a:pt x="119583" y="0"/>
                  </a:moveTo>
                  <a:lnTo>
                    <a:pt x="58317" y="37349"/>
                  </a:lnTo>
                  <a:lnTo>
                    <a:pt x="58317" y="103857"/>
                  </a:lnTo>
                  <a:lnTo>
                    <a:pt x="0" y="103857"/>
                  </a:lnTo>
                  <a:lnTo>
                    <a:pt x="0" y="154639"/>
                  </a:lnTo>
                  <a:lnTo>
                    <a:pt x="58317" y="154639"/>
                  </a:lnTo>
                  <a:lnTo>
                    <a:pt x="58317" y="321728"/>
                  </a:lnTo>
                  <a:cubicBezTo>
                    <a:pt x="57990" y="339259"/>
                    <a:pt x="61688" y="356633"/>
                    <a:pt x="69129" y="372510"/>
                  </a:cubicBezTo>
                  <a:cubicBezTo>
                    <a:pt x="75799" y="387059"/>
                    <a:pt x="86929" y="399110"/>
                    <a:pt x="100908" y="406910"/>
                  </a:cubicBezTo>
                  <a:cubicBezTo>
                    <a:pt x="114996" y="415101"/>
                    <a:pt x="132360" y="419032"/>
                    <a:pt x="153328" y="419032"/>
                  </a:cubicBezTo>
                  <a:lnTo>
                    <a:pt x="192316" y="419032"/>
                  </a:lnTo>
                  <a:lnTo>
                    <a:pt x="192316" y="365630"/>
                  </a:lnTo>
                  <a:lnTo>
                    <a:pt x="159881" y="365630"/>
                  </a:lnTo>
                  <a:cubicBezTo>
                    <a:pt x="145793" y="365630"/>
                    <a:pt x="135637" y="361698"/>
                    <a:pt x="129412" y="353180"/>
                  </a:cubicBezTo>
                  <a:cubicBezTo>
                    <a:pt x="123187" y="344662"/>
                    <a:pt x="119583" y="333195"/>
                    <a:pt x="119583" y="317469"/>
                  </a:cubicBezTo>
                  <a:lnTo>
                    <a:pt x="119583" y="154639"/>
                  </a:lnTo>
                  <a:lnTo>
                    <a:pt x="192316" y="154639"/>
                  </a:lnTo>
                  <a:lnTo>
                    <a:pt x="192316" y="103857"/>
                  </a:lnTo>
                  <a:lnTo>
                    <a:pt x="119583" y="103857"/>
                  </a:lnTo>
                  <a:close/>
                </a:path>
              </a:pathLst>
            </a:custGeom>
            <a:solidFill>
              <a:srgbClr val="00A443"/>
            </a:solidFill>
            <a:ln w="3272" cap="flat">
              <a:noFill/>
              <a:prstDash val="solid"/>
              <a:miter/>
            </a:ln>
          </p:spPr>
          <p:txBody>
            <a:bodyPr rtlCol="0" anchor="ctr"/>
            <a:lstStyle/>
            <a:p>
              <a:endParaRPr lang="es-ES" sz="900"/>
            </a:p>
          </p:txBody>
        </p:sp>
        <p:sp>
          <p:nvSpPr>
            <p:cNvPr id="123" name="Forma libre: forma 122">
              <a:extLst>
                <a:ext uri="{FF2B5EF4-FFF2-40B4-BE49-F238E27FC236}">
                  <a16:creationId xmlns:a16="http://schemas.microsoft.com/office/drawing/2014/main" id="{042E888E-874B-296A-A859-98C5FA7598F8}"/>
                </a:ext>
              </a:extLst>
            </p:cNvPr>
            <p:cNvSpPr/>
            <p:nvPr/>
          </p:nvSpPr>
          <p:spPr>
            <a:xfrm>
              <a:off x="3239326" y="11871424"/>
              <a:ext cx="297530" cy="328364"/>
            </a:xfrm>
            <a:custGeom>
              <a:avLst/>
              <a:gdLst>
                <a:gd name="connsiteX0" fmla="*/ 74388 w 297530"/>
                <a:gd name="connsiteY0" fmla="*/ 307696 h 328364"/>
                <a:gd name="connsiteX1" fmla="*/ 154656 w 297530"/>
                <a:gd name="connsiteY1" fmla="*/ 328337 h 328364"/>
                <a:gd name="connsiteX2" fmla="*/ 207731 w 297530"/>
                <a:gd name="connsiteY2" fmla="*/ 320474 h 328364"/>
                <a:gd name="connsiteX3" fmla="*/ 254909 w 297530"/>
                <a:gd name="connsiteY3" fmla="*/ 295246 h 328364"/>
                <a:gd name="connsiteX4" fmla="*/ 291931 w 297530"/>
                <a:gd name="connsiteY4" fmla="*/ 249707 h 328364"/>
                <a:gd name="connsiteX5" fmla="*/ 244753 w 297530"/>
                <a:gd name="connsiteY5" fmla="*/ 220220 h 328364"/>
                <a:gd name="connsiteX6" fmla="*/ 221164 w 297530"/>
                <a:gd name="connsiteY6" fmla="*/ 251672 h 328364"/>
                <a:gd name="connsiteX7" fmla="*/ 190695 w 297530"/>
                <a:gd name="connsiteY7" fmla="*/ 269036 h 328364"/>
                <a:gd name="connsiteX8" fmla="*/ 154656 w 297530"/>
                <a:gd name="connsiteY8" fmla="*/ 274278 h 328364"/>
                <a:gd name="connsiteX9" fmla="*/ 106823 w 297530"/>
                <a:gd name="connsiteY9" fmla="*/ 261829 h 328364"/>
                <a:gd name="connsiteX10" fmla="*/ 73733 w 297530"/>
                <a:gd name="connsiteY10" fmla="*/ 225135 h 328364"/>
                <a:gd name="connsiteX11" fmla="*/ 61938 w 297530"/>
                <a:gd name="connsiteY11" fmla="*/ 178284 h 328364"/>
                <a:gd name="connsiteX12" fmla="*/ 296845 w 297530"/>
                <a:gd name="connsiteY12" fmla="*/ 178284 h 328364"/>
                <a:gd name="connsiteX13" fmla="*/ 297500 w 297530"/>
                <a:gd name="connsiteY13" fmla="*/ 169438 h 328364"/>
                <a:gd name="connsiteX14" fmla="*/ 297500 w 297530"/>
                <a:gd name="connsiteY14" fmla="*/ 161248 h 328364"/>
                <a:gd name="connsiteX15" fmla="*/ 278498 w 297530"/>
                <a:gd name="connsiteY15" fmla="*/ 76721 h 328364"/>
                <a:gd name="connsiteX16" fmla="*/ 151380 w 297530"/>
                <a:gd name="connsiteY16" fmla="*/ 56 h 328364"/>
                <a:gd name="connsiteX17" fmla="*/ 90441 w 297530"/>
                <a:gd name="connsiteY17" fmla="*/ 11523 h 328364"/>
                <a:gd name="connsiteX18" fmla="*/ 42281 w 297530"/>
                <a:gd name="connsiteY18" fmla="*/ 44613 h 328364"/>
                <a:gd name="connsiteX19" fmla="*/ 10828 w 297530"/>
                <a:gd name="connsiteY19" fmla="*/ 96378 h 328364"/>
                <a:gd name="connsiteX20" fmla="*/ 17 w 297530"/>
                <a:gd name="connsiteY20" fmla="*/ 163869 h 328364"/>
                <a:gd name="connsiteX21" fmla="*/ 20002 w 297530"/>
                <a:gd name="connsiteY21" fmla="*/ 249707 h 328364"/>
                <a:gd name="connsiteX22" fmla="*/ 74388 w 297530"/>
                <a:gd name="connsiteY22" fmla="*/ 307696 h 328364"/>
                <a:gd name="connsiteX23" fmla="*/ 67835 w 297530"/>
                <a:gd name="connsiteY23" fmla="*/ 115708 h 328364"/>
                <a:gd name="connsiteX24" fmla="*/ 85527 w 297530"/>
                <a:gd name="connsiteY24" fmla="*/ 80325 h 328364"/>
                <a:gd name="connsiteX25" fmla="*/ 113703 w 297530"/>
                <a:gd name="connsiteY25" fmla="*/ 58701 h 328364"/>
                <a:gd name="connsiteX26" fmla="*/ 150724 w 297530"/>
                <a:gd name="connsiteY26" fmla="*/ 51493 h 328364"/>
                <a:gd name="connsiteX27" fmla="*/ 211990 w 297530"/>
                <a:gd name="connsiteY27" fmla="*/ 78686 h 328364"/>
                <a:gd name="connsiteX28" fmla="*/ 233941 w 297530"/>
                <a:gd name="connsiteY28" fmla="*/ 132745 h 328364"/>
                <a:gd name="connsiteX29" fmla="*/ 63904 w 297530"/>
                <a:gd name="connsiteY29" fmla="*/ 132745 h 328364"/>
                <a:gd name="connsiteX30" fmla="*/ 67835 w 297530"/>
                <a:gd name="connsiteY30" fmla="*/ 115708 h 328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97530" h="328364">
                  <a:moveTo>
                    <a:pt x="74388" y="307696"/>
                  </a:moveTo>
                  <a:cubicBezTo>
                    <a:pt x="98773" y="321735"/>
                    <a:pt x="126523" y="328871"/>
                    <a:pt x="154656" y="328337"/>
                  </a:cubicBezTo>
                  <a:cubicBezTo>
                    <a:pt x="172639" y="328340"/>
                    <a:pt x="190521" y="325689"/>
                    <a:pt x="207731" y="320474"/>
                  </a:cubicBezTo>
                  <a:cubicBezTo>
                    <a:pt x="225013" y="315372"/>
                    <a:pt x="241070" y="306785"/>
                    <a:pt x="254909" y="295246"/>
                  </a:cubicBezTo>
                  <a:cubicBezTo>
                    <a:pt x="269846" y="282374"/>
                    <a:pt x="282381" y="266956"/>
                    <a:pt x="291931" y="249707"/>
                  </a:cubicBezTo>
                  <a:lnTo>
                    <a:pt x="244753" y="220220"/>
                  </a:lnTo>
                  <a:cubicBezTo>
                    <a:pt x="238846" y="232038"/>
                    <a:pt x="230855" y="242692"/>
                    <a:pt x="221164" y="251672"/>
                  </a:cubicBezTo>
                  <a:cubicBezTo>
                    <a:pt x="212351" y="259552"/>
                    <a:pt x="201965" y="265469"/>
                    <a:pt x="190695" y="269036"/>
                  </a:cubicBezTo>
                  <a:cubicBezTo>
                    <a:pt x="179028" y="272653"/>
                    <a:pt x="166870" y="274423"/>
                    <a:pt x="154656" y="274278"/>
                  </a:cubicBezTo>
                  <a:cubicBezTo>
                    <a:pt x="137868" y="274636"/>
                    <a:pt x="121307" y="270324"/>
                    <a:pt x="106823" y="261829"/>
                  </a:cubicBezTo>
                  <a:cubicBezTo>
                    <a:pt x="92292" y="253278"/>
                    <a:pt x="80740" y="240468"/>
                    <a:pt x="73733" y="225135"/>
                  </a:cubicBezTo>
                  <a:cubicBezTo>
                    <a:pt x="66780" y="210438"/>
                    <a:pt x="62774" y="194521"/>
                    <a:pt x="61938" y="178284"/>
                  </a:cubicBezTo>
                  <a:lnTo>
                    <a:pt x="296845" y="178284"/>
                  </a:lnTo>
                  <a:cubicBezTo>
                    <a:pt x="297225" y="175349"/>
                    <a:pt x="297445" y="172397"/>
                    <a:pt x="297500" y="169438"/>
                  </a:cubicBezTo>
                  <a:lnTo>
                    <a:pt x="297500" y="161248"/>
                  </a:lnTo>
                  <a:cubicBezTo>
                    <a:pt x="298031" y="131958"/>
                    <a:pt x="291515" y="102967"/>
                    <a:pt x="278498" y="76721"/>
                  </a:cubicBezTo>
                  <a:cubicBezTo>
                    <a:pt x="254788" y="28484"/>
                    <a:pt x="205107" y="-1480"/>
                    <a:pt x="151380" y="56"/>
                  </a:cubicBezTo>
                  <a:cubicBezTo>
                    <a:pt x="130510" y="-160"/>
                    <a:pt x="109804" y="3736"/>
                    <a:pt x="90441" y="11523"/>
                  </a:cubicBezTo>
                  <a:cubicBezTo>
                    <a:pt x="72229" y="19023"/>
                    <a:pt x="55815" y="30303"/>
                    <a:pt x="42281" y="44613"/>
                  </a:cubicBezTo>
                  <a:cubicBezTo>
                    <a:pt x="28281" y="59471"/>
                    <a:pt x="17565" y="77107"/>
                    <a:pt x="10828" y="96378"/>
                  </a:cubicBezTo>
                  <a:cubicBezTo>
                    <a:pt x="3375" y="118087"/>
                    <a:pt x="-281" y="140919"/>
                    <a:pt x="17" y="163869"/>
                  </a:cubicBezTo>
                  <a:cubicBezTo>
                    <a:pt x="17" y="196631"/>
                    <a:pt x="6569" y="225135"/>
                    <a:pt x="20002" y="249707"/>
                  </a:cubicBezTo>
                  <a:cubicBezTo>
                    <a:pt x="32478" y="273653"/>
                    <a:pt x="51290" y="293710"/>
                    <a:pt x="74388" y="307696"/>
                  </a:cubicBezTo>
                  <a:close/>
                  <a:moveTo>
                    <a:pt x="67835" y="115708"/>
                  </a:moveTo>
                  <a:cubicBezTo>
                    <a:pt x="71315" y="102852"/>
                    <a:pt x="77330" y="90822"/>
                    <a:pt x="85527" y="80325"/>
                  </a:cubicBezTo>
                  <a:cubicBezTo>
                    <a:pt x="92908" y="70817"/>
                    <a:pt x="102609" y="63370"/>
                    <a:pt x="113703" y="58701"/>
                  </a:cubicBezTo>
                  <a:cubicBezTo>
                    <a:pt x="125405" y="53741"/>
                    <a:pt x="138016" y="51287"/>
                    <a:pt x="150724" y="51493"/>
                  </a:cubicBezTo>
                  <a:cubicBezTo>
                    <a:pt x="174189" y="50917"/>
                    <a:pt x="196677" y="60896"/>
                    <a:pt x="211990" y="78686"/>
                  </a:cubicBezTo>
                  <a:cubicBezTo>
                    <a:pt x="223457" y="91791"/>
                    <a:pt x="230665" y="109811"/>
                    <a:pt x="233941" y="132745"/>
                  </a:cubicBezTo>
                  <a:lnTo>
                    <a:pt x="63904" y="132745"/>
                  </a:lnTo>
                  <a:cubicBezTo>
                    <a:pt x="64867" y="126991"/>
                    <a:pt x="66177" y="121301"/>
                    <a:pt x="67835" y="115708"/>
                  </a:cubicBezTo>
                  <a:close/>
                </a:path>
              </a:pathLst>
            </a:custGeom>
            <a:solidFill>
              <a:srgbClr val="00A443"/>
            </a:solidFill>
            <a:ln w="3272" cap="flat">
              <a:noFill/>
              <a:prstDash val="solid"/>
              <a:miter/>
            </a:ln>
          </p:spPr>
          <p:txBody>
            <a:bodyPr rtlCol="0" anchor="ctr"/>
            <a:lstStyle/>
            <a:p>
              <a:endParaRPr lang="es-ES" sz="900"/>
            </a:p>
          </p:txBody>
        </p:sp>
        <p:sp>
          <p:nvSpPr>
            <p:cNvPr id="124" name="Forma libre: forma 123">
              <a:extLst>
                <a:ext uri="{FF2B5EF4-FFF2-40B4-BE49-F238E27FC236}">
                  <a16:creationId xmlns:a16="http://schemas.microsoft.com/office/drawing/2014/main" id="{C84A0B1D-C2BC-2113-783D-C613BA3D05EF}"/>
                </a:ext>
              </a:extLst>
            </p:cNvPr>
            <p:cNvSpPr/>
            <p:nvPr/>
          </p:nvSpPr>
          <p:spPr>
            <a:xfrm>
              <a:off x="3577452" y="11871466"/>
              <a:ext cx="164467" cy="321414"/>
            </a:xfrm>
            <a:custGeom>
              <a:avLst/>
              <a:gdLst>
                <a:gd name="connsiteX0" fmla="*/ 0 w 164467"/>
                <a:gd name="connsiteY0" fmla="*/ 6239 h 321414"/>
                <a:gd name="connsiteX1" fmla="*/ 0 w 164467"/>
                <a:gd name="connsiteY1" fmla="*/ 321414 h 321414"/>
                <a:gd name="connsiteX2" fmla="*/ 60938 w 164467"/>
                <a:gd name="connsiteY2" fmla="*/ 321414 h 321414"/>
                <a:gd name="connsiteX3" fmla="*/ 60938 w 164467"/>
                <a:gd name="connsiteY3" fmla="*/ 153343 h 321414"/>
                <a:gd name="connsiteX4" fmla="*/ 81251 w 164467"/>
                <a:gd name="connsiteY4" fmla="*/ 88801 h 321414"/>
                <a:gd name="connsiteX5" fmla="*/ 133343 w 164467"/>
                <a:gd name="connsiteY5" fmla="*/ 64556 h 321414"/>
                <a:gd name="connsiteX6" fmla="*/ 164468 w 164467"/>
                <a:gd name="connsiteY6" fmla="*/ 64556 h 321414"/>
                <a:gd name="connsiteX7" fmla="*/ 164468 w 164467"/>
                <a:gd name="connsiteY7" fmla="*/ 14 h 321414"/>
                <a:gd name="connsiteX8" fmla="*/ 146448 w 164467"/>
                <a:gd name="connsiteY8" fmla="*/ 14 h 321414"/>
                <a:gd name="connsiteX9" fmla="*/ 96649 w 164467"/>
                <a:gd name="connsiteY9" fmla="*/ 14102 h 321414"/>
                <a:gd name="connsiteX10" fmla="*/ 60938 w 164467"/>
                <a:gd name="connsiteY10" fmla="*/ 57676 h 321414"/>
                <a:gd name="connsiteX11" fmla="*/ 60938 w 164467"/>
                <a:gd name="connsiteY11" fmla="*/ 6239 h 321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467" h="321414">
                  <a:moveTo>
                    <a:pt x="0" y="6239"/>
                  </a:moveTo>
                  <a:lnTo>
                    <a:pt x="0" y="321414"/>
                  </a:lnTo>
                  <a:lnTo>
                    <a:pt x="60938" y="321414"/>
                  </a:lnTo>
                  <a:lnTo>
                    <a:pt x="60938" y="153343"/>
                  </a:lnTo>
                  <a:cubicBezTo>
                    <a:pt x="60938" y="126477"/>
                    <a:pt x="67818" y="104854"/>
                    <a:pt x="81251" y="88801"/>
                  </a:cubicBezTo>
                  <a:cubicBezTo>
                    <a:pt x="93989" y="73170"/>
                    <a:pt x="113185" y="64235"/>
                    <a:pt x="133343" y="64556"/>
                  </a:cubicBezTo>
                  <a:lnTo>
                    <a:pt x="164468" y="64556"/>
                  </a:lnTo>
                  <a:lnTo>
                    <a:pt x="164468" y="14"/>
                  </a:lnTo>
                  <a:lnTo>
                    <a:pt x="146448" y="14"/>
                  </a:lnTo>
                  <a:cubicBezTo>
                    <a:pt x="128822" y="-300"/>
                    <a:pt x="111497" y="4601"/>
                    <a:pt x="96649" y="14102"/>
                  </a:cubicBezTo>
                  <a:cubicBezTo>
                    <a:pt x="81906" y="23603"/>
                    <a:pt x="70112" y="38346"/>
                    <a:pt x="60938" y="57676"/>
                  </a:cubicBezTo>
                  <a:lnTo>
                    <a:pt x="60938" y="6239"/>
                  </a:lnTo>
                  <a:close/>
                </a:path>
              </a:pathLst>
            </a:custGeom>
            <a:solidFill>
              <a:srgbClr val="00A443"/>
            </a:solidFill>
            <a:ln w="3272" cap="flat">
              <a:noFill/>
              <a:prstDash val="solid"/>
              <a:miter/>
            </a:ln>
          </p:spPr>
          <p:txBody>
            <a:bodyPr rtlCol="0" anchor="ctr"/>
            <a:lstStyle/>
            <a:p>
              <a:endParaRPr lang="es-ES" sz="900"/>
            </a:p>
          </p:txBody>
        </p:sp>
        <p:sp>
          <p:nvSpPr>
            <p:cNvPr id="125" name="Forma libre: forma 124">
              <a:extLst>
                <a:ext uri="{FF2B5EF4-FFF2-40B4-BE49-F238E27FC236}">
                  <a16:creationId xmlns:a16="http://schemas.microsoft.com/office/drawing/2014/main" id="{25B869D9-DA71-4060-A332-E0181BE59479}"/>
                </a:ext>
              </a:extLst>
            </p:cNvPr>
            <p:cNvSpPr/>
            <p:nvPr/>
          </p:nvSpPr>
          <p:spPr>
            <a:xfrm>
              <a:off x="3770423" y="11871457"/>
              <a:ext cx="270618" cy="321423"/>
            </a:xfrm>
            <a:custGeom>
              <a:avLst/>
              <a:gdLst>
                <a:gd name="connsiteX0" fmla="*/ 214267 w 270618"/>
                <a:gd name="connsiteY0" fmla="*/ 14767 h 321423"/>
                <a:gd name="connsiteX1" fmla="*/ 153984 w 270618"/>
                <a:gd name="connsiteY1" fmla="*/ 24 h 321423"/>
                <a:gd name="connsiteX2" fmla="*/ 93373 w 270618"/>
                <a:gd name="connsiteY2" fmla="*/ 17060 h 321423"/>
                <a:gd name="connsiteX3" fmla="*/ 60938 w 270618"/>
                <a:gd name="connsiteY3" fmla="*/ 52771 h 321423"/>
                <a:gd name="connsiteX4" fmla="*/ 60938 w 270618"/>
                <a:gd name="connsiteY4" fmla="*/ 6248 h 321423"/>
                <a:gd name="connsiteX5" fmla="*/ 0 w 270618"/>
                <a:gd name="connsiteY5" fmla="*/ 6248 h 321423"/>
                <a:gd name="connsiteX6" fmla="*/ 0 w 270618"/>
                <a:gd name="connsiteY6" fmla="*/ 321424 h 321423"/>
                <a:gd name="connsiteX7" fmla="*/ 60938 w 270618"/>
                <a:gd name="connsiteY7" fmla="*/ 321424 h 321423"/>
                <a:gd name="connsiteX8" fmla="*/ 60938 w 270618"/>
                <a:gd name="connsiteY8" fmla="*/ 134677 h 321423"/>
                <a:gd name="connsiteX9" fmla="*/ 82889 w 270618"/>
                <a:gd name="connsiteY9" fmla="*/ 75377 h 321423"/>
                <a:gd name="connsiteX10" fmla="*/ 139568 w 270618"/>
                <a:gd name="connsiteY10" fmla="*/ 54082 h 321423"/>
                <a:gd name="connsiteX11" fmla="*/ 190023 w 270618"/>
                <a:gd name="connsiteY11" fmla="*/ 75050 h 321423"/>
                <a:gd name="connsiteX12" fmla="*/ 209352 w 270618"/>
                <a:gd name="connsiteY12" fmla="*/ 132056 h 321423"/>
                <a:gd name="connsiteX13" fmla="*/ 209352 w 270618"/>
                <a:gd name="connsiteY13" fmla="*/ 321424 h 321423"/>
                <a:gd name="connsiteX14" fmla="*/ 270618 w 270618"/>
                <a:gd name="connsiteY14" fmla="*/ 321424 h 321423"/>
                <a:gd name="connsiteX15" fmla="*/ 270618 w 270618"/>
                <a:gd name="connsiteY15" fmla="*/ 122228 h 321423"/>
                <a:gd name="connsiteX16" fmla="*/ 255548 w 270618"/>
                <a:gd name="connsiteY16" fmla="*/ 57358 h 321423"/>
                <a:gd name="connsiteX17" fmla="*/ 214267 w 270618"/>
                <a:gd name="connsiteY17" fmla="*/ 14767 h 321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0618" h="321423">
                  <a:moveTo>
                    <a:pt x="214267" y="14767"/>
                  </a:moveTo>
                  <a:cubicBezTo>
                    <a:pt x="195799" y="4692"/>
                    <a:pt x="175017" y="-392"/>
                    <a:pt x="153984" y="24"/>
                  </a:cubicBezTo>
                  <a:cubicBezTo>
                    <a:pt x="132587" y="-65"/>
                    <a:pt x="111592" y="5839"/>
                    <a:pt x="93373" y="17060"/>
                  </a:cubicBezTo>
                  <a:cubicBezTo>
                    <a:pt x="79462" y="25729"/>
                    <a:pt x="68231" y="38094"/>
                    <a:pt x="60938" y="52771"/>
                  </a:cubicBezTo>
                  <a:lnTo>
                    <a:pt x="60938" y="6248"/>
                  </a:lnTo>
                  <a:lnTo>
                    <a:pt x="0" y="6248"/>
                  </a:lnTo>
                  <a:lnTo>
                    <a:pt x="0" y="321424"/>
                  </a:lnTo>
                  <a:lnTo>
                    <a:pt x="60938" y="321424"/>
                  </a:lnTo>
                  <a:lnTo>
                    <a:pt x="60938" y="134677"/>
                  </a:lnTo>
                  <a:cubicBezTo>
                    <a:pt x="60938" y="109450"/>
                    <a:pt x="68146" y="89793"/>
                    <a:pt x="82889" y="75377"/>
                  </a:cubicBezTo>
                  <a:cubicBezTo>
                    <a:pt x="97632" y="60962"/>
                    <a:pt x="116635" y="54082"/>
                    <a:pt x="139568" y="54082"/>
                  </a:cubicBezTo>
                  <a:cubicBezTo>
                    <a:pt x="162502" y="54082"/>
                    <a:pt x="177245" y="60962"/>
                    <a:pt x="190023" y="75050"/>
                  </a:cubicBezTo>
                  <a:cubicBezTo>
                    <a:pt x="202800" y="89138"/>
                    <a:pt x="209352" y="108140"/>
                    <a:pt x="209352" y="132056"/>
                  </a:cubicBezTo>
                  <a:lnTo>
                    <a:pt x="209352" y="321424"/>
                  </a:lnTo>
                  <a:lnTo>
                    <a:pt x="270618" y="321424"/>
                  </a:lnTo>
                  <a:lnTo>
                    <a:pt x="270618" y="122228"/>
                  </a:lnTo>
                  <a:cubicBezTo>
                    <a:pt x="270618" y="97328"/>
                    <a:pt x="265704" y="75705"/>
                    <a:pt x="255548" y="57358"/>
                  </a:cubicBezTo>
                  <a:cubicBezTo>
                    <a:pt x="245958" y="39640"/>
                    <a:pt x="231674" y="24907"/>
                    <a:pt x="214267" y="14767"/>
                  </a:cubicBezTo>
                  <a:close/>
                </a:path>
              </a:pathLst>
            </a:custGeom>
            <a:solidFill>
              <a:srgbClr val="00A443"/>
            </a:solidFill>
            <a:ln w="3272" cap="flat">
              <a:noFill/>
              <a:prstDash val="solid"/>
              <a:miter/>
            </a:ln>
          </p:spPr>
          <p:txBody>
            <a:bodyPr rtlCol="0" anchor="ctr"/>
            <a:lstStyle/>
            <a:p>
              <a:endParaRPr lang="es-ES" sz="900"/>
            </a:p>
          </p:txBody>
        </p:sp>
        <p:sp>
          <p:nvSpPr>
            <p:cNvPr id="126" name="Forma libre: forma 125">
              <a:extLst>
                <a:ext uri="{FF2B5EF4-FFF2-40B4-BE49-F238E27FC236}">
                  <a16:creationId xmlns:a16="http://schemas.microsoft.com/office/drawing/2014/main" id="{69FB2D3D-EEC1-2EBF-268F-D085799319AA}"/>
                </a:ext>
              </a:extLst>
            </p:cNvPr>
            <p:cNvSpPr/>
            <p:nvPr/>
          </p:nvSpPr>
          <p:spPr>
            <a:xfrm>
              <a:off x="4078026" y="11871451"/>
              <a:ext cx="279546" cy="328323"/>
            </a:xfrm>
            <a:custGeom>
              <a:avLst/>
              <a:gdLst>
                <a:gd name="connsiteX0" fmla="*/ 279501 w 279546"/>
                <a:gd name="connsiteY0" fmla="*/ 321430 h 328323"/>
                <a:gd name="connsiteX1" fmla="*/ 279501 w 279546"/>
                <a:gd name="connsiteY1" fmla="*/ 124855 h 328323"/>
                <a:gd name="connsiteX2" fmla="*/ 267706 w 279546"/>
                <a:gd name="connsiteY2" fmla="*/ 68175 h 328323"/>
                <a:gd name="connsiteX3" fmla="*/ 236254 w 279546"/>
                <a:gd name="connsiteY3" fmla="*/ 29516 h 328323"/>
                <a:gd name="connsiteX4" fmla="*/ 191697 w 279546"/>
                <a:gd name="connsiteY4" fmla="*/ 7237 h 328323"/>
                <a:gd name="connsiteX5" fmla="*/ 138622 w 279546"/>
                <a:gd name="connsiteY5" fmla="*/ 30 h 328323"/>
                <a:gd name="connsiteX6" fmla="*/ 61630 w 279546"/>
                <a:gd name="connsiteY6" fmla="*/ 19032 h 328323"/>
                <a:gd name="connsiteX7" fmla="*/ 10521 w 279546"/>
                <a:gd name="connsiteY7" fmla="*/ 76366 h 328323"/>
                <a:gd name="connsiteX8" fmla="*/ 58354 w 279546"/>
                <a:gd name="connsiteY8" fmla="*/ 103559 h 328323"/>
                <a:gd name="connsiteX9" fmla="*/ 87840 w 279546"/>
                <a:gd name="connsiteY9" fmla="*/ 67520 h 328323"/>
                <a:gd name="connsiteX10" fmla="*/ 137311 w 279546"/>
                <a:gd name="connsiteY10" fmla="*/ 54743 h 328323"/>
                <a:gd name="connsiteX11" fmla="*/ 177937 w 279546"/>
                <a:gd name="connsiteY11" fmla="*/ 61951 h 328323"/>
                <a:gd name="connsiteX12" fmla="*/ 207423 w 279546"/>
                <a:gd name="connsiteY12" fmla="*/ 86195 h 328323"/>
                <a:gd name="connsiteX13" fmla="*/ 218562 w 279546"/>
                <a:gd name="connsiteY13" fmla="*/ 130424 h 328323"/>
                <a:gd name="connsiteX14" fmla="*/ 218562 w 279546"/>
                <a:gd name="connsiteY14" fmla="*/ 165480 h 328323"/>
                <a:gd name="connsiteX15" fmla="*/ 211682 w 279546"/>
                <a:gd name="connsiteY15" fmla="*/ 158928 h 328323"/>
                <a:gd name="connsiteX16" fmla="*/ 127155 w 279546"/>
                <a:gd name="connsiteY16" fmla="*/ 133373 h 328323"/>
                <a:gd name="connsiteX17" fmla="*/ 62613 w 279546"/>
                <a:gd name="connsiteY17" fmla="*/ 144512 h 328323"/>
                <a:gd name="connsiteX18" fmla="*/ 16745 w 279546"/>
                <a:gd name="connsiteY18" fmla="*/ 177930 h 328323"/>
                <a:gd name="connsiteX19" fmla="*/ 16418 w 279546"/>
                <a:gd name="connsiteY19" fmla="*/ 283753 h 328323"/>
                <a:gd name="connsiteX20" fmla="*/ 61302 w 279546"/>
                <a:gd name="connsiteY20" fmla="*/ 316843 h 328323"/>
                <a:gd name="connsiteX21" fmla="*/ 124206 w 279546"/>
                <a:gd name="connsiteY21" fmla="*/ 328310 h 328323"/>
                <a:gd name="connsiteX22" fmla="*/ 210372 w 279546"/>
                <a:gd name="connsiteY22" fmla="*/ 302100 h 328323"/>
                <a:gd name="connsiteX23" fmla="*/ 221511 w 279546"/>
                <a:gd name="connsiteY23" fmla="*/ 290305 h 328323"/>
                <a:gd name="connsiteX24" fmla="*/ 221511 w 279546"/>
                <a:gd name="connsiteY24" fmla="*/ 321430 h 328323"/>
                <a:gd name="connsiteX25" fmla="*/ 197922 w 279546"/>
                <a:gd name="connsiteY25" fmla="*/ 268027 h 328323"/>
                <a:gd name="connsiteX26" fmla="*/ 142226 w 279546"/>
                <a:gd name="connsiteY26" fmla="*/ 281132 h 328323"/>
                <a:gd name="connsiteX27" fmla="*/ 85547 w 279546"/>
                <a:gd name="connsiteY27" fmla="*/ 268027 h 328323"/>
                <a:gd name="connsiteX28" fmla="*/ 62613 w 279546"/>
                <a:gd name="connsiteY28" fmla="*/ 230350 h 328323"/>
                <a:gd name="connsiteX29" fmla="*/ 85547 w 279546"/>
                <a:gd name="connsiteY29" fmla="*/ 191362 h 328323"/>
                <a:gd name="connsiteX30" fmla="*/ 142226 w 279546"/>
                <a:gd name="connsiteY30" fmla="*/ 178913 h 328323"/>
                <a:gd name="connsiteX31" fmla="*/ 197922 w 279546"/>
                <a:gd name="connsiteY31" fmla="*/ 191690 h 328323"/>
                <a:gd name="connsiteX32" fmla="*/ 220528 w 279546"/>
                <a:gd name="connsiteY32" fmla="*/ 230350 h 328323"/>
                <a:gd name="connsiteX33" fmla="*/ 197922 w 279546"/>
                <a:gd name="connsiteY33" fmla="*/ 268027 h 32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79546" h="328323">
                  <a:moveTo>
                    <a:pt x="279501" y="321430"/>
                  </a:moveTo>
                  <a:lnTo>
                    <a:pt x="279501" y="124855"/>
                  </a:lnTo>
                  <a:cubicBezTo>
                    <a:pt x="280028" y="105302"/>
                    <a:pt x="275992" y="85893"/>
                    <a:pt x="267706" y="68175"/>
                  </a:cubicBezTo>
                  <a:cubicBezTo>
                    <a:pt x="260295" y="53065"/>
                    <a:pt x="249539" y="39846"/>
                    <a:pt x="236254" y="29516"/>
                  </a:cubicBezTo>
                  <a:cubicBezTo>
                    <a:pt x="223021" y="19215"/>
                    <a:pt x="207875" y="11644"/>
                    <a:pt x="191697" y="7237"/>
                  </a:cubicBezTo>
                  <a:cubicBezTo>
                    <a:pt x="174435" y="2346"/>
                    <a:pt x="156566" y="-82"/>
                    <a:pt x="138622" y="30"/>
                  </a:cubicBezTo>
                  <a:cubicBezTo>
                    <a:pt x="111737" y="-498"/>
                    <a:pt x="85183" y="6055"/>
                    <a:pt x="61630" y="19032"/>
                  </a:cubicBezTo>
                  <a:cubicBezTo>
                    <a:pt x="38542" y="31740"/>
                    <a:pt x="20506" y="51978"/>
                    <a:pt x="10521" y="76366"/>
                  </a:cubicBezTo>
                  <a:lnTo>
                    <a:pt x="58354" y="103559"/>
                  </a:lnTo>
                  <a:cubicBezTo>
                    <a:pt x="64264" y="88813"/>
                    <a:pt x="74555" y="76235"/>
                    <a:pt x="87840" y="67520"/>
                  </a:cubicBezTo>
                  <a:cubicBezTo>
                    <a:pt x="101273" y="59002"/>
                    <a:pt x="117654" y="54743"/>
                    <a:pt x="137311" y="54743"/>
                  </a:cubicBezTo>
                  <a:cubicBezTo>
                    <a:pt x="151190" y="54517"/>
                    <a:pt x="164983" y="56961"/>
                    <a:pt x="177937" y="61951"/>
                  </a:cubicBezTo>
                  <a:cubicBezTo>
                    <a:pt x="189997" y="66855"/>
                    <a:pt x="200281" y="75311"/>
                    <a:pt x="207423" y="86195"/>
                  </a:cubicBezTo>
                  <a:cubicBezTo>
                    <a:pt x="214958" y="97334"/>
                    <a:pt x="218562" y="112077"/>
                    <a:pt x="218562" y="130424"/>
                  </a:cubicBezTo>
                  <a:lnTo>
                    <a:pt x="218562" y="165480"/>
                  </a:lnTo>
                  <a:cubicBezTo>
                    <a:pt x="216433" y="163131"/>
                    <a:pt x="214133" y="160943"/>
                    <a:pt x="211682" y="158928"/>
                  </a:cubicBezTo>
                  <a:cubicBezTo>
                    <a:pt x="192244" y="141891"/>
                    <a:pt x="164069" y="133373"/>
                    <a:pt x="127155" y="133373"/>
                  </a:cubicBezTo>
                  <a:cubicBezTo>
                    <a:pt x="105152" y="133225"/>
                    <a:pt x="83296" y="137000"/>
                    <a:pt x="62613" y="144512"/>
                  </a:cubicBezTo>
                  <a:cubicBezTo>
                    <a:pt x="44492" y="151130"/>
                    <a:pt x="28599" y="162712"/>
                    <a:pt x="16745" y="177930"/>
                  </a:cubicBezTo>
                  <a:cubicBezTo>
                    <a:pt x="-5461" y="209673"/>
                    <a:pt x="-5592" y="251875"/>
                    <a:pt x="16418" y="283753"/>
                  </a:cubicBezTo>
                  <a:cubicBezTo>
                    <a:pt x="28071" y="298679"/>
                    <a:pt x="43598" y="310127"/>
                    <a:pt x="61302" y="316843"/>
                  </a:cubicBezTo>
                  <a:cubicBezTo>
                    <a:pt x="81333" y="324686"/>
                    <a:pt x="102694" y="328582"/>
                    <a:pt x="124206" y="328310"/>
                  </a:cubicBezTo>
                  <a:cubicBezTo>
                    <a:pt x="161556" y="328310"/>
                    <a:pt x="190059" y="319464"/>
                    <a:pt x="210372" y="302100"/>
                  </a:cubicBezTo>
                  <a:cubicBezTo>
                    <a:pt x="214497" y="298578"/>
                    <a:pt x="218231" y="294623"/>
                    <a:pt x="221511" y="290305"/>
                  </a:cubicBezTo>
                  <a:lnTo>
                    <a:pt x="221511" y="321430"/>
                  </a:lnTo>
                  <a:close/>
                  <a:moveTo>
                    <a:pt x="197922" y="268027"/>
                  </a:moveTo>
                  <a:cubicBezTo>
                    <a:pt x="183179" y="276873"/>
                    <a:pt x="164504" y="281132"/>
                    <a:pt x="142226" y="281132"/>
                  </a:cubicBezTo>
                  <a:cubicBezTo>
                    <a:pt x="119947" y="281132"/>
                    <a:pt x="100617" y="276873"/>
                    <a:pt x="85547" y="268027"/>
                  </a:cubicBezTo>
                  <a:cubicBezTo>
                    <a:pt x="70476" y="259181"/>
                    <a:pt x="62613" y="246731"/>
                    <a:pt x="62613" y="230350"/>
                  </a:cubicBezTo>
                  <a:cubicBezTo>
                    <a:pt x="61909" y="213972"/>
                    <a:pt x="70889" y="198705"/>
                    <a:pt x="85547" y="191362"/>
                  </a:cubicBezTo>
                  <a:cubicBezTo>
                    <a:pt x="100617" y="182844"/>
                    <a:pt x="119292" y="178913"/>
                    <a:pt x="142226" y="178913"/>
                  </a:cubicBezTo>
                  <a:cubicBezTo>
                    <a:pt x="165160" y="178913"/>
                    <a:pt x="183179" y="183172"/>
                    <a:pt x="197922" y="191690"/>
                  </a:cubicBezTo>
                  <a:cubicBezTo>
                    <a:pt x="212665" y="200208"/>
                    <a:pt x="220528" y="213313"/>
                    <a:pt x="220528" y="230350"/>
                  </a:cubicBezTo>
                  <a:cubicBezTo>
                    <a:pt x="220528" y="247386"/>
                    <a:pt x="212993" y="259508"/>
                    <a:pt x="197922" y="268027"/>
                  </a:cubicBezTo>
                  <a:close/>
                </a:path>
              </a:pathLst>
            </a:custGeom>
            <a:solidFill>
              <a:srgbClr val="00A443"/>
            </a:solidFill>
            <a:ln w="3272" cap="flat">
              <a:noFill/>
              <a:prstDash val="solid"/>
              <a:miter/>
            </a:ln>
          </p:spPr>
          <p:txBody>
            <a:bodyPr rtlCol="0" anchor="ctr"/>
            <a:lstStyle/>
            <a:p>
              <a:endParaRPr lang="es-ES" sz="900"/>
            </a:p>
          </p:txBody>
        </p:sp>
        <p:sp>
          <p:nvSpPr>
            <p:cNvPr id="127" name="Forma libre: forma 126">
              <a:extLst>
                <a:ext uri="{FF2B5EF4-FFF2-40B4-BE49-F238E27FC236}">
                  <a16:creationId xmlns:a16="http://schemas.microsoft.com/office/drawing/2014/main" id="{D4FB3689-0C14-9784-9E45-0155D3E428A7}"/>
                </a:ext>
              </a:extLst>
            </p:cNvPr>
            <p:cNvSpPr/>
            <p:nvPr/>
          </p:nvSpPr>
          <p:spPr>
            <a:xfrm>
              <a:off x="4395508" y="11871471"/>
              <a:ext cx="299144" cy="327655"/>
            </a:xfrm>
            <a:custGeom>
              <a:avLst/>
              <a:gdLst>
                <a:gd name="connsiteX0" fmla="*/ 89792 w 299144"/>
                <a:gd name="connsiteY0" fmla="*/ 82571 h 327655"/>
                <a:gd name="connsiteX1" fmla="*/ 119934 w 299144"/>
                <a:gd name="connsiteY1" fmla="*/ 61603 h 327655"/>
                <a:gd name="connsiteX2" fmla="*/ 155645 w 299144"/>
                <a:gd name="connsiteY2" fmla="*/ 54723 h 327655"/>
                <a:gd name="connsiteX3" fmla="*/ 209703 w 299144"/>
                <a:gd name="connsiteY3" fmla="*/ 69139 h 327655"/>
                <a:gd name="connsiteX4" fmla="*/ 247053 w 299144"/>
                <a:gd name="connsiteY4" fmla="*/ 119265 h 327655"/>
                <a:gd name="connsiteX5" fmla="*/ 299145 w 299144"/>
                <a:gd name="connsiteY5" fmla="*/ 94366 h 327655"/>
                <a:gd name="connsiteX6" fmla="*/ 264089 w 299144"/>
                <a:gd name="connsiteY6" fmla="*/ 39325 h 327655"/>
                <a:gd name="connsiteX7" fmla="*/ 213635 w 299144"/>
                <a:gd name="connsiteY7" fmla="*/ 9183 h 327655"/>
                <a:gd name="connsiteX8" fmla="*/ 155645 w 299144"/>
                <a:gd name="connsiteY8" fmla="*/ 10 h 327655"/>
                <a:gd name="connsiteX9" fmla="*/ 94052 w 299144"/>
                <a:gd name="connsiteY9" fmla="*/ 11804 h 327655"/>
                <a:gd name="connsiteX10" fmla="*/ 44253 w 299144"/>
                <a:gd name="connsiteY10" fmla="*/ 45222 h 327655"/>
                <a:gd name="connsiteX11" fmla="*/ 11490 w 299144"/>
                <a:gd name="connsiteY11" fmla="*/ 96987 h 327655"/>
                <a:gd name="connsiteX12" fmla="*/ 23 w 299144"/>
                <a:gd name="connsiteY12" fmla="*/ 163822 h 327655"/>
                <a:gd name="connsiteX13" fmla="*/ 20008 w 299144"/>
                <a:gd name="connsiteY13" fmla="*/ 249332 h 327655"/>
                <a:gd name="connsiteX14" fmla="*/ 75705 w 299144"/>
                <a:gd name="connsiteY14" fmla="*/ 306994 h 327655"/>
                <a:gd name="connsiteX15" fmla="*/ 155645 w 299144"/>
                <a:gd name="connsiteY15" fmla="*/ 327635 h 327655"/>
                <a:gd name="connsiteX16" fmla="*/ 213635 w 299144"/>
                <a:gd name="connsiteY16" fmla="*/ 318461 h 327655"/>
                <a:gd name="connsiteX17" fmla="*/ 264089 w 299144"/>
                <a:gd name="connsiteY17" fmla="*/ 287992 h 327655"/>
                <a:gd name="connsiteX18" fmla="*/ 299145 w 299144"/>
                <a:gd name="connsiteY18" fmla="*/ 233279 h 327655"/>
                <a:gd name="connsiteX19" fmla="*/ 247053 w 299144"/>
                <a:gd name="connsiteY19" fmla="*/ 208379 h 327655"/>
                <a:gd name="connsiteX20" fmla="*/ 209703 w 299144"/>
                <a:gd name="connsiteY20" fmla="*/ 258178 h 327655"/>
                <a:gd name="connsiteX21" fmla="*/ 155645 w 299144"/>
                <a:gd name="connsiteY21" fmla="*/ 273249 h 327655"/>
                <a:gd name="connsiteX22" fmla="*/ 108795 w 299144"/>
                <a:gd name="connsiteY22" fmla="*/ 260799 h 327655"/>
                <a:gd name="connsiteX23" fmla="*/ 74722 w 299144"/>
                <a:gd name="connsiteY23" fmla="*/ 223778 h 327655"/>
                <a:gd name="connsiteX24" fmla="*/ 61944 w 299144"/>
                <a:gd name="connsiteY24" fmla="*/ 163822 h 327655"/>
                <a:gd name="connsiteX25" fmla="*/ 69480 w 299144"/>
                <a:gd name="connsiteY25" fmla="*/ 116644 h 327655"/>
                <a:gd name="connsiteX26" fmla="*/ 89792 w 299144"/>
                <a:gd name="connsiteY26" fmla="*/ 82571 h 32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99144" h="327655">
                  <a:moveTo>
                    <a:pt x="89792" y="82571"/>
                  </a:moveTo>
                  <a:cubicBezTo>
                    <a:pt x="98311" y="73607"/>
                    <a:pt x="108569" y="66475"/>
                    <a:pt x="119934" y="61603"/>
                  </a:cubicBezTo>
                  <a:cubicBezTo>
                    <a:pt x="131283" y="57033"/>
                    <a:pt x="143408" y="54697"/>
                    <a:pt x="155645" y="54723"/>
                  </a:cubicBezTo>
                  <a:cubicBezTo>
                    <a:pt x="174670" y="54265"/>
                    <a:pt x="193420" y="59267"/>
                    <a:pt x="209703" y="69139"/>
                  </a:cubicBezTo>
                  <a:cubicBezTo>
                    <a:pt x="225429" y="78967"/>
                    <a:pt x="237879" y="95676"/>
                    <a:pt x="247053" y="119265"/>
                  </a:cubicBezTo>
                  <a:lnTo>
                    <a:pt x="299145" y="94366"/>
                  </a:lnTo>
                  <a:cubicBezTo>
                    <a:pt x="292166" y="73411"/>
                    <a:pt x="280143" y="54504"/>
                    <a:pt x="264089" y="39325"/>
                  </a:cubicBezTo>
                  <a:cubicBezTo>
                    <a:pt x="249608" y="25817"/>
                    <a:pt x="232408" y="15546"/>
                    <a:pt x="213635" y="9183"/>
                  </a:cubicBezTo>
                  <a:cubicBezTo>
                    <a:pt x="194927" y="2958"/>
                    <a:pt x="175349" y="-141"/>
                    <a:pt x="155645" y="10"/>
                  </a:cubicBezTo>
                  <a:cubicBezTo>
                    <a:pt x="134530" y="-226"/>
                    <a:pt x="113585" y="3787"/>
                    <a:pt x="94052" y="11804"/>
                  </a:cubicBezTo>
                  <a:cubicBezTo>
                    <a:pt x="75390" y="19510"/>
                    <a:pt x="58459" y="30872"/>
                    <a:pt x="44253" y="45222"/>
                  </a:cubicBezTo>
                  <a:cubicBezTo>
                    <a:pt x="29850" y="60011"/>
                    <a:pt x="18691" y="77641"/>
                    <a:pt x="11490" y="96987"/>
                  </a:cubicBezTo>
                  <a:cubicBezTo>
                    <a:pt x="3549" y="118358"/>
                    <a:pt x="-340" y="141026"/>
                    <a:pt x="23" y="163822"/>
                  </a:cubicBezTo>
                  <a:cubicBezTo>
                    <a:pt x="23" y="196257"/>
                    <a:pt x="6576" y="224433"/>
                    <a:pt x="20008" y="249332"/>
                  </a:cubicBezTo>
                  <a:cubicBezTo>
                    <a:pt x="32986" y="273259"/>
                    <a:pt x="52243" y="293195"/>
                    <a:pt x="75705" y="306994"/>
                  </a:cubicBezTo>
                  <a:cubicBezTo>
                    <a:pt x="100001" y="320961"/>
                    <a:pt x="127623" y="328093"/>
                    <a:pt x="155645" y="327635"/>
                  </a:cubicBezTo>
                  <a:cubicBezTo>
                    <a:pt x="175349" y="327786"/>
                    <a:pt x="194927" y="324686"/>
                    <a:pt x="213635" y="318461"/>
                  </a:cubicBezTo>
                  <a:cubicBezTo>
                    <a:pt x="232473" y="312105"/>
                    <a:pt x="249706" y="301707"/>
                    <a:pt x="264089" y="287992"/>
                  </a:cubicBezTo>
                  <a:cubicBezTo>
                    <a:pt x="279913" y="272767"/>
                    <a:pt x="291937" y="254021"/>
                    <a:pt x="299145" y="233279"/>
                  </a:cubicBezTo>
                  <a:lnTo>
                    <a:pt x="247053" y="208379"/>
                  </a:lnTo>
                  <a:cubicBezTo>
                    <a:pt x="237879" y="231641"/>
                    <a:pt x="225429" y="248350"/>
                    <a:pt x="209703" y="258178"/>
                  </a:cubicBezTo>
                  <a:cubicBezTo>
                    <a:pt x="193486" y="268263"/>
                    <a:pt x="174736" y="273492"/>
                    <a:pt x="155645" y="273249"/>
                  </a:cubicBezTo>
                  <a:cubicBezTo>
                    <a:pt x="139202" y="273328"/>
                    <a:pt x="123030" y="269029"/>
                    <a:pt x="108795" y="260799"/>
                  </a:cubicBezTo>
                  <a:cubicBezTo>
                    <a:pt x="94186" y="251904"/>
                    <a:pt x="82378" y="239071"/>
                    <a:pt x="74722" y="223778"/>
                  </a:cubicBezTo>
                  <a:cubicBezTo>
                    <a:pt x="66203" y="207396"/>
                    <a:pt x="61944" y="187411"/>
                    <a:pt x="61944" y="163822"/>
                  </a:cubicBezTo>
                  <a:cubicBezTo>
                    <a:pt x="61725" y="147779"/>
                    <a:pt x="64274" y="131820"/>
                    <a:pt x="69480" y="116644"/>
                  </a:cubicBezTo>
                  <a:cubicBezTo>
                    <a:pt x="73841" y="104011"/>
                    <a:pt x="80753" y="92413"/>
                    <a:pt x="89792" y="82571"/>
                  </a:cubicBezTo>
                  <a:close/>
                </a:path>
              </a:pathLst>
            </a:custGeom>
            <a:solidFill>
              <a:srgbClr val="00A443"/>
            </a:solidFill>
            <a:ln w="3272" cap="flat">
              <a:noFill/>
              <a:prstDash val="solid"/>
              <a:miter/>
            </a:ln>
          </p:spPr>
          <p:txBody>
            <a:bodyPr rtlCol="0" anchor="ctr"/>
            <a:lstStyle/>
            <a:p>
              <a:endParaRPr lang="es-ES" sz="900"/>
            </a:p>
          </p:txBody>
        </p:sp>
        <p:sp>
          <p:nvSpPr>
            <p:cNvPr id="128" name="Forma libre: forma 127">
              <a:extLst>
                <a:ext uri="{FF2B5EF4-FFF2-40B4-BE49-F238E27FC236}">
                  <a16:creationId xmlns:a16="http://schemas.microsoft.com/office/drawing/2014/main" id="{3E3ADAF3-74F9-C901-0FCD-9F600D2FBE5C}"/>
                </a:ext>
              </a:extLst>
            </p:cNvPr>
            <p:cNvSpPr/>
            <p:nvPr/>
          </p:nvSpPr>
          <p:spPr>
            <a:xfrm>
              <a:off x="4728726" y="11877705"/>
              <a:ext cx="60938" cy="315339"/>
            </a:xfrm>
            <a:custGeom>
              <a:avLst/>
              <a:gdLst>
                <a:gd name="connsiteX0" fmla="*/ 0 w 60938"/>
                <a:gd name="connsiteY0" fmla="*/ 0 h 315339"/>
                <a:gd name="connsiteX1" fmla="*/ 60938 w 60938"/>
                <a:gd name="connsiteY1" fmla="*/ 0 h 315339"/>
                <a:gd name="connsiteX2" fmla="*/ 60938 w 60938"/>
                <a:gd name="connsiteY2" fmla="*/ 315339 h 315339"/>
                <a:gd name="connsiteX3" fmla="*/ 0 w 60938"/>
                <a:gd name="connsiteY3" fmla="*/ 315339 h 315339"/>
              </a:gdLst>
              <a:ahLst/>
              <a:cxnLst>
                <a:cxn ang="0">
                  <a:pos x="connsiteX0" y="connsiteY0"/>
                </a:cxn>
                <a:cxn ang="0">
                  <a:pos x="connsiteX1" y="connsiteY1"/>
                </a:cxn>
                <a:cxn ang="0">
                  <a:pos x="connsiteX2" y="connsiteY2"/>
                </a:cxn>
                <a:cxn ang="0">
                  <a:pos x="connsiteX3" y="connsiteY3"/>
                </a:cxn>
              </a:cxnLst>
              <a:rect l="l" t="t" r="r" b="b"/>
              <a:pathLst>
                <a:path w="60938" h="315339">
                  <a:moveTo>
                    <a:pt x="0" y="0"/>
                  </a:moveTo>
                  <a:lnTo>
                    <a:pt x="60938" y="0"/>
                  </a:lnTo>
                  <a:lnTo>
                    <a:pt x="60938" y="315339"/>
                  </a:lnTo>
                  <a:lnTo>
                    <a:pt x="0" y="315339"/>
                  </a:lnTo>
                  <a:close/>
                </a:path>
              </a:pathLst>
            </a:custGeom>
            <a:solidFill>
              <a:srgbClr val="00A443"/>
            </a:solidFill>
            <a:ln w="3272" cap="flat">
              <a:noFill/>
              <a:prstDash val="solid"/>
              <a:miter/>
            </a:ln>
          </p:spPr>
          <p:txBody>
            <a:bodyPr rtlCol="0" anchor="ctr"/>
            <a:lstStyle/>
            <a:p>
              <a:endParaRPr lang="es-ES" sz="900"/>
            </a:p>
          </p:txBody>
        </p:sp>
        <p:sp>
          <p:nvSpPr>
            <p:cNvPr id="129" name="Forma libre: forma 128">
              <a:extLst>
                <a:ext uri="{FF2B5EF4-FFF2-40B4-BE49-F238E27FC236}">
                  <a16:creationId xmlns:a16="http://schemas.microsoft.com/office/drawing/2014/main" id="{C48C1AB0-57A2-2AE5-F028-47A3157626A6}"/>
                </a:ext>
              </a:extLst>
            </p:cNvPr>
            <p:cNvSpPr/>
            <p:nvPr/>
          </p:nvSpPr>
          <p:spPr>
            <a:xfrm>
              <a:off x="4717558" y="11743986"/>
              <a:ext cx="83936" cy="80274"/>
            </a:xfrm>
            <a:custGeom>
              <a:avLst/>
              <a:gdLst>
                <a:gd name="connsiteX0" fmla="*/ 71451 w 83936"/>
                <a:gd name="connsiteY0" fmla="*/ 11188 h 80274"/>
                <a:gd name="connsiteX1" fmla="*/ 12151 w 83936"/>
                <a:gd name="connsiteY1" fmla="*/ 11188 h 80274"/>
                <a:gd name="connsiteX2" fmla="*/ 28 w 83936"/>
                <a:gd name="connsiteY2" fmla="*/ 40674 h 80274"/>
                <a:gd name="connsiteX3" fmla="*/ 12151 w 83936"/>
                <a:gd name="connsiteY3" fmla="*/ 69505 h 80274"/>
                <a:gd name="connsiteX4" fmla="*/ 71451 w 83936"/>
                <a:gd name="connsiteY4" fmla="*/ 69505 h 80274"/>
                <a:gd name="connsiteX5" fmla="*/ 83900 w 83936"/>
                <a:gd name="connsiteY5" fmla="*/ 40674 h 80274"/>
                <a:gd name="connsiteX6" fmla="*/ 71451 w 83936"/>
                <a:gd name="connsiteY6" fmla="*/ 11188 h 80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936" h="80274">
                  <a:moveTo>
                    <a:pt x="71451" y="11188"/>
                  </a:moveTo>
                  <a:cubicBezTo>
                    <a:pt x="54512" y="-3729"/>
                    <a:pt x="29088" y="-3729"/>
                    <a:pt x="12151" y="11188"/>
                  </a:cubicBezTo>
                  <a:cubicBezTo>
                    <a:pt x="4025" y="18792"/>
                    <a:pt x="-398" y="29551"/>
                    <a:pt x="28" y="40674"/>
                  </a:cubicBezTo>
                  <a:cubicBezTo>
                    <a:pt x="-299" y="51587"/>
                    <a:pt x="4123" y="62104"/>
                    <a:pt x="12151" y="69505"/>
                  </a:cubicBezTo>
                  <a:cubicBezTo>
                    <a:pt x="29318" y="83865"/>
                    <a:pt x="54283" y="83865"/>
                    <a:pt x="71451" y="69505"/>
                  </a:cubicBezTo>
                  <a:cubicBezTo>
                    <a:pt x="79805" y="62304"/>
                    <a:pt x="84392" y="51682"/>
                    <a:pt x="83900" y="40674"/>
                  </a:cubicBezTo>
                  <a:cubicBezTo>
                    <a:pt x="83900" y="28224"/>
                    <a:pt x="79969" y="18395"/>
                    <a:pt x="71451" y="11188"/>
                  </a:cubicBezTo>
                  <a:close/>
                </a:path>
              </a:pathLst>
            </a:custGeom>
            <a:solidFill>
              <a:srgbClr val="00A443"/>
            </a:solidFill>
            <a:ln w="3272" cap="flat">
              <a:noFill/>
              <a:prstDash val="solid"/>
              <a:miter/>
            </a:ln>
          </p:spPr>
          <p:txBody>
            <a:bodyPr rtlCol="0" anchor="ctr"/>
            <a:lstStyle/>
            <a:p>
              <a:endParaRPr lang="es-ES" sz="900"/>
            </a:p>
          </p:txBody>
        </p:sp>
        <p:sp>
          <p:nvSpPr>
            <p:cNvPr id="130" name="Forma libre: forma 129">
              <a:extLst>
                <a:ext uri="{FF2B5EF4-FFF2-40B4-BE49-F238E27FC236}">
                  <a16:creationId xmlns:a16="http://schemas.microsoft.com/office/drawing/2014/main" id="{A44C5B87-D10B-CA34-A5ED-BEA628A4A776}"/>
                </a:ext>
              </a:extLst>
            </p:cNvPr>
            <p:cNvSpPr/>
            <p:nvPr/>
          </p:nvSpPr>
          <p:spPr>
            <a:xfrm>
              <a:off x="4829298" y="11871477"/>
              <a:ext cx="319458" cy="328307"/>
            </a:xfrm>
            <a:custGeom>
              <a:avLst/>
              <a:gdLst>
                <a:gd name="connsiteX0" fmla="*/ 242124 w 319458"/>
                <a:gd name="connsiteY0" fmla="*/ 20316 h 328307"/>
                <a:gd name="connsiteX1" fmla="*/ 96003 w 319458"/>
                <a:gd name="connsiteY1" fmla="*/ 11798 h 328307"/>
                <a:gd name="connsiteX2" fmla="*/ 45221 w 319458"/>
                <a:gd name="connsiteY2" fmla="*/ 45543 h 328307"/>
                <a:gd name="connsiteX3" fmla="*/ 11804 w 319458"/>
                <a:gd name="connsiteY3" fmla="*/ 97635 h 328307"/>
                <a:gd name="connsiteX4" fmla="*/ 9 w 319458"/>
                <a:gd name="connsiteY4" fmla="*/ 163816 h 328307"/>
                <a:gd name="connsiteX5" fmla="*/ 20649 w 319458"/>
                <a:gd name="connsiteY5" fmla="*/ 249653 h 328307"/>
                <a:gd name="connsiteX6" fmla="*/ 77656 w 319458"/>
                <a:gd name="connsiteY6" fmla="*/ 307643 h 328307"/>
                <a:gd name="connsiteX7" fmla="*/ 160218 w 319458"/>
                <a:gd name="connsiteY7" fmla="*/ 328283 h 328307"/>
                <a:gd name="connsiteX8" fmla="*/ 223449 w 319458"/>
                <a:gd name="connsiteY8" fmla="*/ 316161 h 328307"/>
                <a:gd name="connsiteX9" fmla="*/ 274231 w 319458"/>
                <a:gd name="connsiteY9" fmla="*/ 282416 h 328307"/>
                <a:gd name="connsiteX10" fmla="*/ 307649 w 319458"/>
                <a:gd name="connsiteY10" fmla="*/ 230651 h 328307"/>
                <a:gd name="connsiteX11" fmla="*/ 319444 w 319458"/>
                <a:gd name="connsiteY11" fmla="*/ 163816 h 328307"/>
                <a:gd name="connsiteX12" fmla="*/ 298803 w 319458"/>
                <a:gd name="connsiteY12" fmla="*/ 77978 h 328307"/>
                <a:gd name="connsiteX13" fmla="*/ 242124 w 319458"/>
                <a:gd name="connsiteY13" fmla="*/ 20316 h 328307"/>
                <a:gd name="connsiteX14" fmla="*/ 249987 w 319458"/>
                <a:gd name="connsiteY14" fmla="*/ 209683 h 328307"/>
                <a:gd name="connsiteX15" fmla="*/ 229674 w 319458"/>
                <a:gd name="connsiteY15" fmla="*/ 244084 h 328307"/>
                <a:gd name="connsiteX16" fmla="*/ 198550 w 319458"/>
                <a:gd name="connsiteY16" fmla="*/ 265707 h 328307"/>
                <a:gd name="connsiteX17" fmla="*/ 159563 w 319458"/>
                <a:gd name="connsiteY17" fmla="*/ 273242 h 328307"/>
                <a:gd name="connsiteX18" fmla="*/ 110091 w 319458"/>
                <a:gd name="connsiteY18" fmla="*/ 260137 h 328307"/>
                <a:gd name="connsiteX19" fmla="*/ 75363 w 319458"/>
                <a:gd name="connsiteY19" fmla="*/ 222461 h 328307"/>
                <a:gd name="connsiteX20" fmla="*/ 62586 w 319458"/>
                <a:gd name="connsiteY20" fmla="*/ 163816 h 328307"/>
                <a:gd name="connsiteX21" fmla="*/ 69793 w 319458"/>
                <a:gd name="connsiteY21" fmla="*/ 117948 h 328307"/>
                <a:gd name="connsiteX22" fmla="*/ 89778 w 319458"/>
                <a:gd name="connsiteY22" fmla="*/ 83875 h 328307"/>
                <a:gd name="connsiteX23" fmla="*/ 120903 w 319458"/>
                <a:gd name="connsiteY23" fmla="*/ 62252 h 328307"/>
                <a:gd name="connsiteX24" fmla="*/ 159563 w 319458"/>
                <a:gd name="connsiteY24" fmla="*/ 55044 h 328307"/>
                <a:gd name="connsiteX25" fmla="*/ 210017 w 319458"/>
                <a:gd name="connsiteY25" fmla="*/ 68149 h 328307"/>
                <a:gd name="connsiteX26" fmla="*/ 244745 w 319458"/>
                <a:gd name="connsiteY26" fmla="*/ 105498 h 328307"/>
                <a:gd name="connsiteX27" fmla="*/ 257523 w 319458"/>
                <a:gd name="connsiteY27" fmla="*/ 163816 h 328307"/>
                <a:gd name="connsiteX28" fmla="*/ 249987 w 319458"/>
                <a:gd name="connsiteY28" fmla="*/ 209683 h 32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9458" h="328307">
                  <a:moveTo>
                    <a:pt x="242124" y="20316"/>
                  </a:moveTo>
                  <a:cubicBezTo>
                    <a:pt x="196912" y="-3398"/>
                    <a:pt x="143673" y="-6504"/>
                    <a:pt x="96003" y="11798"/>
                  </a:cubicBezTo>
                  <a:cubicBezTo>
                    <a:pt x="76903" y="19402"/>
                    <a:pt x="59637" y="30895"/>
                    <a:pt x="45221" y="45543"/>
                  </a:cubicBezTo>
                  <a:cubicBezTo>
                    <a:pt x="30675" y="60479"/>
                    <a:pt x="19306" y="78197"/>
                    <a:pt x="11804" y="97635"/>
                  </a:cubicBezTo>
                  <a:cubicBezTo>
                    <a:pt x="3777" y="118767"/>
                    <a:pt x="-220" y="141213"/>
                    <a:pt x="9" y="163816"/>
                  </a:cubicBezTo>
                  <a:cubicBezTo>
                    <a:pt x="9" y="196251"/>
                    <a:pt x="6889" y="224754"/>
                    <a:pt x="20649" y="249653"/>
                  </a:cubicBezTo>
                  <a:cubicBezTo>
                    <a:pt x="34115" y="273754"/>
                    <a:pt x="53805" y="293784"/>
                    <a:pt x="77656" y="307643"/>
                  </a:cubicBezTo>
                  <a:cubicBezTo>
                    <a:pt x="102883" y="321662"/>
                    <a:pt x="131354" y="328781"/>
                    <a:pt x="160218" y="328283"/>
                  </a:cubicBezTo>
                  <a:cubicBezTo>
                    <a:pt x="181906" y="328509"/>
                    <a:pt x="203399" y="324388"/>
                    <a:pt x="223449" y="316161"/>
                  </a:cubicBezTo>
                  <a:cubicBezTo>
                    <a:pt x="242485" y="308433"/>
                    <a:pt x="259750" y="296956"/>
                    <a:pt x="274231" y="282416"/>
                  </a:cubicBezTo>
                  <a:cubicBezTo>
                    <a:pt x="288843" y="267660"/>
                    <a:pt x="300212" y="250033"/>
                    <a:pt x="307649" y="230651"/>
                  </a:cubicBezTo>
                  <a:cubicBezTo>
                    <a:pt x="315742" y="209306"/>
                    <a:pt x="319739" y="186635"/>
                    <a:pt x="319444" y="163816"/>
                  </a:cubicBezTo>
                  <a:cubicBezTo>
                    <a:pt x="319444" y="131053"/>
                    <a:pt x="312563" y="102550"/>
                    <a:pt x="298803" y="77978"/>
                  </a:cubicBezTo>
                  <a:cubicBezTo>
                    <a:pt x="285665" y="53852"/>
                    <a:pt x="266008" y="33880"/>
                    <a:pt x="242124" y="20316"/>
                  </a:cubicBezTo>
                  <a:close/>
                  <a:moveTo>
                    <a:pt x="249987" y="209683"/>
                  </a:moveTo>
                  <a:cubicBezTo>
                    <a:pt x="245630" y="222415"/>
                    <a:pt x="238717" y="234124"/>
                    <a:pt x="229674" y="244084"/>
                  </a:cubicBezTo>
                  <a:cubicBezTo>
                    <a:pt x="221025" y="253519"/>
                    <a:pt x="210410" y="260907"/>
                    <a:pt x="198550" y="265707"/>
                  </a:cubicBezTo>
                  <a:cubicBezTo>
                    <a:pt x="186166" y="270752"/>
                    <a:pt x="172930" y="273311"/>
                    <a:pt x="159563" y="273242"/>
                  </a:cubicBezTo>
                  <a:cubicBezTo>
                    <a:pt x="142198" y="273383"/>
                    <a:pt x="125096" y="268855"/>
                    <a:pt x="110091" y="260137"/>
                  </a:cubicBezTo>
                  <a:cubicBezTo>
                    <a:pt x="95184" y="251118"/>
                    <a:pt x="83128" y="238052"/>
                    <a:pt x="75363" y="222461"/>
                  </a:cubicBezTo>
                  <a:cubicBezTo>
                    <a:pt x="66845" y="206079"/>
                    <a:pt x="62586" y="186749"/>
                    <a:pt x="62586" y="163816"/>
                  </a:cubicBezTo>
                  <a:cubicBezTo>
                    <a:pt x="62225" y="148221"/>
                    <a:pt x="64683" y="132688"/>
                    <a:pt x="69793" y="117948"/>
                  </a:cubicBezTo>
                  <a:cubicBezTo>
                    <a:pt x="74053" y="105348"/>
                    <a:pt x="80867" y="93753"/>
                    <a:pt x="89778" y="83875"/>
                  </a:cubicBezTo>
                  <a:cubicBezTo>
                    <a:pt x="98428" y="74440"/>
                    <a:pt x="109043" y="67052"/>
                    <a:pt x="120903" y="62252"/>
                  </a:cubicBezTo>
                  <a:cubicBezTo>
                    <a:pt x="133254" y="57505"/>
                    <a:pt x="146359" y="55064"/>
                    <a:pt x="159563" y="55044"/>
                  </a:cubicBezTo>
                  <a:cubicBezTo>
                    <a:pt x="177254" y="54825"/>
                    <a:pt x="194684" y="59349"/>
                    <a:pt x="210017" y="68149"/>
                  </a:cubicBezTo>
                  <a:cubicBezTo>
                    <a:pt x="224826" y="77136"/>
                    <a:pt x="236849" y="90067"/>
                    <a:pt x="244745" y="105498"/>
                  </a:cubicBezTo>
                  <a:cubicBezTo>
                    <a:pt x="253263" y="121552"/>
                    <a:pt x="257523" y="141209"/>
                    <a:pt x="257523" y="163816"/>
                  </a:cubicBezTo>
                  <a:cubicBezTo>
                    <a:pt x="257719" y="179427"/>
                    <a:pt x="255164" y="194953"/>
                    <a:pt x="249987" y="209683"/>
                  </a:cubicBezTo>
                  <a:close/>
                </a:path>
              </a:pathLst>
            </a:custGeom>
            <a:solidFill>
              <a:srgbClr val="00A443"/>
            </a:solidFill>
            <a:ln w="3272" cap="flat">
              <a:noFill/>
              <a:prstDash val="solid"/>
              <a:miter/>
            </a:ln>
          </p:spPr>
          <p:txBody>
            <a:bodyPr rtlCol="0" anchor="ctr"/>
            <a:lstStyle/>
            <a:p>
              <a:endParaRPr lang="es-ES" sz="900"/>
            </a:p>
          </p:txBody>
        </p:sp>
        <p:sp>
          <p:nvSpPr>
            <p:cNvPr id="131" name="Forma libre: forma 130">
              <a:extLst>
                <a:ext uri="{FF2B5EF4-FFF2-40B4-BE49-F238E27FC236}">
                  <a16:creationId xmlns:a16="http://schemas.microsoft.com/office/drawing/2014/main" id="{0E967AE6-5B46-4AC0-6F24-42AA36126371}"/>
                </a:ext>
              </a:extLst>
            </p:cNvPr>
            <p:cNvSpPr/>
            <p:nvPr/>
          </p:nvSpPr>
          <p:spPr>
            <a:xfrm>
              <a:off x="5189039" y="11871452"/>
              <a:ext cx="270977" cy="321428"/>
            </a:xfrm>
            <a:custGeom>
              <a:avLst/>
              <a:gdLst>
                <a:gd name="connsiteX0" fmla="*/ 214267 w 270977"/>
                <a:gd name="connsiteY0" fmla="*/ 14772 h 321428"/>
                <a:gd name="connsiteX1" fmla="*/ 153984 w 270977"/>
                <a:gd name="connsiteY1" fmla="*/ 29 h 321428"/>
                <a:gd name="connsiteX2" fmla="*/ 93701 w 270977"/>
                <a:gd name="connsiteY2" fmla="*/ 17065 h 321428"/>
                <a:gd name="connsiteX3" fmla="*/ 60938 w 270977"/>
                <a:gd name="connsiteY3" fmla="*/ 52776 h 321428"/>
                <a:gd name="connsiteX4" fmla="*/ 60938 w 270977"/>
                <a:gd name="connsiteY4" fmla="*/ 6254 h 321428"/>
                <a:gd name="connsiteX5" fmla="*/ 0 w 270977"/>
                <a:gd name="connsiteY5" fmla="*/ 6254 h 321428"/>
                <a:gd name="connsiteX6" fmla="*/ 0 w 270977"/>
                <a:gd name="connsiteY6" fmla="*/ 321429 h 321428"/>
                <a:gd name="connsiteX7" fmla="*/ 60938 w 270977"/>
                <a:gd name="connsiteY7" fmla="*/ 321429 h 321428"/>
                <a:gd name="connsiteX8" fmla="*/ 60938 w 270977"/>
                <a:gd name="connsiteY8" fmla="*/ 134683 h 321428"/>
                <a:gd name="connsiteX9" fmla="*/ 82889 w 270977"/>
                <a:gd name="connsiteY9" fmla="*/ 75383 h 321428"/>
                <a:gd name="connsiteX10" fmla="*/ 139896 w 270977"/>
                <a:gd name="connsiteY10" fmla="*/ 54087 h 321428"/>
                <a:gd name="connsiteX11" fmla="*/ 190023 w 270977"/>
                <a:gd name="connsiteY11" fmla="*/ 75055 h 321428"/>
                <a:gd name="connsiteX12" fmla="*/ 209352 w 270977"/>
                <a:gd name="connsiteY12" fmla="*/ 132062 h 321428"/>
                <a:gd name="connsiteX13" fmla="*/ 209352 w 270977"/>
                <a:gd name="connsiteY13" fmla="*/ 321429 h 321428"/>
                <a:gd name="connsiteX14" fmla="*/ 270946 w 270977"/>
                <a:gd name="connsiteY14" fmla="*/ 321429 h 321428"/>
                <a:gd name="connsiteX15" fmla="*/ 270946 w 270977"/>
                <a:gd name="connsiteY15" fmla="*/ 122233 h 321428"/>
                <a:gd name="connsiteX16" fmla="*/ 255548 w 270977"/>
                <a:gd name="connsiteY16" fmla="*/ 57363 h 321428"/>
                <a:gd name="connsiteX17" fmla="*/ 214267 w 270977"/>
                <a:gd name="connsiteY17" fmla="*/ 14772 h 321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0977" h="321428">
                  <a:moveTo>
                    <a:pt x="214267" y="14772"/>
                  </a:moveTo>
                  <a:cubicBezTo>
                    <a:pt x="195822" y="4652"/>
                    <a:pt x="175017" y="-433"/>
                    <a:pt x="153984" y="29"/>
                  </a:cubicBezTo>
                  <a:cubicBezTo>
                    <a:pt x="132688" y="-50"/>
                    <a:pt x="111818" y="5854"/>
                    <a:pt x="93701" y="17065"/>
                  </a:cubicBezTo>
                  <a:cubicBezTo>
                    <a:pt x="79613" y="25620"/>
                    <a:pt x="68245" y="38004"/>
                    <a:pt x="60938" y="52776"/>
                  </a:cubicBezTo>
                  <a:lnTo>
                    <a:pt x="60938" y="6254"/>
                  </a:lnTo>
                  <a:lnTo>
                    <a:pt x="0" y="6254"/>
                  </a:lnTo>
                  <a:lnTo>
                    <a:pt x="0" y="321429"/>
                  </a:lnTo>
                  <a:lnTo>
                    <a:pt x="60938" y="321429"/>
                  </a:lnTo>
                  <a:lnTo>
                    <a:pt x="60938" y="134683"/>
                  </a:lnTo>
                  <a:cubicBezTo>
                    <a:pt x="60938" y="109456"/>
                    <a:pt x="68474" y="89798"/>
                    <a:pt x="82889" y="75383"/>
                  </a:cubicBezTo>
                  <a:cubicBezTo>
                    <a:pt x="97305" y="60967"/>
                    <a:pt x="116634" y="54087"/>
                    <a:pt x="139896" y="54087"/>
                  </a:cubicBezTo>
                  <a:cubicBezTo>
                    <a:pt x="163157" y="54087"/>
                    <a:pt x="177245" y="60967"/>
                    <a:pt x="190023" y="75055"/>
                  </a:cubicBezTo>
                  <a:cubicBezTo>
                    <a:pt x="202800" y="89143"/>
                    <a:pt x="209352" y="108145"/>
                    <a:pt x="209352" y="132062"/>
                  </a:cubicBezTo>
                  <a:lnTo>
                    <a:pt x="209352" y="321429"/>
                  </a:lnTo>
                  <a:lnTo>
                    <a:pt x="270946" y="321429"/>
                  </a:lnTo>
                  <a:lnTo>
                    <a:pt x="270946" y="122233"/>
                  </a:lnTo>
                  <a:cubicBezTo>
                    <a:pt x="271437" y="99650"/>
                    <a:pt x="266130" y="77312"/>
                    <a:pt x="255548" y="57363"/>
                  </a:cubicBezTo>
                  <a:cubicBezTo>
                    <a:pt x="245948" y="39645"/>
                    <a:pt x="231664" y="24912"/>
                    <a:pt x="214267" y="14772"/>
                  </a:cubicBezTo>
                  <a:close/>
                </a:path>
              </a:pathLst>
            </a:custGeom>
            <a:solidFill>
              <a:srgbClr val="00A443"/>
            </a:solidFill>
            <a:ln w="3272" cap="flat">
              <a:noFill/>
              <a:prstDash val="solid"/>
              <a:miter/>
            </a:ln>
          </p:spPr>
          <p:txBody>
            <a:bodyPr rtlCol="0" anchor="ctr"/>
            <a:lstStyle/>
            <a:p>
              <a:endParaRPr lang="es-ES" sz="900"/>
            </a:p>
          </p:txBody>
        </p:sp>
        <p:sp>
          <p:nvSpPr>
            <p:cNvPr id="132" name="Forma libre: forma 131">
              <a:extLst>
                <a:ext uri="{FF2B5EF4-FFF2-40B4-BE49-F238E27FC236}">
                  <a16:creationId xmlns:a16="http://schemas.microsoft.com/office/drawing/2014/main" id="{A928E4E6-DBCE-1604-F8E6-3B2E0EB44539}"/>
                </a:ext>
              </a:extLst>
            </p:cNvPr>
            <p:cNvSpPr/>
            <p:nvPr/>
          </p:nvSpPr>
          <p:spPr>
            <a:xfrm>
              <a:off x="5496643" y="11871456"/>
              <a:ext cx="279545" cy="328312"/>
            </a:xfrm>
            <a:custGeom>
              <a:avLst/>
              <a:gdLst>
                <a:gd name="connsiteX0" fmla="*/ 236254 w 279545"/>
                <a:gd name="connsiteY0" fmla="*/ 29511 h 328312"/>
                <a:gd name="connsiteX1" fmla="*/ 191697 w 279545"/>
                <a:gd name="connsiteY1" fmla="*/ 7232 h 328312"/>
                <a:gd name="connsiteX2" fmla="*/ 138622 w 279545"/>
                <a:gd name="connsiteY2" fmla="*/ 25 h 328312"/>
                <a:gd name="connsiteX3" fmla="*/ 61630 w 279545"/>
                <a:gd name="connsiteY3" fmla="*/ 19027 h 328312"/>
                <a:gd name="connsiteX4" fmla="*/ 10848 w 279545"/>
                <a:gd name="connsiteY4" fmla="*/ 76361 h 328312"/>
                <a:gd name="connsiteX5" fmla="*/ 58681 w 279545"/>
                <a:gd name="connsiteY5" fmla="*/ 103554 h 328312"/>
                <a:gd name="connsiteX6" fmla="*/ 88167 w 279545"/>
                <a:gd name="connsiteY6" fmla="*/ 67515 h 328312"/>
                <a:gd name="connsiteX7" fmla="*/ 137311 w 279545"/>
                <a:gd name="connsiteY7" fmla="*/ 54738 h 328312"/>
                <a:gd name="connsiteX8" fmla="*/ 177937 w 279545"/>
                <a:gd name="connsiteY8" fmla="*/ 61946 h 328312"/>
                <a:gd name="connsiteX9" fmla="*/ 207423 w 279545"/>
                <a:gd name="connsiteY9" fmla="*/ 86190 h 328312"/>
                <a:gd name="connsiteX10" fmla="*/ 218562 w 279545"/>
                <a:gd name="connsiteY10" fmla="*/ 130419 h 328312"/>
                <a:gd name="connsiteX11" fmla="*/ 218562 w 279545"/>
                <a:gd name="connsiteY11" fmla="*/ 165475 h 328312"/>
                <a:gd name="connsiteX12" fmla="*/ 212009 w 279545"/>
                <a:gd name="connsiteY12" fmla="*/ 158923 h 328312"/>
                <a:gd name="connsiteX13" fmla="*/ 127482 w 279545"/>
                <a:gd name="connsiteY13" fmla="*/ 133368 h 328312"/>
                <a:gd name="connsiteX14" fmla="*/ 62940 w 279545"/>
                <a:gd name="connsiteY14" fmla="*/ 144507 h 328312"/>
                <a:gd name="connsiteX15" fmla="*/ 17072 w 279545"/>
                <a:gd name="connsiteY15" fmla="*/ 177925 h 328312"/>
                <a:gd name="connsiteX16" fmla="*/ 36 w 279545"/>
                <a:gd name="connsiteY16" fmla="*/ 231000 h 328312"/>
                <a:gd name="connsiteX17" fmla="*/ 16745 w 279545"/>
                <a:gd name="connsiteY17" fmla="*/ 283748 h 328312"/>
                <a:gd name="connsiteX18" fmla="*/ 61302 w 279545"/>
                <a:gd name="connsiteY18" fmla="*/ 316838 h 328312"/>
                <a:gd name="connsiteX19" fmla="*/ 124206 w 279545"/>
                <a:gd name="connsiteY19" fmla="*/ 328305 h 328312"/>
                <a:gd name="connsiteX20" fmla="*/ 210699 w 279545"/>
                <a:gd name="connsiteY20" fmla="*/ 302095 h 328312"/>
                <a:gd name="connsiteX21" fmla="*/ 221838 w 279545"/>
                <a:gd name="connsiteY21" fmla="*/ 290300 h 328312"/>
                <a:gd name="connsiteX22" fmla="*/ 221838 w 279545"/>
                <a:gd name="connsiteY22" fmla="*/ 321425 h 328312"/>
                <a:gd name="connsiteX23" fmla="*/ 279500 w 279545"/>
                <a:gd name="connsiteY23" fmla="*/ 321425 h 328312"/>
                <a:gd name="connsiteX24" fmla="*/ 279500 w 279545"/>
                <a:gd name="connsiteY24" fmla="*/ 124850 h 328312"/>
                <a:gd name="connsiteX25" fmla="*/ 267706 w 279545"/>
                <a:gd name="connsiteY25" fmla="*/ 68171 h 328312"/>
                <a:gd name="connsiteX26" fmla="*/ 236254 w 279545"/>
                <a:gd name="connsiteY26" fmla="*/ 29511 h 328312"/>
                <a:gd name="connsiteX27" fmla="*/ 198249 w 279545"/>
                <a:gd name="connsiteY27" fmla="*/ 268022 h 328312"/>
                <a:gd name="connsiteX28" fmla="*/ 142225 w 279545"/>
                <a:gd name="connsiteY28" fmla="*/ 281127 h 328312"/>
                <a:gd name="connsiteX29" fmla="*/ 85546 w 279545"/>
                <a:gd name="connsiteY29" fmla="*/ 268022 h 328312"/>
                <a:gd name="connsiteX30" fmla="*/ 62940 w 279545"/>
                <a:gd name="connsiteY30" fmla="*/ 230345 h 328312"/>
                <a:gd name="connsiteX31" fmla="*/ 85546 w 279545"/>
                <a:gd name="connsiteY31" fmla="*/ 191358 h 328312"/>
                <a:gd name="connsiteX32" fmla="*/ 142225 w 279545"/>
                <a:gd name="connsiteY32" fmla="*/ 178908 h 328312"/>
                <a:gd name="connsiteX33" fmla="*/ 198249 w 279545"/>
                <a:gd name="connsiteY33" fmla="*/ 191685 h 328312"/>
                <a:gd name="connsiteX34" fmla="*/ 220528 w 279545"/>
                <a:gd name="connsiteY34" fmla="*/ 230345 h 328312"/>
                <a:gd name="connsiteX35" fmla="*/ 198249 w 279545"/>
                <a:gd name="connsiteY35" fmla="*/ 268022 h 328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79545" h="328312">
                  <a:moveTo>
                    <a:pt x="236254" y="29511"/>
                  </a:moveTo>
                  <a:cubicBezTo>
                    <a:pt x="223050" y="19145"/>
                    <a:pt x="207914" y="11564"/>
                    <a:pt x="191697" y="7232"/>
                  </a:cubicBezTo>
                  <a:cubicBezTo>
                    <a:pt x="174431" y="2295"/>
                    <a:pt x="156575" y="-133"/>
                    <a:pt x="138622" y="25"/>
                  </a:cubicBezTo>
                  <a:cubicBezTo>
                    <a:pt x="111756" y="-457"/>
                    <a:pt x="85186" y="6096"/>
                    <a:pt x="61630" y="19027"/>
                  </a:cubicBezTo>
                  <a:cubicBezTo>
                    <a:pt x="38729" y="31857"/>
                    <a:pt x="20807" y="52065"/>
                    <a:pt x="10848" y="76361"/>
                  </a:cubicBezTo>
                  <a:lnTo>
                    <a:pt x="58681" y="103554"/>
                  </a:lnTo>
                  <a:cubicBezTo>
                    <a:pt x="64578" y="88808"/>
                    <a:pt x="74898" y="76230"/>
                    <a:pt x="88167" y="67515"/>
                  </a:cubicBezTo>
                  <a:cubicBezTo>
                    <a:pt x="101502" y="58997"/>
                    <a:pt x="117883" y="54738"/>
                    <a:pt x="137311" y="54738"/>
                  </a:cubicBezTo>
                  <a:cubicBezTo>
                    <a:pt x="151202" y="54476"/>
                    <a:pt x="164995" y="56927"/>
                    <a:pt x="177937" y="61946"/>
                  </a:cubicBezTo>
                  <a:cubicBezTo>
                    <a:pt x="190091" y="66680"/>
                    <a:pt x="200412" y="75175"/>
                    <a:pt x="207423" y="86190"/>
                  </a:cubicBezTo>
                  <a:cubicBezTo>
                    <a:pt x="214958" y="97329"/>
                    <a:pt x="218562" y="112072"/>
                    <a:pt x="218562" y="130419"/>
                  </a:cubicBezTo>
                  <a:lnTo>
                    <a:pt x="218562" y="165475"/>
                  </a:lnTo>
                  <a:cubicBezTo>
                    <a:pt x="216531" y="163130"/>
                    <a:pt x="214369" y="160941"/>
                    <a:pt x="212009" y="158923"/>
                  </a:cubicBezTo>
                  <a:cubicBezTo>
                    <a:pt x="192352" y="141886"/>
                    <a:pt x="164176" y="133368"/>
                    <a:pt x="127482" y="133368"/>
                  </a:cubicBezTo>
                  <a:cubicBezTo>
                    <a:pt x="105466" y="133188"/>
                    <a:pt x="83613" y="136959"/>
                    <a:pt x="62940" y="144507"/>
                  </a:cubicBezTo>
                  <a:cubicBezTo>
                    <a:pt x="44757" y="151030"/>
                    <a:pt x="28835" y="162628"/>
                    <a:pt x="17072" y="177925"/>
                  </a:cubicBezTo>
                  <a:cubicBezTo>
                    <a:pt x="5638" y="193228"/>
                    <a:pt x="-357" y="211906"/>
                    <a:pt x="36" y="231000"/>
                  </a:cubicBezTo>
                  <a:cubicBezTo>
                    <a:pt x="-521" y="249967"/>
                    <a:pt x="5376" y="268563"/>
                    <a:pt x="16745" y="283748"/>
                  </a:cubicBezTo>
                  <a:cubicBezTo>
                    <a:pt x="28277" y="298678"/>
                    <a:pt x="43676" y="310128"/>
                    <a:pt x="61302" y="316838"/>
                  </a:cubicBezTo>
                  <a:cubicBezTo>
                    <a:pt x="81353" y="324619"/>
                    <a:pt x="102714" y="328511"/>
                    <a:pt x="124206" y="328305"/>
                  </a:cubicBezTo>
                  <a:cubicBezTo>
                    <a:pt x="161555" y="328305"/>
                    <a:pt x="190386" y="319459"/>
                    <a:pt x="210699" y="302095"/>
                  </a:cubicBezTo>
                  <a:cubicBezTo>
                    <a:pt x="214729" y="298488"/>
                    <a:pt x="218464" y="294543"/>
                    <a:pt x="221838" y="290300"/>
                  </a:cubicBezTo>
                  <a:lnTo>
                    <a:pt x="221838" y="321425"/>
                  </a:lnTo>
                  <a:lnTo>
                    <a:pt x="279500" y="321425"/>
                  </a:lnTo>
                  <a:lnTo>
                    <a:pt x="279500" y="124850"/>
                  </a:lnTo>
                  <a:cubicBezTo>
                    <a:pt x="280024" y="105297"/>
                    <a:pt x="275995" y="85889"/>
                    <a:pt x="267706" y="68171"/>
                  </a:cubicBezTo>
                  <a:cubicBezTo>
                    <a:pt x="260301" y="53061"/>
                    <a:pt x="249555" y="39841"/>
                    <a:pt x="236254" y="29511"/>
                  </a:cubicBezTo>
                  <a:close/>
                  <a:moveTo>
                    <a:pt x="198249" y="268022"/>
                  </a:moveTo>
                  <a:cubicBezTo>
                    <a:pt x="183179" y="276868"/>
                    <a:pt x="164832" y="281127"/>
                    <a:pt x="142225" y="281127"/>
                  </a:cubicBezTo>
                  <a:cubicBezTo>
                    <a:pt x="119619" y="281127"/>
                    <a:pt x="100617" y="276868"/>
                    <a:pt x="85546" y="268022"/>
                  </a:cubicBezTo>
                  <a:cubicBezTo>
                    <a:pt x="70476" y="259176"/>
                    <a:pt x="62940" y="246726"/>
                    <a:pt x="62940" y="230345"/>
                  </a:cubicBezTo>
                  <a:cubicBezTo>
                    <a:pt x="62252" y="214062"/>
                    <a:pt x="71065" y="198857"/>
                    <a:pt x="85546" y="191358"/>
                  </a:cubicBezTo>
                  <a:cubicBezTo>
                    <a:pt x="100617" y="182839"/>
                    <a:pt x="119619" y="178908"/>
                    <a:pt x="142225" y="178908"/>
                  </a:cubicBezTo>
                  <a:cubicBezTo>
                    <a:pt x="164832" y="178908"/>
                    <a:pt x="183179" y="183167"/>
                    <a:pt x="198249" y="191685"/>
                  </a:cubicBezTo>
                  <a:cubicBezTo>
                    <a:pt x="212370" y="199339"/>
                    <a:pt x="220986" y="214288"/>
                    <a:pt x="220528" y="230345"/>
                  </a:cubicBezTo>
                  <a:cubicBezTo>
                    <a:pt x="220921" y="246130"/>
                    <a:pt x="212272" y="260758"/>
                    <a:pt x="198249" y="268022"/>
                  </a:cubicBezTo>
                  <a:close/>
                </a:path>
              </a:pathLst>
            </a:custGeom>
            <a:solidFill>
              <a:srgbClr val="00A443"/>
            </a:solidFill>
            <a:ln w="3272" cap="flat">
              <a:noFill/>
              <a:prstDash val="solid"/>
              <a:miter/>
            </a:ln>
          </p:spPr>
          <p:txBody>
            <a:bodyPr rtlCol="0" anchor="ctr"/>
            <a:lstStyle/>
            <a:p>
              <a:endParaRPr lang="es-ES" sz="900"/>
            </a:p>
          </p:txBody>
        </p:sp>
        <p:sp>
          <p:nvSpPr>
            <p:cNvPr id="133" name="Forma libre: forma 132">
              <a:extLst>
                <a:ext uri="{FF2B5EF4-FFF2-40B4-BE49-F238E27FC236}">
                  <a16:creationId xmlns:a16="http://schemas.microsoft.com/office/drawing/2014/main" id="{9D44FB03-6DA4-5159-6597-4B01E93E503C}"/>
                </a:ext>
              </a:extLst>
            </p:cNvPr>
            <p:cNvSpPr/>
            <p:nvPr/>
          </p:nvSpPr>
          <p:spPr>
            <a:xfrm>
              <a:off x="5828853" y="11758450"/>
              <a:ext cx="118965" cy="434430"/>
            </a:xfrm>
            <a:custGeom>
              <a:avLst/>
              <a:gdLst>
                <a:gd name="connsiteX0" fmla="*/ 94394 w 118965"/>
                <a:gd name="connsiteY0" fmla="*/ 381028 h 434430"/>
                <a:gd name="connsiteX1" fmla="*/ 68512 w 118965"/>
                <a:gd name="connsiteY1" fmla="*/ 371527 h 434430"/>
                <a:gd name="connsiteX2" fmla="*/ 60649 w 118965"/>
                <a:gd name="connsiteY2" fmla="*/ 344006 h 434430"/>
                <a:gd name="connsiteX3" fmla="*/ 60649 w 118965"/>
                <a:gd name="connsiteY3" fmla="*/ 0 h 434430"/>
                <a:gd name="connsiteX4" fmla="*/ 38 w 118965"/>
                <a:gd name="connsiteY4" fmla="*/ 0 h 434430"/>
                <a:gd name="connsiteX5" fmla="*/ 38 w 118965"/>
                <a:gd name="connsiteY5" fmla="*/ 347610 h 434430"/>
                <a:gd name="connsiteX6" fmla="*/ 9211 w 118965"/>
                <a:gd name="connsiteY6" fmla="*/ 392822 h 434430"/>
                <a:gd name="connsiteX7" fmla="*/ 37715 w 118965"/>
                <a:gd name="connsiteY7" fmla="*/ 423291 h 434430"/>
                <a:gd name="connsiteX8" fmla="*/ 84893 w 118965"/>
                <a:gd name="connsiteY8" fmla="*/ 434431 h 434430"/>
                <a:gd name="connsiteX9" fmla="*/ 118966 w 118965"/>
                <a:gd name="connsiteY9" fmla="*/ 434431 h 434430"/>
                <a:gd name="connsiteX10" fmla="*/ 118966 w 118965"/>
                <a:gd name="connsiteY10" fmla="*/ 381028 h 434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965" h="434430">
                  <a:moveTo>
                    <a:pt x="94394" y="381028"/>
                  </a:moveTo>
                  <a:cubicBezTo>
                    <a:pt x="82272" y="381028"/>
                    <a:pt x="73754" y="378079"/>
                    <a:pt x="68512" y="371527"/>
                  </a:cubicBezTo>
                  <a:cubicBezTo>
                    <a:pt x="63270" y="364974"/>
                    <a:pt x="60649" y="355801"/>
                    <a:pt x="60649" y="344006"/>
                  </a:cubicBezTo>
                  <a:lnTo>
                    <a:pt x="60649" y="0"/>
                  </a:lnTo>
                  <a:lnTo>
                    <a:pt x="38" y="0"/>
                  </a:lnTo>
                  <a:lnTo>
                    <a:pt x="38" y="347610"/>
                  </a:lnTo>
                  <a:cubicBezTo>
                    <a:pt x="-388" y="363182"/>
                    <a:pt x="2757" y="378646"/>
                    <a:pt x="9211" y="392822"/>
                  </a:cubicBezTo>
                  <a:cubicBezTo>
                    <a:pt x="15338" y="405672"/>
                    <a:pt x="25298" y="416313"/>
                    <a:pt x="37715" y="423291"/>
                  </a:cubicBezTo>
                  <a:cubicBezTo>
                    <a:pt x="50492" y="430827"/>
                    <a:pt x="66218" y="434431"/>
                    <a:pt x="84893" y="434431"/>
                  </a:cubicBezTo>
                  <a:lnTo>
                    <a:pt x="118966" y="434431"/>
                  </a:lnTo>
                  <a:lnTo>
                    <a:pt x="118966" y="381028"/>
                  </a:lnTo>
                  <a:close/>
                </a:path>
              </a:pathLst>
            </a:custGeom>
            <a:solidFill>
              <a:srgbClr val="00A443"/>
            </a:solidFill>
            <a:ln w="3272" cap="flat">
              <a:noFill/>
              <a:prstDash val="solid"/>
              <a:miter/>
            </a:ln>
          </p:spPr>
          <p:txBody>
            <a:bodyPr rtlCol="0" anchor="ctr"/>
            <a:lstStyle/>
            <a:p>
              <a:endParaRPr lang="es-ES" sz="900"/>
            </a:p>
          </p:txBody>
        </p:sp>
        <p:sp>
          <p:nvSpPr>
            <p:cNvPr id="134" name="Forma libre: forma 133">
              <a:extLst>
                <a:ext uri="{FF2B5EF4-FFF2-40B4-BE49-F238E27FC236}">
                  <a16:creationId xmlns:a16="http://schemas.microsoft.com/office/drawing/2014/main" id="{D72DA74E-9470-F88E-C7B7-E3BBD576D4D0}"/>
                </a:ext>
              </a:extLst>
            </p:cNvPr>
            <p:cNvSpPr/>
            <p:nvPr/>
          </p:nvSpPr>
          <p:spPr>
            <a:xfrm>
              <a:off x="2628322" y="12434340"/>
              <a:ext cx="208041" cy="266031"/>
            </a:xfrm>
            <a:custGeom>
              <a:avLst/>
              <a:gdLst>
                <a:gd name="connsiteX0" fmla="*/ 150708 w 208041"/>
                <a:gd name="connsiteY0" fmla="*/ 153984 h 266031"/>
                <a:gd name="connsiteX1" fmla="*/ 183142 w 208041"/>
                <a:gd name="connsiteY1" fmla="*/ 125480 h 266031"/>
                <a:gd name="connsiteX2" fmla="*/ 194937 w 208041"/>
                <a:gd name="connsiteY2" fmla="*/ 82562 h 266031"/>
                <a:gd name="connsiteX3" fmla="*/ 170037 w 208041"/>
                <a:gd name="connsiteY3" fmla="*/ 21623 h 266031"/>
                <a:gd name="connsiteX4" fmla="*/ 102547 w 208041"/>
                <a:gd name="connsiteY4" fmla="*/ 0 h 266031"/>
                <a:gd name="connsiteX5" fmla="*/ 0 w 208041"/>
                <a:gd name="connsiteY5" fmla="*/ 0 h 266031"/>
                <a:gd name="connsiteX6" fmla="*/ 0 w 208041"/>
                <a:gd name="connsiteY6" fmla="*/ 266032 h 266031"/>
                <a:gd name="connsiteX7" fmla="*/ 33745 w 208041"/>
                <a:gd name="connsiteY7" fmla="*/ 266032 h 266031"/>
                <a:gd name="connsiteX8" fmla="*/ 33745 w 208041"/>
                <a:gd name="connsiteY8" fmla="*/ 163813 h 266031"/>
                <a:gd name="connsiteX9" fmla="*/ 88131 w 208041"/>
                <a:gd name="connsiteY9" fmla="*/ 163813 h 266031"/>
                <a:gd name="connsiteX10" fmla="*/ 166761 w 208041"/>
                <a:gd name="connsiteY10" fmla="*/ 266032 h 266031"/>
                <a:gd name="connsiteX11" fmla="*/ 208042 w 208041"/>
                <a:gd name="connsiteY11" fmla="*/ 266032 h 266031"/>
                <a:gd name="connsiteX12" fmla="*/ 125808 w 208041"/>
                <a:gd name="connsiteY12" fmla="*/ 161847 h 266031"/>
                <a:gd name="connsiteX13" fmla="*/ 150708 w 208041"/>
                <a:gd name="connsiteY13" fmla="*/ 153984 h 266031"/>
                <a:gd name="connsiteX14" fmla="*/ 33745 w 208041"/>
                <a:gd name="connsiteY14" fmla="*/ 133671 h 266031"/>
                <a:gd name="connsiteX15" fmla="*/ 33745 w 208041"/>
                <a:gd name="connsiteY15" fmla="*/ 31124 h 266031"/>
                <a:gd name="connsiteX16" fmla="*/ 99926 w 208041"/>
                <a:gd name="connsiteY16" fmla="*/ 31124 h 266031"/>
                <a:gd name="connsiteX17" fmla="*/ 143827 w 208041"/>
                <a:gd name="connsiteY17" fmla="*/ 44229 h 266031"/>
                <a:gd name="connsiteX18" fmla="*/ 159226 w 208041"/>
                <a:gd name="connsiteY18" fmla="*/ 82562 h 266031"/>
                <a:gd name="connsiteX19" fmla="*/ 143827 w 208041"/>
                <a:gd name="connsiteY19" fmla="*/ 120566 h 266031"/>
                <a:gd name="connsiteX20" fmla="*/ 99926 w 208041"/>
                <a:gd name="connsiteY20" fmla="*/ 133671 h 266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8041" h="266031">
                  <a:moveTo>
                    <a:pt x="150708" y="153984"/>
                  </a:moveTo>
                  <a:cubicBezTo>
                    <a:pt x="164039" y="147801"/>
                    <a:pt x="175299" y="137904"/>
                    <a:pt x="183142" y="125480"/>
                  </a:cubicBezTo>
                  <a:cubicBezTo>
                    <a:pt x="191195" y="112641"/>
                    <a:pt x="195297" y="97714"/>
                    <a:pt x="194937" y="82562"/>
                  </a:cubicBezTo>
                  <a:cubicBezTo>
                    <a:pt x="194937" y="56352"/>
                    <a:pt x="186419" y="36039"/>
                    <a:pt x="170037" y="21623"/>
                  </a:cubicBezTo>
                  <a:cubicBezTo>
                    <a:pt x="153656" y="7208"/>
                    <a:pt x="131050" y="0"/>
                    <a:pt x="102547" y="0"/>
                  </a:cubicBezTo>
                  <a:lnTo>
                    <a:pt x="0" y="0"/>
                  </a:lnTo>
                  <a:lnTo>
                    <a:pt x="0" y="266032"/>
                  </a:lnTo>
                  <a:lnTo>
                    <a:pt x="33745" y="266032"/>
                  </a:lnTo>
                  <a:lnTo>
                    <a:pt x="33745" y="163813"/>
                  </a:lnTo>
                  <a:lnTo>
                    <a:pt x="88131" y="163813"/>
                  </a:lnTo>
                  <a:lnTo>
                    <a:pt x="166761" y="266032"/>
                  </a:lnTo>
                  <a:lnTo>
                    <a:pt x="208042" y="266032"/>
                  </a:lnTo>
                  <a:lnTo>
                    <a:pt x="125808" y="161847"/>
                  </a:lnTo>
                  <a:cubicBezTo>
                    <a:pt x="134402" y="160271"/>
                    <a:pt x="142766" y="157630"/>
                    <a:pt x="150708" y="153984"/>
                  </a:cubicBezTo>
                  <a:close/>
                  <a:moveTo>
                    <a:pt x="33745" y="133671"/>
                  </a:moveTo>
                  <a:lnTo>
                    <a:pt x="33745" y="31124"/>
                  </a:lnTo>
                  <a:lnTo>
                    <a:pt x="99926" y="31124"/>
                  </a:lnTo>
                  <a:cubicBezTo>
                    <a:pt x="118928" y="31124"/>
                    <a:pt x="133343" y="35383"/>
                    <a:pt x="143827" y="44229"/>
                  </a:cubicBezTo>
                  <a:cubicBezTo>
                    <a:pt x="154311" y="53075"/>
                    <a:pt x="159226" y="65525"/>
                    <a:pt x="159226" y="82562"/>
                  </a:cubicBezTo>
                  <a:cubicBezTo>
                    <a:pt x="159226" y="99598"/>
                    <a:pt x="153984" y="112048"/>
                    <a:pt x="143827" y="120566"/>
                  </a:cubicBezTo>
                  <a:cubicBezTo>
                    <a:pt x="133671" y="129084"/>
                    <a:pt x="119255" y="133671"/>
                    <a:pt x="99926" y="133671"/>
                  </a:cubicBezTo>
                  <a:close/>
                </a:path>
              </a:pathLst>
            </a:custGeom>
            <a:solidFill>
              <a:srgbClr val="00A443"/>
            </a:solidFill>
            <a:ln w="3272" cap="flat">
              <a:noFill/>
              <a:prstDash val="solid"/>
              <a:miter/>
            </a:ln>
          </p:spPr>
          <p:txBody>
            <a:bodyPr rtlCol="0" anchor="ctr"/>
            <a:lstStyle/>
            <a:p>
              <a:endParaRPr lang="es-ES" sz="900"/>
            </a:p>
          </p:txBody>
        </p:sp>
        <p:sp>
          <p:nvSpPr>
            <p:cNvPr id="135" name="Forma libre: forma 134">
              <a:extLst>
                <a:ext uri="{FF2B5EF4-FFF2-40B4-BE49-F238E27FC236}">
                  <a16:creationId xmlns:a16="http://schemas.microsoft.com/office/drawing/2014/main" id="{E42F39BE-2A33-2EA8-63E7-66352909888A}"/>
                </a:ext>
              </a:extLst>
            </p:cNvPr>
            <p:cNvSpPr/>
            <p:nvPr/>
          </p:nvSpPr>
          <p:spPr>
            <a:xfrm>
              <a:off x="2844507" y="12505091"/>
              <a:ext cx="179629" cy="198939"/>
            </a:xfrm>
            <a:custGeom>
              <a:avLst/>
              <a:gdLst>
                <a:gd name="connsiteX0" fmla="*/ 136994 w 179629"/>
                <a:gd name="connsiteY0" fmla="*/ 11811 h 198939"/>
                <a:gd name="connsiteX1" fmla="*/ 91782 w 179629"/>
                <a:gd name="connsiteY1" fmla="*/ 16 h 198939"/>
                <a:gd name="connsiteX2" fmla="*/ 55088 w 179629"/>
                <a:gd name="connsiteY2" fmla="*/ 6896 h 198939"/>
                <a:gd name="connsiteX3" fmla="*/ 6927 w 179629"/>
                <a:gd name="connsiteY3" fmla="*/ 58006 h 198939"/>
                <a:gd name="connsiteX4" fmla="*/ 47 w 179629"/>
                <a:gd name="connsiteY4" fmla="*/ 98959 h 198939"/>
                <a:gd name="connsiteX5" fmla="*/ 12169 w 179629"/>
                <a:gd name="connsiteY5" fmla="*/ 151379 h 198939"/>
                <a:gd name="connsiteX6" fmla="*/ 93093 w 179629"/>
                <a:gd name="connsiteY6" fmla="*/ 198885 h 198939"/>
                <a:gd name="connsiteX7" fmla="*/ 124872 w 179629"/>
                <a:gd name="connsiteY7" fmla="*/ 194298 h 198939"/>
                <a:gd name="connsiteX8" fmla="*/ 153376 w 179629"/>
                <a:gd name="connsiteY8" fmla="*/ 179227 h 198939"/>
                <a:gd name="connsiteX9" fmla="*/ 176309 w 179629"/>
                <a:gd name="connsiteY9" fmla="*/ 151051 h 198939"/>
                <a:gd name="connsiteX10" fmla="*/ 151410 w 179629"/>
                <a:gd name="connsiteY10" fmla="*/ 135981 h 198939"/>
                <a:gd name="connsiteX11" fmla="*/ 136011 w 179629"/>
                <a:gd name="connsiteY11" fmla="*/ 155311 h 198939"/>
                <a:gd name="connsiteX12" fmla="*/ 116354 w 179629"/>
                <a:gd name="connsiteY12" fmla="*/ 166450 h 198939"/>
                <a:gd name="connsiteX13" fmla="*/ 93748 w 179629"/>
                <a:gd name="connsiteY13" fmla="*/ 169726 h 198939"/>
                <a:gd name="connsiteX14" fmla="*/ 62623 w 179629"/>
                <a:gd name="connsiteY14" fmla="*/ 161863 h 198939"/>
                <a:gd name="connsiteX15" fmla="*/ 41328 w 179629"/>
                <a:gd name="connsiteY15" fmla="*/ 137946 h 198939"/>
                <a:gd name="connsiteX16" fmla="*/ 33137 w 179629"/>
                <a:gd name="connsiteY16" fmla="*/ 106822 h 198939"/>
                <a:gd name="connsiteX17" fmla="*/ 179258 w 179629"/>
                <a:gd name="connsiteY17" fmla="*/ 106822 h 198939"/>
                <a:gd name="connsiteX18" fmla="*/ 179586 w 179629"/>
                <a:gd name="connsiteY18" fmla="*/ 102235 h 198939"/>
                <a:gd name="connsiteX19" fmla="*/ 179586 w 179629"/>
                <a:gd name="connsiteY19" fmla="*/ 97321 h 198939"/>
                <a:gd name="connsiteX20" fmla="*/ 168119 w 179629"/>
                <a:gd name="connsiteY20" fmla="*/ 45884 h 198939"/>
                <a:gd name="connsiteX21" fmla="*/ 136994 w 179629"/>
                <a:gd name="connsiteY21" fmla="*/ 11811 h 198939"/>
                <a:gd name="connsiteX22" fmla="*/ 34448 w 179629"/>
                <a:gd name="connsiteY22" fmla="*/ 81595 h 198939"/>
                <a:gd name="connsiteX23" fmla="*/ 37069 w 179629"/>
                <a:gd name="connsiteY23" fmla="*/ 69145 h 198939"/>
                <a:gd name="connsiteX24" fmla="*/ 48863 w 179629"/>
                <a:gd name="connsiteY24" fmla="*/ 46867 h 198939"/>
                <a:gd name="connsiteX25" fmla="*/ 67538 w 179629"/>
                <a:gd name="connsiteY25" fmla="*/ 32779 h 198939"/>
                <a:gd name="connsiteX26" fmla="*/ 91454 w 179629"/>
                <a:gd name="connsiteY26" fmla="*/ 28192 h 198939"/>
                <a:gd name="connsiteX27" fmla="*/ 131097 w 179629"/>
                <a:gd name="connsiteY27" fmla="*/ 45229 h 198939"/>
                <a:gd name="connsiteX28" fmla="*/ 145513 w 179629"/>
                <a:gd name="connsiteY28" fmla="*/ 81595 h 198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9629" h="198939">
                  <a:moveTo>
                    <a:pt x="136994" y="11811"/>
                  </a:moveTo>
                  <a:cubicBezTo>
                    <a:pt x="123296" y="3791"/>
                    <a:pt x="107652" y="-292"/>
                    <a:pt x="91782" y="16"/>
                  </a:cubicBezTo>
                  <a:cubicBezTo>
                    <a:pt x="79218" y="-141"/>
                    <a:pt x="66745" y="2198"/>
                    <a:pt x="55088" y="6896"/>
                  </a:cubicBezTo>
                  <a:cubicBezTo>
                    <a:pt x="32482" y="16286"/>
                    <a:pt x="14957" y="34882"/>
                    <a:pt x="6927" y="58006"/>
                  </a:cubicBezTo>
                  <a:cubicBezTo>
                    <a:pt x="2173" y="71127"/>
                    <a:pt x="-156" y="85006"/>
                    <a:pt x="47" y="98959"/>
                  </a:cubicBezTo>
                  <a:cubicBezTo>
                    <a:pt x="-497" y="117185"/>
                    <a:pt x="3680" y="135244"/>
                    <a:pt x="12169" y="151379"/>
                  </a:cubicBezTo>
                  <a:cubicBezTo>
                    <a:pt x="27649" y="181566"/>
                    <a:pt x="59187" y="200080"/>
                    <a:pt x="93093" y="198885"/>
                  </a:cubicBezTo>
                  <a:cubicBezTo>
                    <a:pt x="103858" y="198993"/>
                    <a:pt x="114575" y="197443"/>
                    <a:pt x="124872" y="194298"/>
                  </a:cubicBezTo>
                  <a:cubicBezTo>
                    <a:pt x="135186" y="190989"/>
                    <a:pt x="144834" y="185888"/>
                    <a:pt x="153376" y="179227"/>
                  </a:cubicBezTo>
                  <a:cubicBezTo>
                    <a:pt x="162916" y="171551"/>
                    <a:pt x="170730" y="161951"/>
                    <a:pt x="176309" y="151051"/>
                  </a:cubicBezTo>
                  <a:lnTo>
                    <a:pt x="151410" y="135981"/>
                  </a:lnTo>
                  <a:cubicBezTo>
                    <a:pt x="147544" y="143339"/>
                    <a:pt x="142318" y="149898"/>
                    <a:pt x="136011" y="155311"/>
                  </a:cubicBezTo>
                  <a:cubicBezTo>
                    <a:pt x="130324" y="160376"/>
                    <a:pt x="123621" y="164173"/>
                    <a:pt x="116354" y="166450"/>
                  </a:cubicBezTo>
                  <a:cubicBezTo>
                    <a:pt x="109035" y="168704"/>
                    <a:pt x="101408" y="169811"/>
                    <a:pt x="93748" y="169726"/>
                  </a:cubicBezTo>
                  <a:cubicBezTo>
                    <a:pt x="82854" y="169965"/>
                    <a:pt x="72098" y="167249"/>
                    <a:pt x="62623" y="161863"/>
                  </a:cubicBezTo>
                  <a:cubicBezTo>
                    <a:pt x="53362" y="156116"/>
                    <a:pt x="45964" y="147811"/>
                    <a:pt x="41328" y="137946"/>
                  </a:cubicBezTo>
                  <a:cubicBezTo>
                    <a:pt x="36489" y="128245"/>
                    <a:pt x="33701" y="117650"/>
                    <a:pt x="33137" y="106822"/>
                  </a:cubicBezTo>
                  <a:lnTo>
                    <a:pt x="179258" y="106822"/>
                  </a:lnTo>
                  <a:cubicBezTo>
                    <a:pt x="179543" y="105312"/>
                    <a:pt x="179654" y="103772"/>
                    <a:pt x="179586" y="102235"/>
                  </a:cubicBezTo>
                  <a:lnTo>
                    <a:pt x="179586" y="97321"/>
                  </a:lnTo>
                  <a:cubicBezTo>
                    <a:pt x="180093" y="79488"/>
                    <a:pt x="176152" y="61813"/>
                    <a:pt x="168119" y="45884"/>
                  </a:cubicBezTo>
                  <a:cubicBezTo>
                    <a:pt x="161193" y="31799"/>
                    <a:pt x="150397" y="19978"/>
                    <a:pt x="136994" y="11811"/>
                  </a:cubicBezTo>
                  <a:close/>
                  <a:moveTo>
                    <a:pt x="34448" y="81595"/>
                  </a:moveTo>
                  <a:cubicBezTo>
                    <a:pt x="35103" y="77336"/>
                    <a:pt x="36086" y="73077"/>
                    <a:pt x="37069" y="69145"/>
                  </a:cubicBezTo>
                  <a:cubicBezTo>
                    <a:pt x="39726" y="61112"/>
                    <a:pt x="43713" y="53580"/>
                    <a:pt x="48863" y="46867"/>
                  </a:cubicBezTo>
                  <a:cubicBezTo>
                    <a:pt x="53938" y="40815"/>
                    <a:pt x="60327" y="35999"/>
                    <a:pt x="67538" y="32779"/>
                  </a:cubicBezTo>
                  <a:cubicBezTo>
                    <a:pt x="75083" y="29535"/>
                    <a:pt x="83244" y="27969"/>
                    <a:pt x="91454" y="28192"/>
                  </a:cubicBezTo>
                  <a:cubicBezTo>
                    <a:pt x="106535" y="27740"/>
                    <a:pt x="121046" y="33978"/>
                    <a:pt x="131097" y="45229"/>
                  </a:cubicBezTo>
                  <a:cubicBezTo>
                    <a:pt x="138960" y="54074"/>
                    <a:pt x="143547" y="66197"/>
                    <a:pt x="145513" y="81595"/>
                  </a:cubicBezTo>
                  <a:close/>
                </a:path>
              </a:pathLst>
            </a:custGeom>
            <a:solidFill>
              <a:srgbClr val="00A443"/>
            </a:solidFill>
            <a:ln w="3272" cap="flat">
              <a:noFill/>
              <a:prstDash val="solid"/>
              <a:miter/>
            </a:ln>
          </p:spPr>
          <p:txBody>
            <a:bodyPr rtlCol="0" anchor="ctr"/>
            <a:lstStyle/>
            <a:p>
              <a:endParaRPr lang="es-ES" sz="900"/>
            </a:p>
          </p:txBody>
        </p:sp>
        <p:sp>
          <p:nvSpPr>
            <p:cNvPr id="136" name="Forma libre: forma 135">
              <a:extLst>
                <a:ext uri="{FF2B5EF4-FFF2-40B4-BE49-F238E27FC236}">
                  <a16:creationId xmlns:a16="http://schemas.microsoft.com/office/drawing/2014/main" id="{1C40FB4C-1874-4C2A-6356-2BDE1EE69284}"/>
                </a:ext>
              </a:extLst>
            </p:cNvPr>
            <p:cNvSpPr/>
            <p:nvPr/>
          </p:nvSpPr>
          <p:spPr>
            <a:xfrm>
              <a:off x="3054562" y="12505095"/>
              <a:ext cx="162860" cy="195277"/>
            </a:xfrm>
            <a:custGeom>
              <a:avLst/>
              <a:gdLst>
                <a:gd name="connsiteX0" fmla="*/ 128429 w 162860"/>
                <a:gd name="connsiteY0" fmla="*/ 9186 h 195277"/>
                <a:gd name="connsiteX1" fmla="*/ 91080 w 162860"/>
                <a:gd name="connsiteY1" fmla="*/ 13 h 195277"/>
                <a:gd name="connsiteX2" fmla="*/ 53731 w 162860"/>
                <a:gd name="connsiteY2" fmla="*/ 10169 h 195277"/>
                <a:gd name="connsiteX3" fmla="*/ 32435 w 162860"/>
                <a:gd name="connsiteY3" fmla="*/ 33103 h 195277"/>
                <a:gd name="connsiteX4" fmla="*/ 32435 w 162860"/>
                <a:gd name="connsiteY4" fmla="*/ 3289 h 195277"/>
                <a:gd name="connsiteX5" fmla="*/ 0 w 162860"/>
                <a:gd name="connsiteY5" fmla="*/ 3289 h 195277"/>
                <a:gd name="connsiteX6" fmla="*/ 0 w 162860"/>
                <a:gd name="connsiteY6" fmla="*/ 195277 h 195277"/>
                <a:gd name="connsiteX7" fmla="*/ 32435 w 162860"/>
                <a:gd name="connsiteY7" fmla="*/ 195277 h 195277"/>
                <a:gd name="connsiteX8" fmla="*/ 32435 w 162860"/>
                <a:gd name="connsiteY8" fmla="*/ 81264 h 195277"/>
                <a:gd name="connsiteX9" fmla="*/ 46851 w 162860"/>
                <a:gd name="connsiteY9" fmla="*/ 42932 h 195277"/>
                <a:gd name="connsiteX10" fmla="*/ 84200 w 162860"/>
                <a:gd name="connsiteY10" fmla="*/ 29171 h 195277"/>
                <a:gd name="connsiteX11" fmla="*/ 117617 w 162860"/>
                <a:gd name="connsiteY11" fmla="*/ 42932 h 195277"/>
                <a:gd name="connsiteX12" fmla="*/ 130067 w 162860"/>
                <a:gd name="connsiteY12" fmla="*/ 79953 h 195277"/>
                <a:gd name="connsiteX13" fmla="*/ 130067 w 162860"/>
                <a:gd name="connsiteY13" fmla="*/ 195277 h 195277"/>
                <a:gd name="connsiteX14" fmla="*/ 162830 w 162860"/>
                <a:gd name="connsiteY14" fmla="*/ 195277 h 195277"/>
                <a:gd name="connsiteX15" fmla="*/ 162830 w 162860"/>
                <a:gd name="connsiteY15" fmla="*/ 75039 h 195277"/>
                <a:gd name="connsiteX16" fmla="*/ 153656 w 162860"/>
                <a:gd name="connsiteY16" fmla="*/ 35396 h 195277"/>
                <a:gd name="connsiteX17" fmla="*/ 128429 w 162860"/>
                <a:gd name="connsiteY17" fmla="*/ 9186 h 19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2860" h="195277">
                  <a:moveTo>
                    <a:pt x="128429" y="9186"/>
                  </a:moveTo>
                  <a:cubicBezTo>
                    <a:pt x="116988" y="2935"/>
                    <a:pt x="104116" y="-227"/>
                    <a:pt x="91080" y="13"/>
                  </a:cubicBezTo>
                  <a:cubicBezTo>
                    <a:pt x="77942" y="-36"/>
                    <a:pt x="65034" y="3472"/>
                    <a:pt x="53731" y="10169"/>
                  </a:cubicBezTo>
                  <a:cubicBezTo>
                    <a:pt x="44587" y="15621"/>
                    <a:pt x="37195" y="23579"/>
                    <a:pt x="32435" y="33103"/>
                  </a:cubicBezTo>
                  <a:lnTo>
                    <a:pt x="32435" y="3289"/>
                  </a:lnTo>
                  <a:lnTo>
                    <a:pt x="0" y="3289"/>
                  </a:lnTo>
                  <a:lnTo>
                    <a:pt x="0" y="195277"/>
                  </a:lnTo>
                  <a:lnTo>
                    <a:pt x="32435" y="195277"/>
                  </a:lnTo>
                  <a:lnTo>
                    <a:pt x="32435" y="81264"/>
                  </a:lnTo>
                  <a:cubicBezTo>
                    <a:pt x="32435" y="65210"/>
                    <a:pt x="37349" y="52433"/>
                    <a:pt x="46851" y="42932"/>
                  </a:cubicBezTo>
                  <a:cubicBezTo>
                    <a:pt x="57026" y="33643"/>
                    <a:pt x="70430" y="28706"/>
                    <a:pt x="84200" y="29171"/>
                  </a:cubicBezTo>
                  <a:cubicBezTo>
                    <a:pt x="96807" y="28706"/>
                    <a:pt x="108994" y="33725"/>
                    <a:pt x="117617" y="42932"/>
                  </a:cubicBezTo>
                  <a:cubicBezTo>
                    <a:pt x="125808" y="52105"/>
                    <a:pt x="130067" y="64555"/>
                    <a:pt x="130067" y="79953"/>
                  </a:cubicBezTo>
                  <a:lnTo>
                    <a:pt x="130067" y="195277"/>
                  </a:lnTo>
                  <a:lnTo>
                    <a:pt x="162830" y="195277"/>
                  </a:lnTo>
                  <a:lnTo>
                    <a:pt x="162830" y="75039"/>
                  </a:lnTo>
                  <a:cubicBezTo>
                    <a:pt x="163213" y="61259"/>
                    <a:pt x="160055" y="47607"/>
                    <a:pt x="153656" y="35396"/>
                  </a:cubicBezTo>
                  <a:cubicBezTo>
                    <a:pt x="148113" y="24296"/>
                    <a:pt x="139309" y="15152"/>
                    <a:pt x="128429" y="9186"/>
                  </a:cubicBezTo>
                  <a:close/>
                </a:path>
              </a:pathLst>
            </a:custGeom>
            <a:solidFill>
              <a:srgbClr val="00A443"/>
            </a:solidFill>
            <a:ln w="3272" cap="flat">
              <a:noFill/>
              <a:prstDash val="solid"/>
              <a:miter/>
            </a:ln>
          </p:spPr>
          <p:txBody>
            <a:bodyPr rtlCol="0" anchor="ctr"/>
            <a:lstStyle/>
            <a:p>
              <a:endParaRPr lang="es-ES" sz="900"/>
            </a:p>
          </p:txBody>
        </p:sp>
        <p:sp>
          <p:nvSpPr>
            <p:cNvPr id="137" name="Forma libre: forma 136">
              <a:extLst>
                <a:ext uri="{FF2B5EF4-FFF2-40B4-BE49-F238E27FC236}">
                  <a16:creationId xmlns:a16="http://schemas.microsoft.com/office/drawing/2014/main" id="{28C699AC-4718-B89C-682E-F7E0E81D053F}"/>
                </a:ext>
              </a:extLst>
            </p:cNvPr>
            <p:cNvSpPr/>
            <p:nvPr/>
          </p:nvSpPr>
          <p:spPr>
            <a:xfrm>
              <a:off x="3246223" y="12505097"/>
              <a:ext cx="192991" cy="198898"/>
            </a:xfrm>
            <a:custGeom>
              <a:avLst/>
              <a:gdLst>
                <a:gd name="connsiteX0" fmla="*/ 146121 w 192991"/>
                <a:gd name="connsiteY0" fmla="*/ 12460 h 198898"/>
                <a:gd name="connsiteX1" fmla="*/ 96322 w 192991"/>
                <a:gd name="connsiteY1" fmla="*/ 10 h 198898"/>
                <a:gd name="connsiteX2" fmla="*/ 58317 w 192991"/>
                <a:gd name="connsiteY2" fmla="*/ 6890 h 198898"/>
                <a:gd name="connsiteX3" fmla="*/ 7208 w 192991"/>
                <a:gd name="connsiteY3" fmla="*/ 58982 h 198898"/>
                <a:gd name="connsiteX4" fmla="*/ 12450 w 192991"/>
                <a:gd name="connsiteY4" fmla="*/ 151373 h 198898"/>
                <a:gd name="connsiteX5" fmla="*/ 46851 w 192991"/>
                <a:gd name="connsiteY5" fmla="*/ 186428 h 198898"/>
                <a:gd name="connsiteX6" fmla="*/ 96322 w 192991"/>
                <a:gd name="connsiteY6" fmla="*/ 198878 h 198898"/>
                <a:gd name="connsiteX7" fmla="*/ 134982 w 192991"/>
                <a:gd name="connsiteY7" fmla="*/ 191670 h 198898"/>
                <a:gd name="connsiteX8" fmla="*/ 165451 w 192991"/>
                <a:gd name="connsiteY8" fmla="*/ 171358 h 198898"/>
                <a:gd name="connsiteX9" fmla="*/ 185763 w 192991"/>
                <a:gd name="connsiteY9" fmla="*/ 139906 h 198898"/>
                <a:gd name="connsiteX10" fmla="*/ 192971 w 192991"/>
                <a:gd name="connsiteY10" fmla="*/ 98953 h 198898"/>
                <a:gd name="connsiteX11" fmla="*/ 180522 w 192991"/>
                <a:gd name="connsiteY11" fmla="*/ 47188 h 198898"/>
                <a:gd name="connsiteX12" fmla="*/ 146121 w 192991"/>
                <a:gd name="connsiteY12" fmla="*/ 12460 h 198898"/>
                <a:gd name="connsiteX13" fmla="*/ 155294 w 192991"/>
                <a:gd name="connsiteY13" fmla="*/ 128439 h 198898"/>
                <a:gd name="connsiteX14" fmla="*/ 141862 w 192991"/>
                <a:gd name="connsiteY14" fmla="*/ 150717 h 198898"/>
                <a:gd name="connsiteX15" fmla="*/ 121877 w 192991"/>
                <a:gd name="connsiteY15" fmla="*/ 164478 h 198898"/>
                <a:gd name="connsiteX16" fmla="*/ 96322 w 192991"/>
                <a:gd name="connsiteY16" fmla="*/ 169392 h 198898"/>
                <a:gd name="connsiteX17" fmla="*/ 64215 w 192991"/>
                <a:gd name="connsiteY17" fmla="*/ 160874 h 198898"/>
                <a:gd name="connsiteX18" fmla="*/ 41608 w 192991"/>
                <a:gd name="connsiteY18" fmla="*/ 136957 h 198898"/>
                <a:gd name="connsiteX19" fmla="*/ 33418 w 192991"/>
                <a:gd name="connsiteY19" fmla="*/ 98953 h 198898"/>
                <a:gd name="connsiteX20" fmla="*/ 38005 w 192991"/>
                <a:gd name="connsiteY20" fmla="*/ 69794 h 198898"/>
                <a:gd name="connsiteX21" fmla="*/ 51437 w 192991"/>
                <a:gd name="connsiteY21" fmla="*/ 47843 h 198898"/>
                <a:gd name="connsiteX22" fmla="*/ 71750 w 192991"/>
                <a:gd name="connsiteY22" fmla="*/ 34083 h 198898"/>
                <a:gd name="connsiteX23" fmla="*/ 96322 w 192991"/>
                <a:gd name="connsiteY23" fmla="*/ 29496 h 198898"/>
                <a:gd name="connsiteX24" fmla="*/ 129084 w 192991"/>
                <a:gd name="connsiteY24" fmla="*/ 38014 h 198898"/>
                <a:gd name="connsiteX25" fmla="*/ 151691 w 192991"/>
                <a:gd name="connsiteY25" fmla="*/ 61931 h 198898"/>
                <a:gd name="connsiteX26" fmla="*/ 159881 w 192991"/>
                <a:gd name="connsiteY26" fmla="*/ 98953 h 198898"/>
                <a:gd name="connsiteX27" fmla="*/ 155294 w 192991"/>
                <a:gd name="connsiteY27" fmla="*/ 128439 h 198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2991" h="198898">
                  <a:moveTo>
                    <a:pt x="146121" y="12460"/>
                  </a:moveTo>
                  <a:cubicBezTo>
                    <a:pt x="130883" y="4059"/>
                    <a:pt x="113722" y="-233"/>
                    <a:pt x="96322" y="10"/>
                  </a:cubicBezTo>
                  <a:cubicBezTo>
                    <a:pt x="83335" y="-79"/>
                    <a:pt x="70449" y="2254"/>
                    <a:pt x="58317" y="6890"/>
                  </a:cubicBezTo>
                  <a:cubicBezTo>
                    <a:pt x="34673" y="16234"/>
                    <a:pt x="16100" y="35164"/>
                    <a:pt x="7208" y="58982"/>
                  </a:cubicBezTo>
                  <a:cubicBezTo>
                    <a:pt x="-3977" y="89166"/>
                    <a:pt x="-2080" y="122646"/>
                    <a:pt x="12450" y="151373"/>
                  </a:cubicBezTo>
                  <a:cubicBezTo>
                    <a:pt x="20477" y="165998"/>
                    <a:pt x="32379" y="178126"/>
                    <a:pt x="46851" y="186428"/>
                  </a:cubicBezTo>
                  <a:cubicBezTo>
                    <a:pt x="61928" y="194934"/>
                    <a:pt x="79013" y="199235"/>
                    <a:pt x="96322" y="198878"/>
                  </a:cubicBezTo>
                  <a:cubicBezTo>
                    <a:pt x="109561" y="199088"/>
                    <a:pt x="122705" y="196637"/>
                    <a:pt x="134982" y="191670"/>
                  </a:cubicBezTo>
                  <a:cubicBezTo>
                    <a:pt x="146501" y="187208"/>
                    <a:pt x="156900" y="180272"/>
                    <a:pt x="165451" y="171358"/>
                  </a:cubicBezTo>
                  <a:cubicBezTo>
                    <a:pt x="174284" y="162358"/>
                    <a:pt x="181193" y="151658"/>
                    <a:pt x="185763" y="139906"/>
                  </a:cubicBezTo>
                  <a:cubicBezTo>
                    <a:pt x="190753" y="126840"/>
                    <a:pt x="193201" y="112939"/>
                    <a:pt x="192971" y="98953"/>
                  </a:cubicBezTo>
                  <a:cubicBezTo>
                    <a:pt x="193328" y="80917"/>
                    <a:pt x="189043" y="63091"/>
                    <a:pt x="180522" y="47188"/>
                  </a:cubicBezTo>
                  <a:cubicBezTo>
                    <a:pt x="172292" y="32802"/>
                    <a:pt x="160432" y="20824"/>
                    <a:pt x="146121" y="12460"/>
                  </a:cubicBezTo>
                  <a:close/>
                  <a:moveTo>
                    <a:pt x="155294" y="128439"/>
                  </a:moveTo>
                  <a:cubicBezTo>
                    <a:pt x="152359" y="136692"/>
                    <a:pt x="147792" y="144270"/>
                    <a:pt x="141862" y="150717"/>
                  </a:cubicBezTo>
                  <a:cubicBezTo>
                    <a:pt x="136377" y="156814"/>
                    <a:pt x="129530" y="161529"/>
                    <a:pt x="121877" y="164478"/>
                  </a:cubicBezTo>
                  <a:cubicBezTo>
                    <a:pt x="113771" y="167800"/>
                    <a:pt x="105083" y="169470"/>
                    <a:pt x="96322" y="169392"/>
                  </a:cubicBezTo>
                  <a:cubicBezTo>
                    <a:pt x="85048" y="169497"/>
                    <a:pt x="73955" y="166555"/>
                    <a:pt x="64215" y="160874"/>
                  </a:cubicBezTo>
                  <a:cubicBezTo>
                    <a:pt x="54563" y="155209"/>
                    <a:pt x="46723" y="146914"/>
                    <a:pt x="41608" y="136957"/>
                  </a:cubicBezTo>
                  <a:cubicBezTo>
                    <a:pt x="35806" y="125153"/>
                    <a:pt x="32992" y="112100"/>
                    <a:pt x="33418" y="98953"/>
                  </a:cubicBezTo>
                  <a:cubicBezTo>
                    <a:pt x="33316" y="89045"/>
                    <a:pt x="34866" y="79190"/>
                    <a:pt x="38005" y="69794"/>
                  </a:cubicBezTo>
                  <a:cubicBezTo>
                    <a:pt x="41019" y="61675"/>
                    <a:pt x="45579" y="54222"/>
                    <a:pt x="51437" y="47843"/>
                  </a:cubicBezTo>
                  <a:cubicBezTo>
                    <a:pt x="56981" y="41664"/>
                    <a:pt x="63956" y="36940"/>
                    <a:pt x="71750" y="34083"/>
                  </a:cubicBezTo>
                  <a:cubicBezTo>
                    <a:pt x="79580" y="31023"/>
                    <a:pt x="87915" y="29467"/>
                    <a:pt x="96322" y="29496"/>
                  </a:cubicBezTo>
                  <a:cubicBezTo>
                    <a:pt x="107815" y="29306"/>
                    <a:pt x="119141" y="32251"/>
                    <a:pt x="129084" y="38014"/>
                  </a:cubicBezTo>
                  <a:cubicBezTo>
                    <a:pt x="138736" y="43679"/>
                    <a:pt x="146576" y="51974"/>
                    <a:pt x="151691" y="61931"/>
                  </a:cubicBezTo>
                  <a:cubicBezTo>
                    <a:pt x="157450" y="73401"/>
                    <a:pt x="160268" y="86123"/>
                    <a:pt x="159881" y="98953"/>
                  </a:cubicBezTo>
                  <a:cubicBezTo>
                    <a:pt x="160009" y="108968"/>
                    <a:pt x="158459" y="118934"/>
                    <a:pt x="155294" y="128439"/>
                  </a:cubicBezTo>
                  <a:close/>
                </a:path>
              </a:pathLst>
            </a:custGeom>
            <a:solidFill>
              <a:srgbClr val="00A443"/>
            </a:solidFill>
            <a:ln w="3272" cap="flat">
              <a:noFill/>
              <a:prstDash val="solid"/>
              <a:miter/>
            </a:ln>
          </p:spPr>
          <p:txBody>
            <a:bodyPr rtlCol="0" anchor="ctr"/>
            <a:lstStyle/>
            <a:p>
              <a:endParaRPr lang="es-ES" sz="900"/>
            </a:p>
          </p:txBody>
        </p:sp>
        <p:sp>
          <p:nvSpPr>
            <p:cNvPr id="138" name="Forma libre: forma 137">
              <a:extLst>
                <a:ext uri="{FF2B5EF4-FFF2-40B4-BE49-F238E27FC236}">
                  <a16:creationId xmlns:a16="http://schemas.microsoft.com/office/drawing/2014/main" id="{08ECCE7B-B5A4-6518-5603-200E556E12E1}"/>
                </a:ext>
              </a:extLst>
            </p:cNvPr>
            <p:cNvSpPr/>
            <p:nvPr/>
          </p:nvSpPr>
          <p:spPr>
            <a:xfrm>
              <a:off x="3441487" y="12508383"/>
              <a:ext cx="185108" cy="192315"/>
            </a:xfrm>
            <a:custGeom>
              <a:avLst/>
              <a:gdLst>
                <a:gd name="connsiteX0" fmla="*/ 102547 w 185108"/>
                <a:gd name="connsiteY0" fmla="*/ 122532 h 192315"/>
                <a:gd name="connsiteX1" fmla="*/ 98288 w 185108"/>
                <a:gd name="connsiteY1" fmla="*/ 133671 h 192315"/>
                <a:gd name="connsiteX2" fmla="*/ 92718 w 185108"/>
                <a:gd name="connsiteY2" fmla="*/ 147104 h 192315"/>
                <a:gd name="connsiteX3" fmla="*/ 87803 w 185108"/>
                <a:gd name="connsiteY3" fmla="*/ 133671 h 192315"/>
                <a:gd name="connsiteX4" fmla="*/ 83217 w 185108"/>
                <a:gd name="connsiteY4" fmla="*/ 122532 h 192315"/>
                <a:gd name="connsiteX5" fmla="*/ 35383 w 185108"/>
                <a:gd name="connsiteY5" fmla="*/ 0 h 192315"/>
                <a:gd name="connsiteX6" fmla="*/ 0 w 185108"/>
                <a:gd name="connsiteY6" fmla="*/ 0 h 192315"/>
                <a:gd name="connsiteX7" fmla="*/ 77647 w 185108"/>
                <a:gd name="connsiteY7" fmla="*/ 192316 h 192315"/>
                <a:gd name="connsiteX8" fmla="*/ 107461 w 185108"/>
                <a:gd name="connsiteY8" fmla="*/ 192316 h 192315"/>
                <a:gd name="connsiteX9" fmla="*/ 185108 w 185108"/>
                <a:gd name="connsiteY9" fmla="*/ 0 h 192315"/>
                <a:gd name="connsiteX10" fmla="*/ 150052 w 185108"/>
                <a:gd name="connsiteY10" fmla="*/ 0 h 192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108" h="192315">
                  <a:moveTo>
                    <a:pt x="102547" y="122532"/>
                  </a:moveTo>
                  <a:cubicBezTo>
                    <a:pt x="101236" y="125808"/>
                    <a:pt x="99926" y="129740"/>
                    <a:pt x="98288" y="133671"/>
                  </a:cubicBezTo>
                  <a:cubicBezTo>
                    <a:pt x="96679" y="138248"/>
                    <a:pt x="94821" y="142733"/>
                    <a:pt x="92718" y="147104"/>
                  </a:cubicBezTo>
                  <a:cubicBezTo>
                    <a:pt x="91080" y="142189"/>
                    <a:pt x="89442" y="137603"/>
                    <a:pt x="87803" y="133671"/>
                  </a:cubicBezTo>
                  <a:cubicBezTo>
                    <a:pt x="86165" y="129740"/>
                    <a:pt x="84855" y="125808"/>
                    <a:pt x="83217" y="122532"/>
                  </a:cubicBezTo>
                  <a:lnTo>
                    <a:pt x="35383" y="0"/>
                  </a:lnTo>
                  <a:lnTo>
                    <a:pt x="0" y="0"/>
                  </a:lnTo>
                  <a:lnTo>
                    <a:pt x="77647" y="192316"/>
                  </a:lnTo>
                  <a:lnTo>
                    <a:pt x="107461" y="192316"/>
                  </a:lnTo>
                  <a:lnTo>
                    <a:pt x="185108" y="0"/>
                  </a:lnTo>
                  <a:lnTo>
                    <a:pt x="150052" y="0"/>
                  </a:lnTo>
                  <a:close/>
                </a:path>
              </a:pathLst>
            </a:custGeom>
            <a:solidFill>
              <a:srgbClr val="00A443"/>
            </a:solidFill>
            <a:ln w="3272" cap="flat">
              <a:noFill/>
              <a:prstDash val="solid"/>
              <a:miter/>
            </a:ln>
          </p:spPr>
          <p:txBody>
            <a:bodyPr rtlCol="0" anchor="ctr"/>
            <a:lstStyle/>
            <a:p>
              <a:endParaRPr lang="es-ES" sz="900"/>
            </a:p>
          </p:txBody>
        </p:sp>
        <p:sp>
          <p:nvSpPr>
            <p:cNvPr id="139" name="Forma libre: forma 138">
              <a:extLst>
                <a:ext uri="{FF2B5EF4-FFF2-40B4-BE49-F238E27FC236}">
                  <a16:creationId xmlns:a16="http://schemas.microsoft.com/office/drawing/2014/main" id="{02B1E783-D43A-CE9F-0184-70B82BEE829C}"/>
                </a:ext>
              </a:extLst>
            </p:cNvPr>
            <p:cNvSpPr/>
            <p:nvPr/>
          </p:nvSpPr>
          <p:spPr>
            <a:xfrm>
              <a:off x="3629849" y="12505095"/>
              <a:ext cx="168437" cy="198881"/>
            </a:xfrm>
            <a:custGeom>
              <a:avLst/>
              <a:gdLst>
                <a:gd name="connsiteX0" fmla="*/ 141884 w 168437"/>
                <a:gd name="connsiteY0" fmla="*/ 17376 h 198881"/>
                <a:gd name="connsiteX1" fmla="*/ 115019 w 168437"/>
                <a:gd name="connsiteY1" fmla="*/ 4271 h 198881"/>
                <a:gd name="connsiteX2" fmla="*/ 83567 w 168437"/>
                <a:gd name="connsiteY2" fmla="*/ 12 h 198881"/>
                <a:gd name="connsiteX3" fmla="*/ 36717 w 168437"/>
                <a:gd name="connsiteY3" fmla="*/ 11807 h 198881"/>
                <a:gd name="connsiteX4" fmla="*/ 6903 w 168437"/>
                <a:gd name="connsiteY4" fmla="*/ 46535 h 198881"/>
                <a:gd name="connsiteX5" fmla="*/ 32785 w 168437"/>
                <a:gd name="connsiteY5" fmla="*/ 60623 h 198881"/>
                <a:gd name="connsiteX6" fmla="*/ 51787 w 168437"/>
                <a:gd name="connsiteY6" fmla="*/ 37689 h 198881"/>
                <a:gd name="connsiteX7" fmla="*/ 83239 w 168437"/>
                <a:gd name="connsiteY7" fmla="*/ 29171 h 198881"/>
                <a:gd name="connsiteX8" fmla="*/ 109122 w 168437"/>
                <a:gd name="connsiteY8" fmla="*/ 34085 h 198881"/>
                <a:gd name="connsiteX9" fmla="*/ 128124 w 168437"/>
                <a:gd name="connsiteY9" fmla="*/ 49483 h 198881"/>
                <a:gd name="connsiteX10" fmla="*/ 135659 w 168437"/>
                <a:gd name="connsiteY10" fmla="*/ 78642 h 198881"/>
                <a:gd name="connsiteX11" fmla="*/ 135659 w 168437"/>
                <a:gd name="connsiteY11" fmla="*/ 102231 h 198881"/>
                <a:gd name="connsiteX12" fmla="*/ 130090 w 168437"/>
                <a:gd name="connsiteY12" fmla="*/ 96334 h 198881"/>
                <a:gd name="connsiteX13" fmla="*/ 77670 w 168437"/>
                <a:gd name="connsiteY13" fmla="*/ 80935 h 198881"/>
                <a:gd name="connsiteX14" fmla="*/ 39010 w 168437"/>
                <a:gd name="connsiteY14" fmla="*/ 87816 h 198881"/>
                <a:gd name="connsiteX15" fmla="*/ 10507 w 168437"/>
                <a:gd name="connsiteY15" fmla="*/ 107801 h 198881"/>
                <a:gd name="connsiteX16" fmla="*/ 23 w 168437"/>
                <a:gd name="connsiteY16" fmla="*/ 139908 h 198881"/>
                <a:gd name="connsiteX17" fmla="*/ 10507 w 168437"/>
                <a:gd name="connsiteY17" fmla="*/ 172015 h 198881"/>
                <a:gd name="connsiteX18" fmla="*/ 38355 w 168437"/>
                <a:gd name="connsiteY18" fmla="*/ 192328 h 198881"/>
                <a:gd name="connsiteX19" fmla="*/ 76359 w 168437"/>
                <a:gd name="connsiteY19" fmla="*/ 198880 h 198881"/>
                <a:gd name="connsiteX20" fmla="*/ 129435 w 168437"/>
                <a:gd name="connsiteY20" fmla="*/ 183154 h 198881"/>
                <a:gd name="connsiteX21" fmla="*/ 136315 w 168437"/>
                <a:gd name="connsiteY21" fmla="*/ 175947 h 198881"/>
                <a:gd name="connsiteX22" fmla="*/ 136315 w 168437"/>
                <a:gd name="connsiteY22" fmla="*/ 195277 h 198881"/>
                <a:gd name="connsiteX23" fmla="*/ 168422 w 168437"/>
                <a:gd name="connsiteY23" fmla="*/ 195277 h 198881"/>
                <a:gd name="connsiteX24" fmla="*/ 168422 w 168437"/>
                <a:gd name="connsiteY24" fmla="*/ 75038 h 198881"/>
                <a:gd name="connsiteX25" fmla="*/ 161214 w 168437"/>
                <a:gd name="connsiteY25" fmla="*/ 40637 h 198881"/>
                <a:gd name="connsiteX26" fmla="*/ 141884 w 168437"/>
                <a:gd name="connsiteY26" fmla="*/ 17376 h 198881"/>
                <a:gd name="connsiteX27" fmla="*/ 121899 w 168437"/>
                <a:gd name="connsiteY27" fmla="*/ 164480 h 198881"/>
                <a:gd name="connsiteX28" fmla="*/ 85533 w 168437"/>
                <a:gd name="connsiteY28" fmla="*/ 173326 h 198881"/>
                <a:gd name="connsiteX29" fmla="*/ 48511 w 168437"/>
                <a:gd name="connsiteY29" fmla="*/ 164807 h 198881"/>
                <a:gd name="connsiteX30" fmla="*/ 33441 w 168437"/>
                <a:gd name="connsiteY30" fmla="*/ 139908 h 198881"/>
                <a:gd name="connsiteX31" fmla="*/ 48511 w 168437"/>
                <a:gd name="connsiteY31" fmla="*/ 114353 h 198881"/>
                <a:gd name="connsiteX32" fmla="*/ 85533 w 168437"/>
                <a:gd name="connsiteY32" fmla="*/ 106490 h 198881"/>
                <a:gd name="connsiteX33" fmla="*/ 121899 w 168437"/>
                <a:gd name="connsiteY33" fmla="*/ 115008 h 198881"/>
                <a:gd name="connsiteX34" fmla="*/ 132472 w 168437"/>
                <a:gd name="connsiteY34" fmla="*/ 153907 h 198881"/>
                <a:gd name="connsiteX35" fmla="*/ 121899 w 168437"/>
                <a:gd name="connsiteY35" fmla="*/ 164480 h 198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8437" h="198881">
                  <a:moveTo>
                    <a:pt x="141884" y="17376"/>
                  </a:moveTo>
                  <a:cubicBezTo>
                    <a:pt x="133845" y="11338"/>
                    <a:pt x="124727" y="6889"/>
                    <a:pt x="115019" y="4271"/>
                  </a:cubicBezTo>
                  <a:cubicBezTo>
                    <a:pt x="104791" y="1365"/>
                    <a:pt x="94199" y="-67"/>
                    <a:pt x="83567" y="12"/>
                  </a:cubicBezTo>
                  <a:cubicBezTo>
                    <a:pt x="67186" y="-250"/>
                    <a:pt x="51024" y="3819"/>
                    <a:pt x="36717" y="11807"/>
                  </a:cubicBezTo>
                  <a:cubicBezTo>
                    <a:pt x="23123" y="19663"/>
                    <a:pt x="12610" y="31910"/>
                    <a:pt x="6903" y="46535"/>
                  </a:cubicBezTo>
                  <a:lnTo>
                    <a:pt x="32785" y="60623"/>
                  </a:lnTo>
                  <a:cubicBezTo>
                    <a:pt x="36517" y="51151"/>
                    <a:pt x="43174" y="43118"/>
                    <a:pt x="51787" y="37689"/>
                  </a:cubicBezTo>
                  <a:cubicBezTo>
                    <a:pt x="61243" y="31903"/>
                    <a:pt x="72156" y="28945"/>
                    <a:pt x="83239" y="29171"/>
                  </a:cubicBezTo>
                  <a:cubicBezTo>
                    <a:pt x="92108" y="29059"/>
                    <a:pt x="100912" y="30730"/>
                    <a:pt x="109122" y="34085"/>
                  </a:cubicBezTo>
                  <a:cubicBezTo>
                    <a:pt x="116919" y="37086"/>
                    <a:pt x="123570" y="42475"/>
                    <a:pt x="128124" y="49483"/>
                  </a:cubicBezTo>
                  <a:cubicBezTo>
                    <a:pt x="133507" y="58224"/>
                    <a:pt x="136135" y="68387"/>
                    <a:pt x="135659" y="78642"/>
                  </a:cubicBezTo>
                  <a:lnTo>
                    <a:pt x="135659" y="102231"/>
                  </a:lnTo>
                  <a:lnTo>
                    <a:pt x="130090" y="96334"/>
                  </a:lnTo>
                  <a:cubicBezTo>
                    <a:pt x="117640" y="86177"/>
                    <a:pt x="100276" y="80935"/>
                    <a:pt x="77670" y="80935"/>
                  </a:cubicBezTo>
                  <a:cubicBezTo>
                    <a:pt x="64467" y="80788"/>
                    <a:pt x="51352" y="83124"/>
                    <a:pt x="39010" y="87816"/>
                  </a:cubicBezTo>
                  <a:cubicBezTo>
                    <a:pt x="27917" y="91855"/>
                    <a:pt x="18088" y="98748"/>
                    <a:pt x="10507" y="107801"/>
                  </a:cubicBezTo>
                  <a:cubicBezTo>
                    <a:pt x="3378" y="116954"/>
                    <a:pt x="-328" y="128310"/>
                    <a:pt x="23" y="139908"/>
                  </a:cubicBezTo>
                  <a:cubicBezTo>
                    <a:pt x="-223" y="151489"/>
                    <a:pt x="3476" y="162809"/>
                    <a:pt x="10507" y="172015"/>
                  </a:cubicBezTo>
                  <a:cubicBezTo>
                    <a:pt x="17810" y="181149"/>
                    <a:pt x="27425" y="188164"/>
                    <a:pt x="38355" y="192328"/>
                  </a:cubicBezTo>
                  <a:cubicBezTo>
                    <a:pt x="50539" y="196731"/>
                    <a:pt x="63405" y="198949"/>
                    <a:pt x="76359" y="198880"/>
                  </a:cubicBezTo>
                  <a:cubicBezTo>
                    <a:pt x="99293" y="198880"/>
                    <a:pt x="117312" y="193638"/>
                    <a:pt x="129435" y="183154"/>
                  </a:cubicBezTo>
                  <a:cubicBezTo>
                    <a:pt x="131974" y="180999"/>
                    <a:pt x="134280" y="178584"/>
                    <a:pt x="136315" y="175947"/>
                  </a:cubicBezTo>
                  <a:lnTo>
                    <a:pt x="136315" y="195277"/>
                  </a:lnTo>
                  <a:lnTo>
                    <a:pt x="168422" y="195277"/>
                  </a:lnTo>
                  <a:lnTo>
                    <a:pt x="168422" y="75038"/>
                  </a:lnTo>
                  <a:cubicBezTo>
                    <a:pt x="168658" y="63171"/>
                    <a:pt x="166191" y="51410"/>
                    <a:pt x="161214" y="40637"/>
                  </a:cubicBezTo>
                  <a:cubicBezTo>
                    <a:pt x="156441" y="31638"/>
                    <a:pt x="149859" y="23719"/>
                    <a:pt x="141884" y="17376"/>
                  </a:cubicBezTo>
                  <a:close/>
                  <a:moveTo>
                    <a:pt x="121899" y="164480"/>
                  </a:moveTo>
                  <a:cubicBezTo>
                    <a:pt x="110816" y="170701"/>
                    <a:pt x="98235" y="173761"/>
                    <a:pt x="85533" y="173326"/>
                  </a:cubicBezTo>
                  <a:cubicBezTo>
                    <a:pt x="72664" y="173725"/>
                    <a:pt x="59913" y="170790"/>
                    <a:pt x="48511" y="164807"/>
                  </a:cubicBezTo>
                  <a:cubicBezTo>
                    <a:pt x="38977" y="160247"/>
                    <a:pt x="33060" y="150467"/>
                    <a:pt x="33441" y="139908"/>
                  </a:cubicBezTo>
                  <a:cubicBezTo>
                    <a:pt x="32965" y="129158"/>
                    <a:pt x="38876" y="119140"/>
                    <a:pt x="48511" y="114353"/>
                  </a:cubicBezTo>
                  <a:cubicBezTo>
                    <a:pt x="60024" y="108744"/>
                    <a:pt x="72736" y="106044"/>
                    <a:pt x="85533" y="106490"/>
                  </a:cubicBezTo>
                  <a:cubicBezTo>
                    <a:pt x="99948" y="106490"/>
                    <a:pt x="112071" y="109111"/>
                    <a:pt x="121899" y="115008"/>
                  </a:cubicBezTo>
                  <a:cubicBezTo>
                    <a:pt x="135561" y="122829"/>
                    <a:pt x="140295" y="140245"/>
                    <a:pt x="132472" y="153907"/>
                  </a:cubicBezTo>
                  <a:cubicBezTo>
                    <a:pt x="129952" y="158311"/>
                    <a:pt x="126303" y="161960"/>
                    <a:pt x="121899" y="164480"/>
                  </a:cubicBezTo>
                  <a:close/>
                </a:path>
              </a:pathLst>
            </a:custGeom>
            <a:solidFill>
              <a:srgbClr val="00A443"/>
            </a:solidFill>
            <a:ln w="3272" cap="flat">
              <a:noFill/>
              <a:prstDash val="solid"/>
              <a:miter/>
            </a:ln>
          </p:spPr>
          <p:txBody>
            <a:bodyPr rtlCol="0" anchor="ctr"/>
            <a:lstStyle/>
            <a:p>
              <a:endParaRPr lang="es-ES" sz="900"/>
            </a:p>
          </p:txBody>
        </p:sp>
        <p:sp>
          <p:nvSpPr>
            <p:cNvPr id="140" name="Forma libre: forma 139">
              <a:extLst>
                <a:ext uri="{FF2B5EF4-FFF2-40B4-BE49-F238E27FC236}">
                  <a16:creationId xmlns:a16="http://schemas.microsoft.com/office/drawing/2014/main" id="{908E207E-AAF4-910C-CDE2-06BC05E9CEAF}"/>
                </a:ext>
              </a:extLst>
            </p:cNvPr>
            <p:cNvSpPr/>
            <p:nvPr/>
          </p:nvSpPr>
          <p:spPr>
            <a:xfrm>
              <a:off x="3836603" y="12434340"/>
              <a:ext cx="188406" cy="269345"/>
            </a:xfrm>
            <a:custGeom>
              <a:avLst/>
              <a:gdLst>
                <a:gd name="connsiteX0" fmla="*/ 145138 w 188406"/>
                <a:gd name="connsiteY0" fmla="*/ 83217 h 269345"/>
                <a:gd name="connsiteX1" fmla="*/ 99270 w 188406"/>
                <a:gd name="connsiteY1" fmla="*/ 70767 h 269345"/>
                <a:gd name="connsiteX2" fmla="*/ 63232 w 188406"/>
                <a:gd name="connsiteY2" fmla="*/ 79285 h 269345"/>
                <a:gd name="connsiteX3" fmla="*/ 38005 w 188406"/>
                <a:gd name="connsiteY3" fmla="*/ 102219 h 269345"/>
                <a:gd name="connsiteX4" fmla="*/ 32435 w 188406"/>
                <a:gd name="connsiteY4" fmla="*/ 111065 h 269345"/>
                <a:gd name="connsiteX5" fmla="*/ 32435 w 188406"/>
                <a:gd name="connsiteY5" fmla="*/ 0 h 269345"/>
                <a:gd name="connsiteX6" fmla="*/ 0 w 188406"/>
                <a:gd name="connsiteY6" fmla="*/ 0 h 269345"/>
                <a:gd name="connsiteX7" fmla="*/ 0 w 188406"/>
                <a:gd name="connsiteY7" fmla="*/ 266032 h 269345"/>
                <a:gd name="connsiteX8" fmla="*/ 32435 w 188406"/>
                <a:gd name="connsiteY8" fmla="*/ 266032 h 269345"/>
                <a:gd name="connsiteX9" fmla="*/ 32435 w 188406"/>
                <a:gd name="connsiteY9" fmla="*/ 229338 h 269345"/>
                <a:gd name="connsiteX10" fmla="*/ 38005 w 188406"/>
                <a:gd name="connsiteY10" fmla="*/ 238183 h 269345"/>
                <a:gd name="connsiteX11" fmla="*/ 63232 w 188406"/>
                <a:gd name="connsiteY11" fmla="*/ 260789 h 269345"/>
                <a:gd name="connsiteX12" fmla="*/ 99270 w 188406"/>
                <a:gd name="connsiteY12" fmla="*/ 269308 h 269345"/>
                <a:gd name="connsiteX13" fmla="*/ 134654 w 188406"/>
                <a:gd name="connsiteY13" fmla="*/ 262100 h 269345"/>
                <a:gd name="connsiteX14" fmla="*/ 162830 w 188406"/>
                <a:gd name="connsiteY14" fmla="*/ 241787 h 269345"/>
                <a:gd name="connsiteX15" fmla="*/ 181504 w 188406"/>
                <a:gd name="connsiteY15" fmla="*/ 210008 h 269345"/>
                <a:gd name="connsiteX16" fmla="*/ 188384 w 188406"/>
                <a:gd name="connsiteY16" fmla="*/ 169710 h 269345"/>
                <a:gd name="connsiteX17" fmla="*/ 176590 w 188406"/>
                <a:gd name="connsiteY17" fmla="*/ 118273 h 269345"/>
                <a:gd name="connsiteX18" fmla="*/ 145138 w 188406"/>
                <a:gd name="connsiteY18" fmla="*/ 83217 h 269345"/>
                <a:gd name="connsiteX19" fmla="*/ 151035 w 188406"/>
                <a:gd name="connsiteY19" fmla="*/ 199196 h 269345"/>
                <a:gd name="connsiteX20" fmla="*/ 138258 w 188406"/>
                <a:gd name="connsiteY20" fmla="*/ 221474 h 269345"/>
                <a:gd name="connsiteX21" fmla="*/ 118273 w 188406"/>
                <a:gd name="connsiteY21" fmla="*/ 234907 h 269345"/>
                <a:gd name="connsiteX22" fmla="*/ 93701 w 188406"/>
                <a:gd name="connsiteY22" fmla="*/ 239822 h 269345"/>
                <a:gd name="connsiteX23" fmla="*/ 49144 w 188406"/>
                <a:gd name="connsiteY23" fmla="*/ 221474 h 269345"/>
                <a:gd name="connsiteX24" fmla="*/ 31780 w 188406"/>
                <a:gd name="connsiteY24" fmla="*/ 169710 h 269345"/>
                <a:gd name="connsiteX25" fmla="*/ 36367 w 188406"/>
                <a:gd name="connsiteY25" fmla="*/ 140879 h 269345"/>
                <a:gd name="connsiteX26" fmla="*/ 49144 w 188406"/>
                <a:gd name="connsiteY26" fmla="*/ 118928 h 269345"/>
                <a:gd name="connsiteX27" fmla="*/ 68801 w 188406"/>
                <a:gd name="connsiteY27" fmla="*/ 104840 h 269345"/>
                <a:gd name="connsiteX28" fmla="*/ 93701 w 188406"/>
                <a:gd name="connsiteY28" fmla="*/ 100253 h 269345"/>
                <a:gd name="connsiteX29" fmla="*/ 137930 w 188406"/>
                <a:gd name="connsiteY29" fmla="*/ 118928 h 269345"/>
                <a:gd name="connsiteX30" fmla="*/ 155294 w 188406"/>
                <a:gd name="connsiteY30" fmla="*/ 169710 h 269345"/>
                <a:gd name="connsiteX31" fmla="*/ 151035 w 188406"/>
                <a:gd name="connsiteY31" fmla="*/ 199196 h 26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8406" h="269345">
                  <a:moveTo>
                    <a:pt x="145138" y="83217"/>
                  </a:moveTo>
                  <a:cubicBezTo>
                    <a:pt x="131306" y="74882"/>
                    <a:pt x="115419" y="70570"/>
                    <a:pt x="99270" y="70767"/>
                  </a:cubicBezTo>
                  <a:cubicBezTo>
                    <a:pt x="86729" y="70508"/>
                    <a:pt x="74328" y="73440"/>
                    <a:pt x="63232" y="79285"/>
                  </a:cubicBezTo>
                  <a:cubicBezTo>
                    <a:pt x="53206" y="84940"/>
                    <a:pt x="44587" y="92777"/>
                    <a:pt x="38005" y="102219"/>
                  </a:cubicBezTo>
                  <a:cubicBezTo>
                    <a:pt x="36000" y="105073"/>
                    <a:pt x="34142" y="108024"/>
                    <a:pt x="32435" y="111065"/>
                  </a:cubicBezTo>
                  <a:lnTo>
                    <a:pt x="32435" y="0"/>
                  </a:lnTo>
                  <a:lnTo>
                    <a:pt x="0" y="0"/>
                  </a:lnTo>
                  <a:lnTo>
                    <a:pt x="0" y="266032"/>
                  </a:lnTo>
                  <a:lnTo>
                    <a:pt x="32435" y="266032"/>
                  </a:lnTo>
                  <a:lnTo>
                    <a:pt x="32435" y="229338"/>
                  </a:lnTo>
                  <a:cubicBezTo>
                    <a:pt x="34073" y="232286"/>
                    <a:pt x="36039" y="235235"/>
                    <a:pt x="38005" y="238183"/>
                  </a:cubicBezTo>
                  <a:cubicBezTo>
                    <a:pt x="44429" y="247675"/>
                    <a:pt x="53095" y="255439"/>
                    <a:pt x="63232" y="260789"/>
                  </a:cubicBezTo>
                  <a:cubicBezTo>
                    <a:pt x="74276" y="266778"/>
                    <a:pt x="86716" y="269717"/>
                    <a:pt x="99270" y="269308"/>
                  </a:cubicBezTo>
                  <a:cubicBezTo>
                    <a:pt x="111445" y="269481"/>
                    <a:pt x="123518" y="267024"/>
                    <a:pt x="134654" y="262100"/>
                  </a:cubicBezTo>
                  <a:cubicBezTo>
                    <a:pt x="145397" y="257431"/>
                    <a:pt x="155006" y="250502"/>
                    <a:pt x="162830" y="241787"/>
                  </a:cubicBezTo>
                  <a:cubicBezTo>
                    <a:pt x="171164" y="232584"/>
                    <a:pt x="177520" y="221766"/>
                    <a:pt x="181504" y="210008"/>
                  </a:cubicBezTo>
                  <a:cubicBezTo>
                    <a:pt x="186229" y="197106"/>
                    <a:pt x="188558" y="183450"/>
                    <a:pt x="188384" y="169710"/>
                  </a:cubicBezTo>
                  <a:cubicBezTo>
                    <a:pt x="188748" y="151854"/>
                    <a:pt x="184695" y="134185"/>
                    <a:pt x="176590" y="118273"/>
                  </a:cubicBezTo>
                  <a:cubicBezTo>
                    <a:pt x="169579" y="103883"/>
                    <a:pt x="158685" y="91742"/>
                    <a:pt x="145138" y="83217"/>
                  </a:cubicBezTo>
                  <a:close/>
                  <a:moveTo>
                    <a:pt x="151035" y="199196"/>
                  </a:moveTo>
                  <a:cubicBezTo>
                    <a:pt x="148382" y="207433"/>
                    <a:pt x="144027" y="215024"/>
                    <a:pt x="138258" y="221474"/>
                  </a:cubicBezTo>
                  <a:cubicBezTo>
                    <a:pt x="132728" y="227441"/>
                    <a:pt x="125887" y="232040"/>
                    <a:pt x="118273" y="234907"/>
                  </a:cubicBezTo>
                  <a:cubicBezTo>
                    <a:pt x="110511" y="238229"/>
                    <a:pt x="102144" y="239903"/>
                    <a:pt x="93701" y="239822"/>
                  </a:cubicBezTo>
                  <a:cubicBezTo>
                    <a:pt x="76907" y="240372"/>
                    <a:pt x="60683" y="233692"/>
                    <a:pt x="49144" y="221474"/>
                  </a:cubicBezTo>
                  <a:cubicBezTo>
                    <a:pt x="37677" y="209025"/>
                    <a:pt x="31780" y="191988"/>
                    <a:pt x="31780" y="169710"/>
                  </a:cubicBezTo>
                  <a:cubicBezTo>
                    <a:pt x="31678" y="159911"/>
                    <a:pt x="33228" y="150164"/>
                    <a:pt x="36367" y="140879"/>
                  </a:cubicBezTo>
                  <a:cubicBezTo>
                    <a:pt x="39027" y="132741"/>
                    <a:pt x="43381" y="125261"/>
                    <a:pt x="49144" y="118928"/>
                  </a:cubicBezTo>
                  <a:cubicBezTo>
                    <a:pt x="54491" y="112746"/>
                    <a:pt x="61230" y="107916"/>
                    <a:pt x="68801" y="104840"/>
                  </a:cubicBezTo>
                  <a:cubicBezTo>
                    <a:pt x="76736" y="101754"/>
                    <a:pt x="85186" y="100198"/>
                    <a:pt x="93701" y="100253"/>
                  </a:cubicBezTo>
                  <a:cubicBezTo>
                    <a:pt x="110465" y="99709"/>
                    <a:pt x="126630" y="106534"/>
                    <a:pt x="137930" y="118928"/>
                  </a:cubicBezTo>
                  <a:cubicBezTo>
                    <a:pt x="149397" y="131050"/>
                    <a:pt x="155294" y="148087"/>
                    <a:pt x="155294" y="169710"/>
                  </a:cubicBezTo>
                  <a:cubicBezTo>
                    <a:pt x="155357" y="179696"/>
                    <a:pt x="153922" y="189636"/>
                    <a:pt x="151035" y="199196"/>
                  </a:cubicBezTo>
                  <a:close/>
                </a:path>
              </a:pathLst>
            </a:custGeom>
            <a:solidFill>
              <a:srgbClr val="00A443"/>
            </a:solidFill>
            <a:ln w="3272" cap="flat">
              <a:noFill/>
              <a:prstDash val="solid"/>
              <a:miter/>
            </a:ln>
          </p:spPr>
          <p:txBody>
            <a:bodyPr rtlCol="0" anchor="ctr"/>
            <a:lstStyle/>
            <a:p>
              <a:endParaRPr lang="es-ES" sz="900"/>
            </a:p>
          </p:txBody>
        </p:sp>
        <p:sp>
          <p:nvSpPr>
            <p:cNvPr id="141" name="Forma libre: forma 140">
              <a:extLst>
                <a:ext uri="{FF2B5EF4-FFF2-40B4-BE49-F238E27FC236}">
                  <a16:creationId xmlns:a16="http://schemas.microsoft.com/office/drawing/2014/main" id="{59D78591-D847-25E8-086B-8E436972489F}"/>
                </a:ext>
              </a:extLst>
            </p:cNvPr>
            <p:cNvSpPr/>
            <p:nvPr/>
          </p:nvSpPr>
          <p:spPr>
            <a:xfrm>
              <a:off x="4055453" y="12434340"/>
              <a:ext cx="70442" cy="266050"/>
            </a:xfrm>
            <a:custGeom>
              <a:avLst/>
              <a:gdLst>
                <a:gd name="connsiteX0" fmla="*/ 37680 w 70442"/>
                <a:gd name="connsiteY0" fmla="*/ 230648 h 266050"/>
                <a:gd name="connsiteX1" fmla="*/ 32766 w 70442"/>
                <a:gd name="connsiteY1" fmla="*/ 212629 h 266050"/>
                <a:gd name="connsiteX2" fmla="*/ 32766 w 70442"/>
                <a:gd name="connsiteY2" fmla="*/ 0 h 266050"/>
                <a:gd name="connsiteX3" fmla="*/ 3 w 70442"/>
                <a:gd name="connsiteY3" fmla="*/ 0 h 266050"/>
                <a:gd name="connsiteX4" fmla="*/ 3 w 70442"/>
                <a:gd name="connsiteY4" fmla="*/ 214594 h 266050"/>
                <a:gd name="connsiteX5" fmla="*/ 5573 w 70442"/>
                <a:gd name="connsiteY5" fmla="*/ 241132 h 266050"/>
                <a:gd name="connsiteX6" fmla="*/ 22282 w 70442"/>
                <a:gd name="connsiteY6" fmla="*/ 259479 h 266050"/>
                <a:gd name="connsiteX7" fmla="*/ 49802 w 70442"/>
                <a:gd name="connsiteY7" fmla="*/ 266032 h 266050"/>
                <a:gd name="connsiteX8" fmla="*/ 70443 w 70442"/>
                <a:gd name="connsiteY8" fmla="*/ 266032 h 266050"/>
                <a:gd name="connsiteX9" fmla="*/ 70443 w 70442"/>
                <a:gd name="connsiteY9" fmla="*/ 237201 h 266050"/>
                <a:gd name="connsiteX10" fmla="*/ 54389 w 70442"/>
                <a:gd name="connsiteY10" fmla="*/ 237201 h 266050"/>
                <a:gd name="connsiteX11" fmla="*/ 37680 w 70442"/>
                <a:gd name="connsiteY11" fmla="*/ 230648 h 26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442" h="266050">
                  <a:moveTo>
                    <a:pt x="37680" y="230648"/>
                  </a:moveTo>
                  <a:cubicBezTo>
                    <a:pt x="34090" y="225354"/>
                    <a:pt x="32360" y="219014"/>
                    <a:pt x="32766" y="212629"/>
                  </a:cubicBezTo>
                  <a:lnTo>
                    <a:pt x="32766" y="0"/>
                  </a:lnTo>
                  <a:lnTo>
                    <a:pt x="3" y="0"/>
                  </a:lnTo>
                  <a:lnTo>
                    <a:pt x="3" y="214594"/>
                  </a:lnTo>
                  <a:cubicBezTo>
                    <a:pt x="-92" y="223742"/>
                    <a:pt x="1809" y="232797"/>
                    <a:pt x="5573" y="241132"/>
                  </a:cubicBezTo>
                  <a:cubicBezTo>
                    <a:pt x="9213" y="248759"/>
                    <a:pt x="15028" y="255141"/>
                    <a:pt x="22282" y="259479"/>
                  </a:cubicBezTo>
                  <a:cubicBezTo>
                    <a:pt x="30728" y="264023"/>
                    <a:pt x="40216" y="266284"/>
                    <a:pt x="49802" y="266032"/>
                  </a:cubicBezTo>
                  <a:lnTo>
                    <a:pt x="70443" y="266032"/>
                  </a:lnTo>
                  <a:lnTo>
                    <a:pt x="70443" y="237201"/>
                  </a:lnTo>
                  <a:lnTo>
                    <a:pt x="54389" y="237201"/>
                  </a:lnTo>
                  <a:cubicBezTo>
                    <a:pt x="46526" y="237201"/>
                    <a:pt x="40957" y="234907"/>
                    <a:pt x="37680" y="230648"/>
                  </a:cubicBezTo>
                  <a:close/>
                </a:path>
              </a:pathLst>
            </a:custGeom>
            <a:solidFill>
              <a:srgbClr val="00A443"/>
            </a:solidFill>
            <a:ln w="3272" cap="flat">
              <a:noFill/>
              <a:prstDash val="solid"/>
              <a:miter/>
            </a:ln>
          </p:spPr>
          <p:txBody>
            <a:bodyPr rtlCol="0" anchor="ctr"/>
            <a:lstStyle/>
            <a:p>
              <a:endParaRPr lang="es-ES" sz="900"/>
            </a:p>
          </p:txBody>
        </p:sp>
        <p:sp>
          <p:nvSpPr>
            <p:cNvPr id="142" name="Forma libre: forma 141">
              <a:extLst>
                <a:ext uri="{FF2B5EF4-FFF2-40B4-BE49-F238E27FC236}">
                  <a16:creationId xmlns:a16="http://schemas.microsoft.com/office/drawing/2014/main" id="{11590A07-CBAA-53B5-1693-4108FC3C4DCD}"/>
                </a:ext>
              </a:extLst>
            </p:cNvPr>
            <p:cNvSpPr/>
            <p:nvPr/>
          </p:nvSpPr>
          <p:spPr>
            <a:xfrm>
              <a:off x="4131091" y="12505099"/>
              <a:ext cx="179934" cy="198909"/>
            </a:xfrm>
            <a:custGeom>
              <a:avLst/>
              <a:gdLst>
                <a:gd name="connsiteX0" fmla="*/ 137322 w 179934"/>
                <a:gd name="connsiteY0" fmla="*/ 11803 h 198909"/>
                <a:gd name="connsiteX1" fmla="*/ 92110 w 179934"/>
                <a:gd name="connsiteY1" fmla="*/ 9 h 198909"/>
                <a:gd name="connsiteX2" fmla="*/ 55088 w 179934"/>
                <a:gd name="connsiteY2" fmla="*/ 6889 h 198909"/>
                <a:gd name="connsiteX3" fmla="*/ 26257 w 179934"/>
                <a:gd name="connsiteY3" fmla="*/ 26874 h 198909"/>
                <a:gd name="connsiteX4" fmla="*/ 6927 w 179934"/>
                <a:gd name="connsiteY4" fmla="*/ 57998 h 198909"/>
                <a:gd name="connsiteX5" fmla="*/ 47 w 179934"/>
                <a:gd name="connsiteY5" fmla="*/ 98951 h 198909"/>
                <a:gd name="connsiteX6" fmla="*/ 12169 w 179934"/>
                <a:gd name="connsiteY6" fmla="*/ 151371 h 198909"/>
                <a:gd name="connsiteX7" fmla="*/ 44932 w 179934"/>
                <a:gd name="connsiteY7" fmla="*/ 186427 h 198909"/>
                <a:gd name="connsiteX8" fmla="*/ 93092 w 179934"/>
                <a:gd name="connsiteY8" fmla="*/ 198877 h 198909"/>
                <a:gd name="connsiteX9" fmla="*/ 124872 w 179934"/>
                <a:gd name="connsiteY9" fmla="*/ 194290 h 198909"/>
                <a:gd name="connsiteX10" fmla="*/ 153703 w 179934"/>
                <a:gd name="connsiteY10" fmla="*/ 179220 h 198909"/>
                <a:gd name="connsiteX11" fmla="*/ 176309 w 179934"/>
                <a:gd name="connsiteY11" fmla="*/ 151044 h 198909"/>
                <a:gd name="connsiteX12" fmla="*/ 151737 w 179934"/>
                <a:gd name="connsiteY12" fmla="*/ 135973 h 198909"/>
                <a:gd name="connsiteX13" fmla="*/ 136011 w 179934"/>
                <a:gd name="connsiteY13" fmla="*/ 155303 h 198909"/>
                <a:gd name="connsiteX14" fmla="*/ 116354 w 179934"/>
                <a:gd name="connsiteY14" fmla="*/ 166442 h 198909"/>
                <a:gd name="connsiteX15" fmla="*/ 93748 w 179934"/>
                <a:gd name="connsiteY15" fmla="*/ 169719 h 198909"/>
                <a:gd name="connsiteX16" fmla="*/ 62623 w 179934"/>
                <a:gd name="connsiteY16" fmla="*/ 161856 h 198909"/>
                <a:gd name="connsiteX17" fmla="*/ 41328 w 179934"/>
                <a:gd name="connsiteY17" fmla="*/ 137939 h 198909"/>
                <a:gd name="connsiteX18" fmla="*/ 33465 w 179934"/>
                <a:gd name="connsiteY18" fmla="*/ 106815 h 198909"/>
                <a:gd name="connsiteX19" fmla="*/ 179258 w 179934"/>
                <a:gd name="connsiteY19" fmla="*/ 106815 h 198909"/>
                <a:gd name="connsiteX20" fmla="*/ 179913 w 179934"/>
                <a:gd name="connsiteY20" fmla="*/ 102228 h 198909"/>
                <a:gd name="connsiteX21" fmla="*/ 179913 w 179934"/>
                <a:gd name="connsiteY21" fmla="*/ 97313 h 198909"/>
                <a:gd name="connsiteX22" fmla="*/ 168446 w 179934"/>
                <a:gd name="connsiteY22" fmla="*/ 45876 h 198909"/>
                <a:gd name="connsiteX23" fmla="*/ 137322 w 179934"/>
                <a:gd name="connsiteY23" fmla="*/ 11803 h 198909"/>
                <a:gd name="connsiteX24" fmla="*/ 34448 w 179934"/>
                <a:gd name="connsiteY24" fmla="*/ 81587 h 198909"/>
                <a:gd name="connsiteX25" fmla="*/ 37396 w 179934"/>
                <a:gd name="connsiteY25" fmla="*/ 69138 h 198909"/>
                <a:gd name="connsiteX26" fmla="*/ 49191 w 179934"/>
                <a:gd name="connsiteY26" fmla="*/ 46859 h 198909"/>
                <a:gd name="connsiteX27" fmla="*/ 67538 w 179934"/>
                <a:gd name="connsiteY27" fmla="*/ 32771 h 198909"/>
                <a:gd name="connsiteX28" fmla="*/ 91782 w 179934"/>
                <a:gd name="connsiteY28" fmla="*/ 28185 h 198909"/>
                <a:gd name="connsiteX29" fmla="*/ 131097 w 179934"/>
                <a:gd name="connsiteY29" fmla="*/ 45221 h 198909"/>
                <a:gd name="connsiteX30" fmla="*/ 145840 w 179934"/>
                <a:gd name="connsiteY30" fmla="*/ 81587 h 1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79934" h="198909">
                  <a:moveTo>
                    <a:pt x="137322" y="11803"/>
                  </a:moveTo>
                  <a:cubicBezTo>
                    <a:pt x="123594" y="3862"/>
                    <a:pt x="107970" y="-214"/>
                    <a:pt x="92110" y="9"/>
                  </a:cubicBezTo>
                  <a:cubicBezTo>
                    <a:pt x="79437" y="-149"/>
                    <a:pt x="66860" y="2191"/>
                    <a:pt x="55088" y="6889"/>
                  </a:cubicBezTo>
                  <a:cubicBezTo>
                    <a:pt x="44247" y="11574"/>
                    <a:pt x="34448" y="18369"/>
                    <a:pt x="26257" y="26874"/>
                  </a:cubicBezTo>
                  <a:cubicBezTo>
                    <a:pt x="17657" y="35743"/>
                    <a:pt x="11065" y="46358"/>
                    <a:pt x="6927" y="57998"/>
                  </a:cubicBezTo>
                  <a:cubicBezTo>
                    <a:pt x="2173" y="71120"/>
                    <a:pt x="-156" y="84998"/>
                    <a:pt x="47" y="98951"/>
                  </a:cubicBezTo>
                  <a:cubicBezTo>
                    <a:pt x="-497" y="117177"/>
                    <a:pt x="3680" y="135236"/>
                    <a:pt x="12169" y="151371"/>
                  </a:cubicBezTo>
                  <a:cubicBezTo>
                    <a:pt x="19678" y="165833"/>
                    <a:pt x="31011" y="177958"/>
                    <a:pt x="44932" y="186427"/>
                  </a:cubicBezTo>
                  <a:cubicBezTo>
                    <a:pt x="59498" y="195014"/>
                    <a:pt x="76187" y="199329"/>
                    <a:pt x="93092" y="198877"/>
                  </a:cubicBezTo>
                  <a:cubicBezTo>
                    <a:pt x="103858" y="199011"/>
                    <a:pt x="114581" y="197462"/>
                    <a:pt x="124872" y="194290"/>
                  </a:cubicBezTo>
                  <a:cubicBezTo>
                    <a:pt x="135261" y="190919"/>
                    <a:pt x="145008" y="185824"/>
                    <a:pt x="153703" y="179220"/>
                  </a:cubicBezTo>
                  <a:cubicBezTo>
                    <a:pt x="163227" y="171612"/>
                    <a:pt x="170946" y="161990"/>
                    <a:pt x="176309" y="151044"/>
                  </a:cubicBezTo>
                  <a:lnTo>
                    <a:pt x="151737" y="135973"/>
                  </a:lnTo>
                  <a:cubicBezTo>
                    <a:pt x="147652" y="143276"/>
                    <a:pt x="142331" y="149819"/>
                    <a:pt x="136011" y="155303"/>
                  </a:cubicBezTo>
                  <a:cubicBezTo>
                    <a:pt x="130324" y="160368"/>
                    <a:pt x="123621" y="164165"/>
                    <a:pt x="116354" y="166442"/>
                  </a:cubicBezTo>
                  <a:cubicBezTo>
                    <a:pt x="109035" y="168696"/>
                    <a:pt x="101408" y="169804"/>
                    <a:pt x="93748" y="169719"/>
                  </a:cubicBezTo>
                  <a:cubicBezTo>
                    <a:pt x="82854" y="169958"/>
                    <a:pt x="72098" y="167242"/>
                    <a:pt x="62623" y="161856"/>
                  </a:cubicBezTo>
                  <a:cubicBezTo>
                    <a:pt x="53362" y="156109"/>
                    <a:pt x="45964" y="147804"/>
                    <a:pt x="41328" y="137939"/>
                  </a:cubicBezTo>
                  <a:cubicBezTo>
                    <a:pt x="36453" y="128267"/>
                    <a:pt x="33766" y="117643"/>
                    <a:pt x="33465" y="106815"/>
                  </a:cubicBezTo>
                  <a:lnTo>
                    <a:pt x="179258" y="106815"/>
                  </a:lnTo>
                  <a:cubicBezTo>
                    <a:pt x="179661" y="105317"/>
                    <a:pt x="179881" y="103777"/>
                    <a:pt x="179913" y="102228"/>
                  </a:cubicBezTo>
                  <a:lnTo>
                    <a:pt x="179913" y="97313"/>
                  </a:lnTo>
                  <a:cubicBezTo>
                    <a:pt x="180260" y="79497"/>
                    <a:pt x="176329" y="61858"/>
                    <a:pt x="168446" y="45876"/>
                  </a:cubicBezTo>
                  <a:cubicBezTo>
                    <a:pt x="161419" y="31861"/>
                    <a:pt x="150646" y="20066"/>
                    <a:pt x="137322" y="11803"/>
                  </a:cubicBezTo>
                  <a:close/>
                  <a:moveTo>
                    <a:pt x="34448" y="81587"/>
                  </a:moveTo>
                  <a:cubicBezTo>
                    <a:pt x="35083" y="77361"/>
                    <a:pt x="36069" y="73197"/>
                    <a:pt x="37396" y="69138"/>
                  </a:cubicBezTo>
                  <a:cubicBezTo>
                    <a:pt x="39791" y="60996"/>
                    <a:pt x="43805" y="53418"/>
                    <a:pt x="49191" y="46859"/>
                  </a:cubicBezTo>
                  <a:cubicBezTo>
                    <a:pt x="54079" y="40752"/>
                    <a:pt x="60376" y="35920"/>
                    <a:pt x="67538" y="32771"/>
                  </a:cubicBezTo>
                  <a:cubicBezTo>
                    <a:pt x="75191" y="29502"/>
                    <a:pt x="83464" y="27936"/>
                    <a:pt x="91782" y="28185"/>
                  </a:cubicBezTo>
                  <a:cubicBezTo>
                    <a:pt x="106758" y="27785"/>
                    <a:pt x="121147" y="34020"/>
                    <a:pt x="131097" y="45221"/>
                  </a:cubicBezTo>
                  <a:cubicBezTo>
                    <a:pt x="138960" y="54175"/>
                    <a:pt x="143874" y="66297"/>
                    <a:pt x="145840" y="81587"/>
                  </a:cubicBezTo>
                  <a:close/>
                </a:path>
              </a:pathLst>
            </a:custGeom>
            <a:solidFill>
              <a:srgbClr val="00A443"/>
            </a:solidFill>
            <a:ln w="3272" cap="flat">
              <a:noFill/>
              <a:prstDash val="solid"/>
              <a:miter/>
            </a:ln>
          </p:spPr>
          <p:txBody>
            <a:bodyPr rtlCol="0" anchor="ctr"/>
            <a:lstStyle/>
            <a:p>
              <a:endParaRPr lang="es-ES" sz="900"/>
            </a:p>
          </p:txBody>
        </p:sp>
        <p:sp>
          <p:nvSpPr>
            <p:cNvPr id="143" name="Forma libre: forma 142">
              <a:extLst>
                <a:ext uri="{FF2B5EF4-FFF2-40B4-BE49-F238E27FC236}">
                  <a16:creationId xmlns:a16="http://schemas.microsoft.com/office/drawing/2014/main" id="{0682BD08-CD68-E310-940F-71161CBF45BB}"/>
                </a:ext>
              </a:extLst>
            </p:cNvPr>
            <p:cNvSpPr/>
            <p:nvPr/>
          </p:nvSpPr>
          <p:spPr>
            <a:xfrm>
              <a:off x="4328696" y="12505080"/>
              <a:ext cx="158921" cy="198932"/>
            </a:xfrm>
            <a:custGeom>
              <a:avLst/>
              <a:gdLst>
                <a:gd name="connsiteX0" fmla="*/ 99926 w 158921"/>
                <a:gd name="connsiteY0" fmla="*/ 87503 h 198932"/>
                <a:gd name="connsiteX1" fmla="*/ 80596 w 158921"/>
                <a:gd name="connsiteY1" fmla="*/ 82261 h 198932"/>
                <a:gd name="connsiteX2" fmla="*/ 60611 w 158921"/>
                <a:gd name="connsiteY2" fmla="*/ 76036 h 198932"/>
                <a:gd name="connsiteX3" fmla="*/ 45540 w 158921"/>
                <a:gd name="connsiteY3" fmla="*/ 66862 h 198932"/>
                <a:gd name="connsiteX4" fmla="*/ 39970 w 158921"/>
                <a:gd name="connsiteY4" fmla="*/ 52775 h 198932"/>
                <a:gd name="connsiteX5" fmla="*/ 50782 w 158921"/>
                <a:gd name="connsiteY5" fmla="*/ 35411 h 198932"/>
                <a:gd name="connsiteX6" fmla="*/ 78630 w 158921"/>
                <a:gd name="connsiteY6" fmla="*/ 28530 h 198932"/>
                <a:gd name="connsiteX7" fmla="*/ 109427 w 158921"/>
                <a:gd name="connsiteY7" fmla="*/ 36393 h 198932"/>
                <a:gd name="connsiteX8" fmla="*/ 128429 w 158921"/>
                <a:gd name="connsiteY8" fmla="*/ 62276 h 198932"/>
                <a:gd name="connsiteX9" fmla="*/ 156277 w 158921"/>
                <a:gd name="connsiteY9" fmla="*/ 52119 h 198932"/>
                <a:gd name="connsiteX10" fmla="*/ 140223 w 158921"/>
                <a:gd name="connsiteY10" fmla="*/ 23288 h 198932"/>
                <a:gd name="connsiteX11" fmla="*/ 112703 w 158921"/>
                <a:gd name="connsiteY11" fmla="*/ 5924 h 198932"/>
                <a:gd name="connsiteX12" fmla="*/ 78630 w 158921"/>
                <a:gd name="connsiteY12" fmla="*/ 27 h 198932"/>
                <a:gd name="connsiteX13" fmla="*/ 41281 w 158921"/>
                <a:gd name="connsiteY13" fmla="*/ 6907 h 198932"/>
                <a:gd name="connsiteX14" fmla="*/ 16381 w 158921"/>
                <a:gd name="connsiteY14" fmla="*/ 25582 h 198932"/>
                <a:gd name="connsiteX15" fmla="*/ 7208 w 158921"/>
                <a:gd name="connsiteY15" fmla="*/ 53102 h 198932"/>
                <a:gd name="connsiteX16" fmla="*/ 20968 w 158921"/>
                <a:gd name="connsiteY16" fmla="*/ 88158 h 198932"/>
                <a:gd name="connsiteX17" fmla="*/ 64542 w 158921"/>
                <a:gd name="connsiteY17" fmla="*/ 110109 h 198932"/>
                <a:gd name="connsiteX18" fmla="*/ 84200 w 158921"/>
                <a:gd name="connsiteY18" fmla="*/ 114696 h 198932"/>
                <a:gd name="connsiteX19" fmla="*/ 115979 w 158921"/>
                <a:gd name="connsiteY19" fmla="*/ 126162 h 198932"/>
                <a:gd name="connsiteX20" fmla="*/ 126136 w 158921"/>
                <a:gd name="connsiteY20" fmla="*/ 143854 h 198932"/>
                <a:gd name="connsiteX21" fmla="*/ 114341 w 158921"/>
                <a:gd name="connsiteY21" fmla="*/ 163184 h 198932"/>
                <a:gd name="connsiteX22" fmla="*/ 80596 w 158921"/>
                <a:gd name="connsiteY22" fmla="*/ 170392 h 198932"/>
                <a:gd name="connsiteX23" fmla="*/ 58645 w 158921"/>
                <a:gd name="connsiteY23" fmla="*/ 166788 h 198932"/>
                <a:gd name="connsiteX24" fmla="*/ 39970 w 158921"/>
                <a:gd name="connsiteY24" fmla="*/ 155321 h 198932"/>
                <a:gd name="connsiteX25" fmla="*/ 27521 w 158921"/>
                <a:gd name="connsiteY25" fmla="*/ 135336 h 198932"/>
                <a:gd name="connsiteX26" fmla="*/ 0 w 158921"/>
                <a:gd name="connsiteY26" fmla="*/ 147131 h 198932"/>
                <a:gd name="connsiteX27" fmla="*/ 19002 w 158921"/>
                <a:gd name="connsiteY27" fmla="*/ 176617 h 198932"/>
                <a:gd name="connsiteX28" fmla="*/ 47178 w 158921"/>
                <a:gd name="connsiteY28" fmla="*/ 193653 h 198932"/>
                <a:gd name="connsiteX29" fmla="*/ 80923 w 158921"/>
                <a:gd name="connsiteY29" fmla="*/ 198895 h 198932"/>
                <a:gd name="connsiteX30" fmla="*/ 122532 w 158921"/>
                <a:gd name="connsiteY30" fmla="*/ 191687 h 198932"/>
                <a:gd name="connsiteX31" fmla="*/ 149397 w 158921"/>
                <a:gd name="connsiteY31" fmla="*/ 172030 h 198932"/>
                <a:gd name="connsiteX32" fmla="*/ 158898 w 158921"/>
                <a:gd name="connsiteY32" fmla="*/ 143199 h 198932"/>
                <a:gd name="connsiteX33" fmla="*/ 144483 w 158921"/>
                <a:gd name="connsiteY33" fmla="*/ 108471 h 198932"/>
                <a:gd name="connsiteX34" fmla="*/ 99926 w 158921"/>
                <a:gd name="connsiteY34" fmla="*/ 87503 h 198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58921" h="198932">
                  <a:moveTo>
                    <a:pt x="99926" y="87503"/>
                  </a:moveTo>
                  <a:lnTo>
                    <a:pt x="80596" y="82261"/>
                  </a:lnTo>
                  <a:cubicBezTo>
                    <a:pt x="73834" y="80524"/>
                    <a:pt x="67163" y="78444"/>
                    <a:pt x="60611" y="76036"/>
                  </a:cubicBezTo>
                  <a:cubicBezTo>
                    <a:pt x="54972" y="74129"/>
                    <a:pt x="49825" y="70997"/>
                    <a:pt x="45540" y="66862"/>
                  </a:cubicBezTo>
                  <a:cubicBezTo>
                    <a:pt x="41812" y="63141"/>
                    <a:pt x="39793" y="58040"/>
                    <a:pt x="39970" y="52775"/>
                  </a:cubicBezTo>
                  <a:cubicBezTo>
                    <a:pt x="39970" y="45567"/>
                    <a:pt x="43574" y="39997"/>
                    <a:pt x="50782" y="35411"/>
                  </a:cubicBezTo>
                  <a:cubicBezTo>
                    <a:pt x="59195" y="30454"/>
                    <a:pt x="68877" y="28062"/>
                    <a:pt x="78630" y="28530"/>
                  </a:cubicBezTo>
                  <a:cubicBezTo>
                    <a:pt x="89402" y="28458"/>
                    <a:pt x="100008" y="31164"/>
                    <a:pt x="109427" y="36393"/>
                  </a:cubicBezTo>
                  <a:cubicBezTo>
                    <a:pt x="118600" y="41308"/>
                    <a:pt x="124825" y="50154"/>
                    <a:pt x="128429" y="62276"/>
                  </a:cubicBezTo>
                  <a:lnTo>
                    <a:pt x="156277" y="52119"/>
                  </a:lnTo>
                  <a:cubicBezTo>
                    <a:pt x="153679" y="41216"/>
                    <a:pt x="148126" y="31240"/>
                    <a:pt x="140223" y="23288"/>
                  </a:cubicBezTo>
                  <a:cubicBezTo>
                    <a:pt x="132416" y="15573"/>
                    <a:pt x="123027" y="9649"/>
                    <a:pt x="112703" y="5924"/>
                  </a:cubicBezTo>
                  <a:cubicBezTo>
                    <a:pt x="101783" y="1953"/>
                    <a:pt x="90248" y="-42"/>
                    <a:pt x="78630" y="27"/>
                  </a:cubicBezTo>
                  <a:cubicBezTo>
                    <a:pt x="65840" y="-281"/>
                    <a:pt x="53121" y="2062"/>
                    <a:pt x="41281" y="6907"/>
                  </a:cubicBezTo>
                  <a:cubicBezTo>
                    <a:pt x="31459" y="10789"/>
                    <a:pt x="22858" y="17240"/>
                    <a:pt x="16381" y="25582"/>
                  </a:cubicBezTo>
                  <a:cubicBezTo>
                    <a:pt x="10222" y="33412"/>
                    <a:pt x="6978" y="43142"/>
                    <a:pt x="7208" y="53102"/>
                  </a:cubicBezTo>
                  <a:cubicBezTo>
                    <a:pt x="6959" y="66152"/>
                    <a:pt x="11909" y="78765"/>
                    <a:pt x="20968" y="88158"/>
                  </a:cubicBezTo>
                  <a:cubicBezTo>
                    <a:pt x="29814" y="97659"/>
                    <a:pt x="44557" y="105195"/>
                    <a:pt x="64542" y="110109"/>
                  </a:cubicBezTo>
                  <a:lnTo>
                    <a:pt x="84200" y="114696"/>
                  </a:lnTo>
                  <a:cubicBezTo>
                    <a:pt x="95247" y="117120"/>
                    <a:pt x="105931" y="120976"/>
                    <a:pt x="115979" y="126162"/>
                  </a:cubicBezTo>
                  <a:cubicBezTo>
                    <a:pt x="122401" y="129704"/>
                    <a:pt x="126316" y="136525"/>
                    <a:pt x="126136" y="143854"/>
                  </a:cubicBezTo>
                  <a:cubicBezTo>
                    <a:pt x="126014" y="151963"/>
                    <a:pt x="121500" y="159367"/>
                    <a:pt x="114341" y="163184"/>
                  </a:cubicBezTo>
                  <a:cubicBezTo>
                    <a:pt x="106151" y="168099"/>
                    <a:pt x="95011" y="170392"/>
                    <a:pt x="80596" y="170392"/>
                  </a:cubicBezTo>
                  <a:cubicBezTo>
                    <a:pt x="73123" y="170503"/>
                    <a:pt x="65689" y="169285"/>
                    <a:pt x="58645" y="166788"/>
                  </a:cubicBezTo>
                  <a:cubicBezTo>
                    <a:pt x="51585" y="164531"/>
                    <a:pt x="45176" y="160596"/>
                    <a:pt x="39970" y="155321"/>
                  </a:cubicBezTo>
                  <a:cubicBezTo>
                    <a:pt x="34453" y="149617"/>
                    <a:pt x="30207" y="142806"/>
                    <a:pt x="27521" y="135336"/>
                  </a:cubicBezTo>
                  <a:lnTo>
                    <a:pt x="0" y="147131"/>
                  </a:lnTo>
                  <a:cubicBezTo>
                    <a:pt x="4053" y="158254"/>
                    <a:pt x="10546" y="168331"/>
                    <a:pt x="19002" y="176617"/>
                  </a:cubicBezTo>
                  <a:cubicBezTo>
                    <a:pt x="27203" y="184067"/>
                    <a:pt x="36773" y="189853"/>
                    <a:pt x="47178" y="193653"/>
                  </a:cubicBezTo>
                  <a:cubicBezTo>
                    <a:pt x="58068" y="197221"/>
                    <a:pt x="69466" y="198994"/>
                    <a:pt x="80923" y="198895"/>
                  </a:cubicBezTo>
                  <a:cubicBezTo>
                    <a:pt x="95132" y="199269"/>
                    <a:pt x="109276" y="196818"/>
                    <a:pt x="122532" y="191687"/>
                  </a:cubicBezTo>
                  <a:cubicBezTo>
                    <a:pt x="133098" y="187681"/>
                    <a:pt x="142379" y="180889"/>
                    <a:pt x="149397" y="172030"/>
                  </a:cubicBezTo>
                  <a:cubicBezTo>
                    <a:pt x="155589" y="163695"/>
                    <a:pt x="158921" y="153581"/>
                    <a:pt x="158898" y="143199"/>
                  </a:cubicBezTo>
                  <a:cubicBezTo>
                    <a:pt x="159321" y="130087"/>
                    <a:pt x="154066" y="117431"/>
                    <a:pt x="144483" y="108471"/>
                  </a:cubicBezTo>
                  <a:cubicBezTo>
                    <a:pt x="134982" y="99297"/>
                    <a:pt x="119911" y="92417"/>
                    <a:pt x="99926" y="87503"/>
                  </a:cubicBezTo>
                  <a:close/>
                </a:path>
              </a:pathLst>
            </a:custGeom>
            <a:solidFill>
              <a:srgbClr val="00A443"/>
            </a:solidFill>
            <a:ln w="3272" cap="flat">
              <a:noFill/>
              <a:prstDash val="solid"/>
              <a:miter/>
            </a:ln>
          </p:spPr>
          <p:txBody>
            <a:bodyPr rtlCol="0" anchor="ctr"/>
            <a:lstStyle/>
            <a:p>
              <a:endParaRPr lang="es-ES" sz="900"/>
            </a:p>
          </p:txBody>
        </p:sp>
      </p:grpSp>
    </p:spTree>
    <p:extLst>
      <p:ext uri="{BB962C8B-B14F-4D97-AF65-F5344CB8AC3E}">
        <p14:creationId xmlns:p14="http://schemas.microsoft.com/office/powerpoint/2010/main" val="1973820458"/>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eport Cov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7B74A17-7A45-404C-BCD5-DB3D201A1C4D}"/>
              </a:ext>
            </a:extLst>
          </p:cNvPr>
          <p:cNvSpPr/>
          <p:nvPr userDrawn="1"/>
        </p:nvSpPr>
        <p:spPr>
          <a:xfrm>
            <a:off x="9179169" y="0"/>
            <a:ext cx="3012831" cy="1406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Rectangle 11">
            <a:extLst>
              <a:ext uri="{FF2B5EF4-FFF2-40B4-BE49-F238E27FC236}">
                <a16:creationId xmlns:a16="http://schemas.microsoft.com/office/drawing/2014/main" id="{42CE6D37-3709-4FF8-957D-B581B3FD7749}"/>
              </a:ext>
            </a:extLst>
          </p:cNvPr>
          <p:cNvSpPr/>
          <p:nvPr userDrawn="1"/>
        </p:nvSpPr>
        <p:spPr>
          <a:xfrm>
            <a:off x="1" y="6332660"/>
            <a:ext cx="1126901" cy="525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cxnSp>
        <p:nvCxnSpPr>
          <p:cNvPr id="18" name="Conector recto 17">
            <a:extLst>
              <a:ext uri="{FF2B5EF4-FFF2-40B4-BE49-F238E27FC236}">
                <a16:creationId xmlns:a16="http://schemas.microsoft.com/office/drawing/2014/main" id="{930D2A30-A6AB-00B9-D16F-BF08084A86E2}"/>
              </a:ext>
            </a:extLst>
          </p:cNvPr>
          <p:cNvCxnSpPr>
            <a:cxnSpLocks/>
          </p:cNvCxnSpPr>
          <p:nvPr userDrawn="1"/>
        </p:nvCxnSpPr>
        <p:spPr>
          <a:xfrm>
            <a:off x="395847" y="2312570"/>
            <a:ext cx="1138893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Gráfico 10">
            <a:extLst>
              <a:ext uri="{FF2B5EF4-FFF2-40B4-BE49-F238E27FC236}">
                <a16:creationId xmlns:a16="http://schemas.microsoft.com/office/drawing/2014/main" id="{9C6F5B90-A71A-F41E-1969-69E9E365580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4613" y="1093855"/>
            <a:ext cx="1289109" cy="1218715"/>
          </a:xfrm>
          <a:prstGeom prst="rect">
            <a:avLst/>
          </a:prstGeom>
        </p:spPr>
      </p:pic>
    </p:spTree>
    <p:extLst>
      <p:ext uri="{BB962C8B-B14F-4D97-AF65-F5344CB8AC3E}">
        <p14:creationId xmlns:p14="http://schemas.microsoft.com/office/powerpoint/2010/main" val="30227005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Report Cov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7B74A17-7A45-404C-BCD5-DB3D201A1C4D}"/>
              </a:ext>
            </a:extLst>
          </p:cNvPr>
          <p:cNvSpPr/>
          <p:nvPr userDrawn="1"/>
        </p:nvSpPr>
        <p:spPr>
          <a:xfrm>
            <a:off x="9179169" y="0"/>
            <a:ext cx="3012831" cy="1406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Rectangle 11">
            <a:extLst>
              <a:ext uri="{FF2B5EF4-FFF2-40B4-BE49-F238E27FC236}">
                <a16:creationId xmlns:a16="http://schemas.microsoft.com/office/drawing/2014/main" id="{42CE6D37-3709-4FF8-957D-B581B3FD7749}"/>
              </a:ext>
            </a:extLst>
          </p:cNvPr>
          <p:cNvSpPr/>
          <p:nvPr userDrawn="1"/>
        </p:nvSpPr>
        <p:spPr>
          <a:xfrm>
            <a:off x="1" y="6332660"/>
            <a:ext cx="1126901" cy="525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cxnSp>
        <p:nvCxnSpPr>
          <p:cNvPr id="18" name="Conector recto 17">
            <a:extLst>
              <a:ext uri="{FF2B5EF4-FFF2-40B4-BE49-F238E27FC236}">
                <a16:creationId xmlns:a16="http://schemas.microsoft.com/office/drawing/2014/main" id="{930D2A30-A6AB-00B9-D16F-BF08084A86E2}"/>
              </a:ext>
            </a:extLst>
          </p:cNvPr>
          <p:cNvCxnSpPr>
            <a:cxnSpLocks/>
          </p:cNvCxnSpPr>
          <p:nvPr userDrawn="1"/>
        </p:nvCxnSpPr>
        <p:spPr>
          <a:xfrm>
            <a:off x="395847" y="2312570"/>
            <a:ext cx="1138893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3" name="Gráfico 2">
            <a:extLst>
              <a:ext uri="{FF2B5EF4-FFF2-40B4-BE49-F238E27FC236}">
                <a16:creationId xmlns:a16="http://schemas.microsoft.com/office/drawing/2014/main" id="{AFCA67DC-DF53-21AB-5D7F-A9044C6F298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4613" y="1099378"/>
            <a:ext cx="3437599" cy="1213191"/>
          </a:xfrm>
          <a:prstGeom prst="rect">
            <a:avLst/>
          </a:prstGeom>
        </p:spPr>
      </p:pic>
    </p:spTree>
    <p:extLst>
      <p:ext uri="{BB962C8B-B14F-4D97-AF65-F5344CB8AC3E}">
        <p14:creationId xmlns:p14="http://schemas.microsoft.com/office/powerpoint/2010/main" val="34330389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Report Cov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7B74A17-7A45-404C-BCD5-DB3D201A1C4D}"/>
              </a:ext>
            </a:extLst>
          </p:cNvPr>
          <p:cNvSpPr/>
          <p:nvPr userDrawn="1"/>
        </p:nvSpPr>
        <p:spPr>
          <a:xfrm>
            <a:off x="9179169" y="0"/>
            <a:ext cx="3012831" cy="1406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Rectangle 11">
            <a:extLst>
              <a:ext uri="{FF2B5EF4-FFF2-40B4-BE49-F238E27FC236}">
                <a16:creationId xmlns:a16="http://schemas.microsoft.com/office/drawing/2014/main" id="{42CE6D37-3709-4FF8-957D-B581B3FD7749}"/>
              </a:ext>
            </a:extLst>
          </p:cNvPr>
          <p:cNvSpPr/>
          <p:nvPr userDrawn="1"/>
        </p:nvSpPr>
        <p:spPr>
          <a:xfrm>
            <a:off x="1" y="6332660"/>
            <a:ext cx="1126901" cy="525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cxnSp>
        <p:nvCxnSpPr>
          <p:cNvPr id="18" name="Conector recto 17">
            <a:extLst>
              <a:ext uri="{FF2B5EF4-FFF2-40B4-BE49-F238E27FC236}">
                <a16:creationId xmlns:a16="http://schemas.microsoft.com/office/drawing/2014/main" id="{930D2A30-A6AB-00B9-D16F-BF08084A86E2}"/>
              </a:ext>
            </a:extLst>
          </p:cNvPr>
          <p:cNvCxnSpPr>
            <a:cxnSpLocks/>
          </p:cNvCxnSpPr>
          <p:nvPr userDrawn="1"/>
        </p:nvCxnSpPr>
        <p:spPr>
          <a:xfrm>
            <a:off x="395847" y="2312570"/>
            <a:ext cx="1138893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2" name="Grupo 1">
            <a:extLst>
              <a:ext uri="{FF2B5EF4-FFF2-40B4-BE49-F238E27FC236}">
                <a16:creationId xmlns:a16="http://schemas.microsoft.com/office/drawing/2014/main" id="{293BDB32-107D-4FA9-924E-605D68F0CE0C}"/>
              </a:ext>
            </a:extLst>
          </p:cNvPr>
          <p:cNvGrpSpPr/>
          <p:nvPr userDrawn="1"/>
        </p:nvGrpSpPr>
        <p:grpSpPr>
          <a:xfrm>
            <a:off x="395847" y="1075765"/>
            <a:ext cx="2945911" cy="962008"/>
            <a:chOff x="1665767" y="7854667"/>
            <a:chExt cx="3256026" cy="1063347"/>
          </a:xfrm>
        </p:grpSpPr>
        <p:sp>
          <p:nvSpPr>
            <p:cNvPr id="4" name="Forma libre: forma 3">
              <a:extLst>
                <a:ext uri="{FF2B5EF4-FFF2-40B4-BE49-F238E27FC236}">
                  <a16:creationId xmlns:a16="http://schemas.microsoft.com/office/drawing/2014/main" id="{A4C204F8-166E-A6FB-E8B5-20890293EACD}"/>
                </a:ext>
              </a:extLst>
            </p:cNvPr>
            <p:cNvSpPr/>
            <p:nvPr/>
          </p:nvSpPr>
          <p:spPr>
            <a:xfrm>
              <a:off x="2695489" y="8042297"/>
              <a:ext cx="62436" cy="424695"/>
            </a:xfrm>
            <a:custGeom>
              <a:avLst/>
              <a:gdLst>
                <a:gd name="connsiteX0" fmla="*/ 0 w 62436"/>
                <a:gd name="connsiteY0" fmla="*/ 0 h 424695"/>
                <a:gd name="connsiteX1" fmla="*/ 62436 w 62436"/>
                <a:gd name="connsiteY1" fmla="*/ 0 h 424695"/>
                <a:gd name="connsiteX2" fmla="*/ 62436 w 62436"/>
                <a:gd name="connsiteY2" fmla="*/ 424696 h 424695"/>
                <a:gd name="connsiteX3" fmla="*/ 0 w 62436"/>
                <a:gd name="connsiteY3" fmla="*/ 424696 h 424695"/>
              </a:gdLst>
              <a:ahLst/>
              <a:cxnLst>
                <a:cxn ang="0">
                  <a:pos x="connsiteX0" y="connsiteY0"/>
                </a:cxn>
                <a:cxn ang="0">
                  <a:pos x="connsiteX1" y="connsiteY1"/>
                </a:cxn>
                <a:cxn ang="0">
                  <a:pos x="connsiteX2" y="connsiteY2"/>
                </a:cxn>
                <a:cxn ang="0">
                  <a:pos x="connsiteX3" y="connsiteY3"/>
                </a:cxn>
              </a:cxnLst>
              <a:rect l="l" t="t" r="r" b="b"/>
              <a:pathLst>
                <a:path w="62436" h="424695">
                  <a:moveTo>
                    <a:pt x="0" y="0"/>
                  </a:moveTo>
                  <a:lnTo>
                    <a:pt x="62436" y="0"/>
                  </a:lnTo>
                  <a:lnTo>
                    <a:pt x="62436" y="424696"/>
                  </a:lnTo>
                  <a:lnTo>
                    <a:pt x="0" y="424696"/>
                  </a:lnTo>
                  <a:close/>
                </a:path>
              </a:pathLst>
            </a:custGeom>
            <a:solidFill>
              <a:srgbClr val="00A443"/>
            </a:solidFill>
            <a:ln w="3199" cap="flat">
              <a:noFill/>
              <a:prstDash val="solid"/>
              <a:miter/>
            </a:ln>
          </p:spPr>
          <p:txBody>
            <a:bodyPr rtlCol="0" anchor="ctr"/>
            <a:lstStyle/>
            <a:p>
              <a:endParaRPr lang="es-ES" sz="900"/>
            </a:p>
          </p:txBody>
        </p:sp>
        <p:sp>
          <p:nvSpPr>
            <p:cNvPr id="5" name="Forma libre: forma 4">
              <a:extLst>
                <a:ext uri="{FF2B5EF4-FFF2-40B4-BE49-F238E27FC236}">
                  <a16:creationId xmlns:a16="http://schemas.microsoft.com/office/drawing/2014/main" id="{625A08D3-615F-3867-0CA3-362823B41764}"/>
                </a:ext>
              </a:extLst>
            </p:cNvPr>
            <p:cNvSpPr/>
            <p:nvPr/>
          </p:nvSpPr>
          <p:spPr>
            <a:xfrm>
              <a:off x="2813958" y="8042297"/>
              <a:ext cx="305168" cy="430758"/>
            </a:xfrm>
            <a:custGeom>
              <a:avLst/>
              <a:gdLst>
                <a:gd name="connsiteX0" fmla="*/ 235658 w 305168"/>
                <a:gd name="connsiteY0" fmla="*/ 130636 h 430758"/>
                <a:gd name="connsiteX1" fmla="*/ 163616 w 305168"/>
                <a:gd name="connsiteY1" fmla="*/ 110464 h 430758"/>
                <a:gd name="connsiteX2" fmla="*/ 104701 w 305168"/>
                <a:gd name="connsiteY2" fmla="*/ 124553 h 430758"/>
                <a:gd name="connsiteX3" fmla="*/ 64998 w 305168"/>
                <a:gd name="connsiteY3" fmla="*/ 162335 h 430758"/>
                <a:gd name="connsiteX4" fmla="*/ 59235 w 305168"/>
                <a:gd name="connsiteY4" fmla="*/ 171620 h 430758"/>
                <a:gd name="connsiteX5" fmla="*/ 59235 w 305168"/>
                <a:gd name="connsiteY5" fmla="*/ 0 h 430758"/>
                <a:gd name="connsiteX6" fmla="*/ 0 w 305168"/>
                <a:gd name="connsiteY6" fmla="*/ 0 h 430758"/>
                <a:gd name="connsiteX7" fmla="*/ 0 w 305168"/>
                <a:gd name="connsiteY7" fmla="*/ 424568 h 430758"/>
                <a:gd name="connsiteX8" fmla="*/ 59235 w 305168"/>
                <a:gd name="connsiteY8" fmla="*/ 424568 h 430758"/>
                <a:gd name="connsiteX9" fmla="*/ 59235 w 305168"/>
                <a:gd name="connsiteY9" fmla="*/ 369816 h 430758"/>
                <a:gd name="connsiteX10" fmla="*/ 64678 w 305168"/>
                <a:gd name="connsiteY10" fmla="*/ 378781 h 430758"/>
                <a:gd name="connsiteX11" fmla="*/ 163616 w 305168"/>
                <a:gd name="connsiteY11" fmla="*/ 430651 h 430758"/>
                <a:gd name="connsiteX12" fmla="*/ 219648 w 305168"/>
                <a:gd name="connsiteY12" fmla="*/ 418805 h 430758"/>
                <a:gd name="connsiteX13" fmla="*/ 264154 w 305168"/>
                <a:gd name="connsiteY13" fmla="*/ 385825 h 430758"/>
                <a:gd name="connsiteX14" fmla="*/ 294252 w 305168"/>
                <a:gd name="connsiteY14" fmla="*/ 335236 h 430758"/>
                <a:gd name="connsiteX15" fmla="*/ 305138 w 305168"/>
                <a:gd name="connsiteY15" fmla="*/ 270558 h 430758"/>
                <a:gd name="connsiteX16" fmla="*/ 286247 w 305168"/>
                <a:gd name="connsiteY16" fmla="*/ 186989 h 430758"/>
                <a:gd name="connsiteX17" fmla="*/ 235658 w 305168"/>
                <a:gd name="connsiteY17" fmla="*/ 130636 h 430758"/>
                <a:gd name="connsiteX18" fmla="*/ 237259 w 305168"/>
                <a:gd name="connsiteY18" fmla="*/ 315064 h 430758"/>
                <a:gd name="connsiteX19" fmla="*/ 218047 w 305168"/>
                <a:gd name="connsiteY19" fmla="*/ 348684 h 430758"/>
                <a:gd name="connsiteX20" fmla="*/ 188590 w 305168"/>
                <a:gd name="connsiteY20" fmla="*/ 370136 h 430758"/>
                <a:gd name="connsiteX21" fmla="*/ 150808 w 305168"/>
                <a:gd name="connsiteY21" fmla="*/ 377180 h 430758"/>
                <a:gd name="connsiteX22" fmla="*/ 84209 w 305168"/>
                <a:gd name="connsiteY22" fmla="*/ 349004 h 430758"/>
                <a:gd name="connsiteX23" fmla="*/ 58274 w 305168"/>
                <a:gd name="connsiteY23" fmla="*/ 270558 h 430758"/>
                <a:gd name="connsiteX24" fmla="*/ 64998 w 305168"/>
                <a:gd name="connsiteY24" fmla="*/ 225732 h 430758"/>
                <a:gd name="connsiteX25" fmla="*/ 84529 w 305168"/>
                <a:gd name="connsiteY25" fmla="*/ 192432 h 430758"/>
                <a:gd name="connsiteX26" fmla="*/ 113987 w 305168"/>
                <a:gd name="connsiteY26" fmla="*/ 171300 h 430758"/>
                <a:gd name="connsiteX27" fmla="*/ 150808 w 305168"/>
                <a:gd name="connsiteY27" fmla="*/ 164256 h 430758"/>
                <a:gd name="connsiteX28" fmla="*/ 218368 w 305168"/>
                <a:gd name="connsiteY28" fmla="*/ 192432 h 430758"/>
                <a:gd name="connsiteX29" fmla="*/ 244303 w 305168"/>
                <a:gd name="connsiteY29" fmla="*/ 270558 h 430758"/>
                <a:gd name="connsiteX30" fmla="*/ 237259 w 305168"/>
                <a:gd name="connsiteY30" fmla="*/ 315064 h 430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05168" h="430758">
                  <a:moveTo>
                    <a:pt x="235658" y="130636"/>
                  </a:moveTo>
                  <a:cubicBezTo>
                    <a:pt x="214093" y="117102"/>
                    <a:pt x="189074" y="110096"/>
                    <a:pt x="163616" y="110464"/>
                  </a:cubicBezTo>
                  <a:cubicBezTo>
                    <a:pt x="140562" y="110464"/>
                    <a:pt x="121031" y="115267"/>
                    <a:pt x="104701" y="124553"/>
                  </a:cubicBezTo>
                  <a:cubicBezTo>
                    <a:pt x="88820" y="134033"/>
                    <a:pt x="75254" y="146943"/>
                    <a:pt x="64998" y="162335"/>
                  </a:cubicBezTo>
                  <a:lnTo>
                    <a:pt x="59235" y="171620"/>
                  </a:lnTo>
                  <a:lnTo>
                    <a:pt x="59235" y="0"/>
                  </a:lnTo>
                  <a:lnTo>
                    <a:pt x="0" y="0"/>
                  </a:lnTo>
                  <a:lnTo>
                    <a:pt x="0" y="424568"/>
                  </a:lnTo>
                  <a:lnTo>
                    <a:pt x="59235" y="424568"/>
                  </a:lnTo>
                  <a:lnTo>
                    <a:pt x="59235" y="369816"/>
                  </a:lnTo>
                  <a:lnTo>
                    <a:pt x="64678" y="378781"/>
                  </a:lnTo>
                  <a:cubicBezTo>
                    <a:pt x="85935" y="412599"/>
                    <a:pt x="123711" y="432403"/>
                    <a:pt x="163616" y="430651"/>
                  </a:cubicBezTo>
                  <a:cubicBezTo>
                    <a:pt x="182939" y="430876"/>
                    <a:pt x="202070" y="426828"/>
                    <a:pt x="219648" y="418805"/>
                  </a:cubicBezTo>
                  <a:cubicBezTo>
                    <a:pt x="236596" y="410995"/>
                    <a:pt x="251750" y="399766"/>
                    <a:pt x="264154" y="385825"/>
                  </a:cubicBezTo>
                  <a:cubicBezTo>
                    <a:pt x="277301" y="371020"/>
                    <a:pt x="287515" y="353855"/>
                    <a:pt x="294252" y="335236"/>
                  </a:cubicBezTo>
                  <a:cubicBezTo>
                    <a:pt x="301600" y="314468"/>
                    <a:pt x="305282" y="292584"/>
                    <a:pt x="305138" y="270558"/>
                  </a:cubicBezTo>
                  <a:cubicBezTo>
                    <a:pt x="305673" y="241584"/>
                    <a:pt x="299192" y="212915"/>
                    <a:pt x="286247" y="186989"/>
                  </a:cubicBezTo>
                  <a:cubicBezTo>
                    <a:pt x="274621" y="164093"/>
                    <a:pt x="257174" y="144657"/>
                    <a:pt x="235658" y="130636"/>
                  </a:cubicBezTo>
                  <a:close/>
                  <a:moveTo>
                    <a:pt x="237259" y="315064"/>
                  </a:moveTo>
                  <a:cubicBezTo>
                    <a:pt x="233195" y="327455"/>
                    <a:pt x="226660" y="338892"/>
                    <a:pt x="218047" y="348684"/>
                  </a:cubicBezTo>
                  <a:cubicBezTo>
                    <a:pt x="209911" y="357899"/>
                    <a:pt x="199858" y="365221"/>
                    <a:pt x="188590" y="370136"/>
                  </a:cubicBezTo>
                  <a:cubicBezTo>
                    <a:pt x="176593" y="374990"/>
                    <a:pt x="163747" y="377385"/>
                    <a:pt x="150808" y="377180"/>
                  </a:cubicBezTo>
                  <a:cubicBezTo>
                    <a:pt x="123912" y="377180"/>
                    <a:pt x="101499" y="367895"/>
                    <a:pt x="84209" y="349004"/>
                  </a:cubicBezTo>
                  <a:cubicBezTo>
                    <a:pt x="66919" y="330113"/>
                    <a:pt x="58274" y="304178"/>
                    <a:pt x="58274" y="270558"/>
                  </a:cubicBezTo>
                  <a:cubicBezTo>
                    <a:pt x="57992" y="255346"/>
                    <a:pt x="60266" y="240191"/>
                    <a:pt x="64998" y="225732"/>
                  </a:cubicBezTo>
                  <a:cubicBezTo>
                    <a:pt x="69295" y="213475"/>
                    <a:pt x="75929" y="202166"/>
                    <a:pt x="84529" y="192432"/>
                  </a:cubicBezTo>
                  <a:cubicBezTo>
                    <a:pt x="92617" y="183246"/>
                    <a:pt x="102690" y="176020"/>
                    <a:pt x="113987" y="171300"/>
                  </a:cubicBezTo>
                  <a:cubicBezTo>
                    <a:pt x="125702" y="166635"/>
                    <a:pt x="138199" y="164243"/>
                    <a:pt x="150808" y="164256"/>
                  </a:cubicBezTo>
                  <a:cubicBezTo>
                    <a:pt x="178344" y="164256"/>
                    <a:pt x="200757" y="173541"/>
                    <a:pt x="218368" y="192432"/>
                  </a:cubicBezTo>
                  <a:cubicBezTo>
                    <a:pt x="235978" y="211323"/>
                    <a:pt x="244303" y="236938"/>
                    <a:pt x="244303" y="270558"/>
                  </a:cubicBezTo>
                  <a:cubicBezTo>
                    <a:pt x="244591" y="285693"/>
                    <a:pt x="242206" y="300758"/>
                    <a:pt x="237259" y="315064"/>
                  </a:cubicBezTo>
                  <a:close/>
                </a:path>
              </a:pathLst>
            </a:custGeom>
            <a:solidFill>
              <a:srgbClr val="00A443"/>
            </a:solidFill>
            <a:ln w="3199" cap="flat">
              <a:noFill/>
              <a:prstDash val="solid"/>
              <a:miter/>
            </a:ln>
          </p:spPr>
          <p:txBody>
            <a:bodyPr rtlCol="0" anchor="ctr"/>
            <a:lstStyle/>
            <a:p>
              <a:endParaRPr lang="es-ES" sz="900"/>
            </a:p>
          </p:txBody>
        </p:sp>
        <p:sp>
          <p:nvSpPr>
            <p:cNvPr id="6" name="Forma libre: forma 5">
              <a:extLst>
                <a:ext uri="{FF2B5EF4-FFF2-40B4-BE49-F238E27FC236}">
                  <a16:creationId xmlns:a16="http://schemas.microsoft.com/office/drawing/2014/main" id="{DFD34A81-3F2E-0684-9797-DF71E6841B85}"/>
                </a:ext>
              </a:extLst>
            </p:cNvPr>
            <p:cNvSpPr/>
            <p:nvPr/>
          </p:nvSpPr>
          <p:spPr>
            <a:xfrm>
              <a:off x="3150458" y="8152735"/>
              <a:ext cx="290452" cy="320881"/>
            </a:xfrm>
            <a:custGeom>
              <a:avLst/>
              <a:gdLst>
                <a:gd name="connsiteX0" fmla="*/ 221266 w 290452"/>
                <a:gd name="connsiteY0" fmla="*/ 19558 h 320881"/>
                <a:gd name="connsiteX1" fmla="*/ 147943 w 290452"/>
                <a:gd name="connsiteY1" fmla="*/ 26 h 320881"/>
                <a:gd name="connsiteX2" fmla="*/ 88068 w 290452"/>
                <a:gd name="connsiteY2" fmla="*/ 11233 h 320881"/>
                <a:gd name="connsiteX3" fmla="*/ 41001 w 290452"/>
                <a:gd name="connsiteY3" fmla="*/ 43572 h 320881"/>
                <a:gd name="connsiteX4" fmla="*/ 10583 w 290452"/>
                <a:gd name="connsiteY4" fmla="*/ 94161 h 320881"/>
                <a:gd name="connsiteX5" fmla="*/ 16 w 290452"/>
                <a:gd name="connsiteY5" fmla="*/ 160120 h 320881"/>
                <a:gd name="connsiteX6" fmla="*/ 19228 w 290452"/>
                <a:gd name="connsiteY6" fmla="*/ 244009 h 320881"/>
                <a:gd name="connsiteX7" fmla="*/ 72699 w 290452"/>
                <a:gd name="connsiteY7" fmla="*/ 300682 h 320881"/>
                <a:gd name="connsiteX8" fmla="*/ 150825 w 290452"/>
                <a:gd name="connsiteY8" fmla="*/ 320853 h 320881"/>
                <a:gd name="connsiteX9" fmla="*/ 202695 w 290452"/>
                <a:gd name="connsiteY9" fmla="*/ 313169 h 320881"/>
                <a:gd name="connsiteX10" fmla="*/ 248802 w 290452"/>
                <a:gd name="connsiteY10" fmla="*/ 288515 h 320881"/>
                <a:gd name="connsiteX11" fmla="*/ 284983 w 290452"/>
                <a:gd name="connsiteY11" fmla="*/ 243688 h 320881"/>
                <a:gd name="connsiteX12" fmla="*/ 238876 w 290452"/>
                <a:gd name="connsiteY12" fmla="*/ 215192 h 320881"/>
                <a:gd name="connsiteX13" fmla="*/ 215823 w 290452"/>
                <a:gd name="connsiteY13" fmla="*/ 245930 h 320881"/>
                <a:gd name="connsiteX14" fmla="*/ 186045 w 290452"/>
                <a:gd name="connsiteY14" fmla="*/ 262900 h 320881"/>
                <a:gd name="connsiteX15" fmla="*/ 150825 w 290452"/>
                <a:gd name="connsiteY15" fmla="*/ 268023 h 320881"/>
                <a:gd name="connsiteX16" fmla="*/ 104398 w 290452"/>
                <a:gd name="connsiteY16" fmla="*/ 255855 h 320881"/>
                <a:gd name="connsiteX17" fmla="*/ 71738 w 290452"/>
                <a:gd name="connsiteY17" fmla="*/ 219995 h 320881"/>
                <a:gd name="connsiteX18" fmla="*/ 60532 w 290452"/>
                <a:gd name="connsiteY18" fmla="*/ 174208 h 320881"/>
                <a:gd name="connsiteX19" fmla="*/ 289786 w 290452"/>
                <a:gd name="connsiteY19" fmla="*/ 174208 h 320881"/>
                <a:gd name="connsiteX20" fmla="*/ 290426 w 290452"/>
                <a:gd name="connsiteY20" fmla="*/ 165563 h 320881"/>
                <a:gd name="connsiteX21" fmla="*/ 290426 w 290452"/>
                <a:gd name="connsiteY21" fmla="*/ 157558 h 320881"/>
                <a:gd name="connsiteX22" fmla="*/ 271855 w 290452"/>
                <a:gd name="connsiteY22" fmla="*/ 74950 h 320881"/>
                <a:gd name="connsiteX23" fmla="*/ 221266 w 290452"/>
                <a:gd name="connsiteY23" fmla="*/ 19558 h 320881"/>
                <a:gd name="connsiteX24" fmla="*/ 83265 w 290452"/>
                <a:gd name="connsiteY24" fmla="*/ 78472 h 320881"/>
                <a:gd name="connsiteX25" fmla="*/ 110801 w 290452"/>
                <a:gd name="connsiteY25" fmla="*/ 57340 h 320881"/>
                <a:gd name="connsiteX26" fmla="*/ 147303 w 290452"/>
                <a:gd name="connsiteY26" fmla="*/ 50295 h 320881"/>
                <a:gd name="connsiteX27" fmla="*/ 207178 w 290452"/>
                <a:gd name="connsiteY27" fmla="*/ 76871 h 320881"/>
                <a:gd name="connsiteX28" fmla="*/ 228630 w 290452"/>
                <a:gd name="connsiteY28" fmla="*/ 129702 h 320881"/>
                <a:gd name="connsiteX29" fmla="*/ 62133 w 290452"/>
                <a:gd name="connsiteY29" fmla="*/ 129702 h 320881"/>
                <a:gd name="connsiteX30" fmla="*/ 65975 w 290452"/>
                <a:gd name="connsiteY30" fmla="*/ 113052 h 320881"/>
                <a:gd name="connsiteX31" fmla="*/ 83265 w 290452"/>
                <a:gd name="connsiteY31" fmla="*/ 78472 h 320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90452" h="320881">
                  <a:moveTo>
                    <a:pt x="221266" y="19558"/>
                  </a:moveTo>
                  <a:cubicBezTo>
                    <a:pt x="199144" y="6292"/>
                    <a:pt x="173734" y="-477"/>
                    <a:pt x="147943" y="26"/>
                  </a:cubicBezTo>
                  <a:cubicBezTo>
                    <a:pt x="127432" y="-342"/>
                    <a:pt x="107058" y="3471"/>
                    <a:pt x="88068" y="11233"/>
                  </a:cubicBezTo>
                  <a:cubicBezTo>
                    <a:pt x="70269" y="18562"/>
                    <a:pt x="54224" y="29586"/>
                    <a:pt x="41001" y="43572"/>
                  </a:cubicBezTo>
                  <a:cubicBezTo>
                    <a:pt x="27530" y="58194"/>
                    <a:pt x="17179" y="75408"/>
                    <a:pt x="10583" y="94161"/>
                  </a:cubicBezTo>
                  <a:cubicBezTo>
                    <a:pt x="3298" y="115377"/>
                    <a:pt x="-275" y="137691"/>
                    <a:pt x="16" y="160120"/>
                  </a:cubicBezTo>
                  <a:cubicBezTo>
                    <a:pt x="16" y="192138"/>
                    <a:pt x="6420" y="219995"/>
                    <a:pt x="19228" y="244009"/>
                  </a:cubicBezTo>
                  <a:cubicBezTo>
                    <a:pt x="31536" y="267433"/>
                    <a:pt x="50030" y="287035"/>
                    <a:pt x="72699" y="300682"/>
                  </a:cubicBezTo>
                  <a:cubicBezTo>
                    <a:pt x="96412" y="314408"/>
                    <a:pt x="123429" y="321382"/>
                    <a:pt x="150825" y="320853"/>
                  </a:cubicBezTo>
                  <a:cubicBezTo>
                    <a:pt x="168403" y="320905"/>
                    <a:pt x="185888" y="318314"/>
                    <a:pt x="202695" y="313169"/>
                  </a:cubicBezTo>
                  <a:cubicBezTo>
                    <a:pt x="219642" y="308325"/>
                    <a:pt x="235360" y="299920"/>
                    <a:pt x="248802" y="288515"/>
                  </a:cubicBezTo>
                  <a:cubicBezTo>
                    <a:pt x="263655" y="276059"/>
                    <a:pt x="275941" y="260834"/>
                    <a:pt x="284983" y="243688"/>
                  </a:cubicBezTo>
                  <a:lnTo>
                    <a:pt x="238876" y="215192"/>
                  </a:lnTo>
                  <a:cubicBezTo>
                    <a:pt x="233238" y="226824"/>
                    <a:pt x="225412" y="237262"/>
                    <a:pt x="215823" y="245930"/>
                  </a:cubicBezTo>
                  <a:cubicBezTo>
                    <a:pt x="207210" y="253630"/>
                    <a:pt x="197060" y="259413"/>
                    <a:pt x="186045" y="262900"/>
                  </a:cubicBezTo>
                  <a:cubicBezTo>
                    <a:pt x="174650" y="266463"/>
                    <a:pt x="162761" y="268192"/>
                    <a:pt x="150825" y="268023"/>
                  </a:cubicBezTo>
                  <a:cubicBezTo>
                    <a:pt x="134514" y="268413"/>
                    <a:pt x="118422" y="264196"/>
                    <a:pt x="104398" y="255855"/>
                  </a:cubicBezTo>
                  <a:cubicBezTo>
                    <a:pt x="90181" y="247425"/>
                    <a:pt x="78808" y="234934"/>
                    <a:pt x="71738" y="219995"/>
                  </a:cubicBezTo>
                  <a:cubicBezTo>
                    <a:pt x="65062" y="205605"/>
                    <a:pt x="61256" y="190054"/>
                    <a:pt x="60532" y="174208"/>
                  </a:cubicBezTo>
                  <a:lnTo>
                    <a:pt x="289786" y="174208"/>
                  </a:lnTo>
                  <a:cubicBezTo>
                    <a:pt x="290317" y="171358"/>
                    <a:pt x="290532" y="168460"/>
                    <a:pt x="290426" y="165563"/>
                  </a:cubicBezTo>
                  <a:lnTo>
                    <a:pt x="290426" y="157558"/>
                  </a:lnTo>
                  <a:cubicBezTo>
                    <a:pt x="290426" y="126180"/>
                    <a:pt x="284343" y="98644"/>
                    <a:pt x="271855" y="74950"/>
                  </a:cubicBezTo>
                  <a:cubicBezTo>
                    <a:pt x="260485" y="52130"/>
                    <a:pt x="242965" y="32945"/>
                    <a:pt x="221266" y="19558"/>
                  </a:cubicBezTo>
                  <a:close/>
                  <a:moveTo>
                    <a:pt x="83265" y="78472"/>
                  </a:moveTo>
                  <a:cubicBezTo>
                    <a:pt x="90393" y="69097"/>
                    <a:pt x="99899" y="61800"/>
                    <a:pt x="110801" y="57340"/>
                  </a:cubicBezTo>
                  <a:cubicBezTo>
                    <a:pt x="122341" y="52457"/>
                    <a:pt x="134777" y="50059"/>
                    <a:pt x="147303" y="50295"/>
                  </a:cubicBezTo>
                  <a:cubicBezTo>
                    <a:pt x="170234" y="49732"/>
                    <a:pt x="192212" y="59485"/>
                    <a:pt x="207178" y="76871"/>
                  </a:cubicBezTo>
                  <a:cubicBezTo>
                    <a:pt x="218064" y="89678"/>
                    <a:pt x="225428" y="107289"/>
                    <a:pt x="228630" y="129702"/>
                  </a:cubicBezTo>
                  <a:lnTo>
                    <a:pt x="62133" y="129702"/>
                  </a:lnTo>
                  <a:cubicBezTo>
                    <a:pt x="63074" y="124079"/>
                    <a:pt x="64355" y="118518"/>
                    <a:pt x="65975" y="113052"/>
                  </a:cubicBezTo>
                  <a:cubicBezTo>
                    <a:pt x="69641" y="100590"/>
                    <a:pt x="75497" y="88881"/>
                    <a:pt x="83265" y="78472"/>
                  </a:cubicBezTo>
                  <a:close/>
                </a:path>
              </a:pathLst>
            </a:custGeom>
            <a:solidFill>
              <a:srgbClr val="00A443"/>
            </a:solidFill>
            <a:ln w="3199" cap="flat">
              <a:noFill/>
              <a:prstDash val="solid"/>
              <a:miter/>
            </a:ln>
          </p:spPr>
          <p:txBody>
            <a:bodyPr rtlCol="0" anchor="ctr"/>
            <a:lstStyle/>
            <a:p>
              <a:endParaRPr lang="es-ES" sz="900"/>
            </a:p>
          </p:txBody>
        </p:sp>
        <p:sp>
          <p:nvSpPr>
            <p:cNvPr id="7" name="Forma libre: forma 6">
              <a:extLst>
                <a:ext uri="{FF2B5EF4-FFF2-40B4-BE49-F238E27FC236}">
                  <a16:creationId xmlns:a16="http://schemas.microsoft.com/office/drawing/2014/main" id="{7DF1497C-D287-CA7C-C18A-2B5300A2FFA0}"/>
                </a:ext>
              </a:extLst>
            </p:cNvPr>
            <p:cNvSpPr/>
            <p:nvPr/>
          </p:nvSpPr>
          <p:spPr>
            <a:xfrm>
              <a:off x="3479307" y="8152747"/>
              <a:ext cx="160733" cy="314117"/>
            </a:xfrm>
            <a:custGeom>
              <a:avLst/>
              <a:gdLst>
                <a:gd name="connsiteX0" fmla="*/ 160734 w 160733"/>
                <a:gd name="connsiteY0" fmla="*/ 14 h 314117"/>
                <a:gd name="connsiteX1" fmla="*/ 143124 w 160733"/>
                <a:gd name="connsiteY1" fmla="*/ 14 h 314117"/>
                <a:gd name="connsiteX2" fmla="*/ 94135 w 160733"/>
                <a:gd name="connsiteY2" fmla="*/ 13783 h 314117"/>
                <a:gd name="connsiteX3" fmla="*/ 59235 w 160733"/>
                <a:gd name="connsiteY3" fmla="*/ 56367 h 314117"/>
                <a:gd name="connsiteX4" fmla="*/ 59235 w 160733"/>
                <a:gd name="connsiteY4" fmla="*/ 6098 h 314117"/>
                <a:gd name="connsiteX5" fmla="*/ 0 w 160733"/>
                <a:gd name="connsiteY5" fmla="*/ 6098 h 314117"/>
                <a:gd name="connsiteX6" fmla="*/ 0 w 160733"/>
                <a:gd name="connsiteY6" fmla="*/ 314118 h 314117"/>
                <a:gd name="connsiteX7" fmla="*/ 59235 w 160733"/>
                <a:gd name="connsiteY7" fmla="*/ 314118 h 314117"/>
                <a:gd name="connsiteX8" fmla="*/ 59235 w 160733"/>
                <a:gd name="connsiteY8" fmla="*/ 149862 h 314117"/>
                <a:gd name="connsiteX9" fmla="*/ 79406 w 160733"/>
                <a:gd name="connsiteY9" fmla="*/ 86785 h 314117"/>
                <a:gd name="connsiteX10" fmla="*/ 130316 w 160733"/>
                <a:gd name="connsiteY10" fmla="*/ 63091 h 314117"/>
                <a:gd name="connsiteX11" fmla="*/ 160734 w 160733"/>
                <a:gd name="connsiteY11" fmla="*/ 63091 h 314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733" h="314117">
                  <a:moveTo>
                    <a:pt x="160734" y="14"/>
                  </a:moveTo>
                  <a:lnTo>
                    <a:pt x="143124" y="14"/>
                  </a:lnTo>
                  <a:cubicBezTo>
                    <a:pt x="125798" y="-299"/>
                    <a:pt x="108761" y="4491"/>
                    <a:pt x="94135" y="13783"/>
                  </a:cubicBezTo>
                  <a:cubicBezTo>
                    <a:pt x="79727" y="23068"/>
                    <a:pt x="68200" y="37476"/>
                    <a:pt x="59235" y="56367"/>
                  </a:cubicBezTo>
                  <a:lnTo>
                    <a:pt x="59235" y="6098"/>
                  </a:lnTo>
                  <a:lnTo>
                    <a:pt x="0" y="6098"/>
                  </a:lnTo>
                  <a:lnTo>
                    <a:pt x="0" y="314118"/>
                  </a:lnTo>
                  <a:lnTo>
                    <a:pt x="59235" y="314118"/>
                  </a:lnTo>
                  <a:lnTo>
                    <a:pt x="59235" y="149862"/>
                  </a:lnTo>
                  <a:cubicBezTo>
                    <a:pt x="59235" y="123607"/>
                    <a:pt x="65959" y="102474"/>
                    <a:pt x="79406" y="86785"/>
                  </a:cubicBezTo>
                  <a:cubicBezTo>
                    <a:pt x="91730" y="71352"/>
                    <a:pt x="110573" y="62582"/>
                    <a:pt x="130316" y="63091"/>
                  </a:cubicBezTo>
                  <a:lnTo>
                    <a:pt x="160734" y="63091"/>
                  </a:lnTo>
                  <a:close/>
                </a:path>
              </a:pathLst>
            </a:custGeom>
            <a:solidFill>
              <a:srgbClr val="00A443"/>
            </a:solidFill>
            <a:ln w="3199" cap="flat">
              <a:noFill/>
              <a:prstDash val="solid"/>
              <a:miter/>
            </a:ln>
          </p:spPr>
          <p:txBody>
            <a:bodyPr rtlCol="0" anchor="ctr"/>
            <a:lstStyle/>
            <a:p>
              <a:endParaRPr lang="es-ES" sz="900"/>
            </a:p>
          </p:txBody>
        </p:sp>
        <p:sp>
          <p:nvSpPr>
            <p:cNvPr id="8" name="Forma libre: forma 7">
              <a:extLst>
                <a:ext uri="{FF2B5EF4-FFF2-40B4-BE49-F238E27FC236}">
                  <a16:creationId xmlns:a16="http://schemas.microsoft.com/office/drawing/2014/main" id="{47D1E3F2-85BB-E17F-7958-907696E23F09}"/>
                </a:ext>
              </a:extLst>
            </p:cNvPr>
            <p:cNvSpPr/>
            <p:nvPr/>
          </p:nvSpPr>
          <p:spPr>
            <a:xfrm>
              <a:off x="3640023" y="8042297"/>
              <a:ext cx="304514" cy="430687"/>
            </a:xfrm>
            <a:custGeom>
              <a:avLst/>
              <a:gdLst>
                <a:gd name="connsiteX0" fmla="*/ 244960 w 304514"/>
                <a:gd name="connsiteY0" fmla="*/ 171620 h 430687"/>
                <a:gd name="connsiteX1" fmla="*/ 239197 w 304514"/>
                <a:gd name="connsiteY1" fmla="*/ 162335 h 430687"/>
                <a:gd name="connsiteX2" fmla="*/ 199494 w 304514"/>
                <a:gd name="connsiteY2" fmla="*/ 124553 h 430687"/>
                <a:gd name="connsiteX3" fmla="*/ 141220 w 304514"/>
                <a:gd name="connsiteY3" fmla="*/ 110464 h 430687"/>
                <a:gd name="connsiteX4" fmla="*/ 85187 w 304514"/>
                <a:gd name="connsiteY4" fmla="*/ 121991 h 430687"/>
                <a:gd name="connsiteX5" fmla="*/ 40361 w 304514"/>
                <a:gd name="connsiteY5" fmla="*/ 154971 h 430687"/>
                <a:gd name="connsiteX6" fmla="*/ 10583 w 304514"/>
                <a:gd name="connsiteY6" fmla="*/ 205560 h 430687"/>
                <a:gd name="connsiteX7" fmla="*/ 17 w 304514"/>
                <a:gd name="connsiteY7" fmla="*/ 270558 h 430687"/>
                <a:gd name="connsiteX8" fmla="*/ 18268 w 304514"/>
                <a:gd name="connsiteY8" fmla="*/ 354127 h 430687"/>
                <a:gd name="connsiteX9" fmla="*/ 69178 w 304514"/>
                <a:gd name="connsiteY9" fmla="*/ 410480 h 430687"/>
                <a:gd name="connsiteX10" fmla="*/ 141220 w 304514"/>
                <a:gd name="connsiteY10" fmla="*/ 430651 h 430687"/>
                <a:gd name="connsiteX11" fmla="*/ 199814 w 304514"/>
                <a:gd name="connsiteY11" fmla="*/ 416563 h 430687"/>
                <a:gd name="connsiteX12" fmla="*/ 239517 w 304514"/>
                <a:gd name="connsiteY12" fmla="*/ 378781 h 430687"/>
                <a:gd name="connsiteX13" fmla="*/ 244960 w 304514"/>
                <a:gd name="connsiteY13" fmla="*/ 369816 h 430687"/>
                <a:gd name="connsiteX14" fmla="*/ 244960 w 304514"/>
                <a:gd name="connsiteY14" fmla="*/ 424568 h 430687"/>
                <a:gd name="connsiteX15" fmla="*/ 304515 w 304514"/>
                <a:gd name="connsiteY15" fmla="*/ 424568 h 430687"/>
                <a:gd name="connsiteX16" fmla="*/ 304515 w 304514"/>
                <a:gd name="connsiteY16" fmla="*/ 0 h 430687"/>
                <a:gd name="connsiteX17" fmla="*/ 244960 w 304514"/>
                <a:gd name="connsiteY17" fmla="*/ 0 h 430687"/>
                <a:gd name="connsiteX18" fmla="*/ 220306 w 304514"/>
                <a:gd name="connsiteY18" fmla="*/ 348684 h 430687"/>
                <a:gd name="connsiteX19" fmla="*/ 190849 w 304514"/>
                <a:gd name="connsiteY19" fmla="*/ 370136 h 430687"/>
                <a:gd name="connsiteX20" fmla="*/ 153387 w 304514"/>
                <a:gd name="connsiteY20" fmla="*/ 377180 h 430687"/>
                <a:gd name="connsiteX21" fmla="*/ 86148 w 304514"/>
                <a:gd name="connsiteY21" fmla="*/ 349004 h 430687"/>
                <a:gd name="connsiteX22" fmla="*/ 59892 w 304514"/>
                <a:gd name="connsiteY22" fmla="*/ 270558 h 430687"/>
                <a:gd name="connsiteX23" fmla="*/ 66936 w 304514"/>
                <a:gd name="connsiteY23" fmla="*/ 225732 h 430687"/>
                <a:gd name="connsiteX24" fmla="*/ 86468 w 304514"/>
                <a:gd name="connsiteY24" fmla="*/ 192432 h 430687"/>
                <a:gd name="connsiteX25" fmla="*/ 115925 w 304514"/>
                <a:gd name="connsiteY25" fmla="*/ 171300 h 430687"/>
                <a:gd name="connsiteX26" fmla="*/ 153387 w 304514"/>
                <a:gd name="connsiteY26" fmla="*/ 164256 h 430687"/>
                <a:gd name="connsiteX27" fmla="*/ 219986 w 304514"/>
                <a:gd name="connsiteY27" fmla="*/ 192432 h 430687"/>
                <a:gd name="connsiteX28" fmla="*/ 246241 w 304514"/>
                <a:gd name="connsiteY28" fmla="*/ 270558 h 430687"/>
                <a:gd name="connsiteX29" fmla="*/ 239517 w 304514"/>
                <a:gd name="connsiteY29" fmla="*/ 315064 h 430687"/>
                <a:gd name="connsiteX30" fmla="*/ 220306 w 304514"/>
                <a:gd name="connsiteY30" fmla="*/ 348684 h 430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04514" h="430687">
                  <a:moveTo>
                    <a:pt x="244960" y="171620"/>
                  </a:moveTo>
                  <a:cubicBezTo>
                    <a:pt x="243228" y="168412"/>
                    <a:pt x="241304" y="165309"/>
                    <a:pt x="239197" y="162335"/>
                  </a:cubicBezTo>
                  <a:cubicBezTo>
                    <a:pt x="229108" y="146803"/>
                    <a:pt x="215506" y="133861"/>
                    <a:pt x="199494" y="124553"/>
                  </a:cubicBezTo>
                  <a:cubicBezTo>
                    <a:pt x="183484" y="115267"/>
                    <a:pt x="163953" y="110464"/>
                    <a:pt x="141220" y="110464"/>
                  </a:cubicBezTo>
                  <a:cubicBezTo>
                    <a:pt x="121935" y="110292"/>
                    <a:pt x="102836" y="114224"/>
                    <a:pt x="85187" y="121991"/>
                  </a:cubicBezTo>
                  <a:cubicBezTo>
                    <a:pt x="67980" y="129519"/>
                    <a:pt x="52669" y="140786"/>
                    <a:pt x="40361" y="154971"/>
                  </a:cubicBezTo>
                  <a:cubicBezTo>
                    <a:pt x="27335" y="169805"/>
                    <a:pt x="17230" y="186970"/>
                    <a:pt x="10583" y="205560"/>
                  </a:cubicBezTo>
                  <a:cubicBezTo>
                    <a:pt x="3296" y="226443"/>
                    <a:pt x="-281" y="248443"/>
                    <a:pt x="17" y="270558"/>
                  </a:cubicBezTo>
                  <a:cubicBezTo>
                    <a:pt x="17" y="302256"/>
                    <a:pt x="6101" y="329793"/>
                    <a:pt x="18268" y="354127"/>
                  </a:cubicBezTo>
                  <a:cubicBezTo>
                    <a:pt x="29919" y="377107"/>
                    <a:pt x="47495" y="396561"/>
                    <a:pt x="69178" y="410480"/>
                  </a:cubicBezTo>
                  <a:cubicBezTo>
                    <a:pt x="90765" y="423966"/>
                    <a:pt x="115768" y="430965"/>
                    <a:pt x="141220" y="430651"/>
                  </a:cubicBezTo>
                  <a:cubicBezTo>
                    <a:pt x="161648" y="431157"/>
                    <a:pt x="181851" y="426300"/>
                    <a:pt x="199814" y="416563"/>
                  </a:cubicBezTo>
                  <a:cubicBezTo>
                    <a:pt x="215894" y="407345"/>
                    <a:pt x="229515" y="394384"/>
                    <a:pt x="239517" y="378781"/>
                  </a:cubicBezTo>
                  <a:lnTo>
                    <a:pt x="244960" y="369816"/>
                  </a:lnTo>
                  <a:lnTo>
                    <a:pt x="244960" y="424568"/>
                  </a:lnTo>
                  <a:lnTo>
                    <a:pt x="304515" y="424568"/>
                  </a:lnTo>
                  <a:lnTo>
                    <a:pt x="304515" y="0"/>
                  </a:lnTo>
                  <a:lnTo>
                    <a:pt x="244960" y="0"/>
                  </a:lnTo>
                  <a:close/>
                  <a:moveTo>
                    <a:pt x="220306" y="348684"/>
                  </a:moveTo>
                  <a:cubicBezTo>
                    <a:pt x="212298" y="358039"/>
                    <a:pt x="202209" y="365388"/>
                    <a:pt x="190849" y="370136"/>
                  </a:cubicBezTo>
                  <a:cubicBezTo>
                    <a:pt x="178954" y="374955"/>
                    <a:pt x="166220" y="377350"/>
                    <a:pt x="153387" y="377180"/>
                  </a:cubicBezTo>
                  <a:cubicBezTo>
                    <a:pt x="125851" y="377180"/>
                    <a:pt x="103438" y="367895"/>
                    <a:pt x="86148" y="349004"/>
                  </a:cubicBezTo>
                  <a:cubicBezTo>
                    <a:pt x="68857" y="330113"/>
                    <a:pt x="59892" y="304178"/>
                    <a:pt x="59892" y="270558"/>
                  </a:cubicBezTo>
                  <a:cubicBezTo>
                    <a:pt x="59710" y="255327"/>
                    <a:pt x="62089" y="240172"/>
                    <a:pt x="66936" y="225732"/>
                  </a:cubicBezTo>
                  <a:cubicBezTo>
                    <a:pt x="71233" y="213475"/>
                    <a:pt x="77868" y="202166"/>
                    <a:pt x="86468" y="192432"/>
                  </a:cubicBezTo>
                  <a:cubicBezTo>
                    <a:pt x="94556" y="183246"/>
                    <a:pt x="104629" y="176020"/>
                    <a:pt x="115925" y="171300"/>
                  </a:cubicBezTo>
                  <a:cubicBezTo>
                    <a:pt x="127845" y="166577"/>
                    <a:pt x="140563" y="164185"/>
                    <a:pt x="153387" y="164256"/>
                  </a:cubicBezTo>
                  <a:cubicBezTo>
                    <a:pt x="180603" y="164256"/>
                    <a:pt x="202696" y="173541"/>
                    <a:pt x="219986" y="192432"/>
                  </a:cubicBezTo>
                  <a:cubicBezTo>
                    <a:pt x="237276" y="211323"/>
                    <a:pt x="246241" y="236938"/>
                    <a:pt x="246241" y="270558"/>
                  </a:cubicBezTo>
                  <a:cubicBezTo>
                    <a:pt x="246475" y="285664"/>
                    <a:pt x="244201" y="300700"/>
                    <a:pt x="239517" y="315064"/>
                  </a:cubicBezTo>
                  <a:cubicBezTo>
                    <a:pt x="235454" y="327455"/>
                    <a:pt x="228919" y="338892"/>
                    <a:pt x="220306" y="348684"/>
                  </a:cubicBezTo>
                  <a:close/>
                </a:path>
              </a:pathLst>
            </a:custGeom>
            <a:solidFill>
              <a:srgbClr val="00A443"/>
            </a:solidFill>
            <a:ln w="3199" cap="flat">
              <a:noFill/>
              <a:prstDash val="solid"/>
              <a:miter/>
            </a:ln>
          </p:spPr>
          <p:txBody>
            <a:bodyPr rtlCol="0" anchor="ctr"/>
            <a:lstStyle/>
            <a:p>
              <a:endParaRPr lang="es-ES" sz="900"/>
            </a:p>
          </p:txBody>
        </p:sp>
        <p:sp>
          <p:nvSpPr>
            <p:cNvPr id="9" name="Forma libre: forma 8">
              <a:extLst>
                <a:ext uri="{FF2B5EF4-FFF2-40B4-BE49-F238E27FC236}">
                  <a16:creationId xmlns:a16="http://schemas.microsoft.com/office/drawing/2014/main" id="{06854613-1E74-B205-EBEF-D33C770E6CFD}"/>
                </a:ext>
              </a:extLst>
            </p:cNvPr>
            <p:cNvSpPr/>
            <p:nvPr/>
          </p:nvSpPr>
          <p:spPr>
            <a:xfrm>
              <a:off x="4005054" y="8152747"/>
              <a:ext cx="160733" cy="314117"/>
            </a:xfrm>
            <a:custGeom>
              <a:avLst/>
              <a:gdLst>
                <a:gd name="connsiteX0" fmla="*/ 160734 w 160733"/>
                <a:gd name="connsiteY0" fmla="*/ 14 h 314117"/>
                <a:gd name="connsiteX1" fmla="*/ 143124 w 160733"/>
                <a:gd name="connsiteY1" fmla="*/ 14 h 314117"/>
                <a:gd name="connsiteX2" fmla="*/ 94135 w 160733"/>
                <a:gd name="connsiteY2" fmla="*/ 13783 h 314117"/>
                <a:gd name="connsiteX3" fmla="*/ 59235 w 160733"/>
                <a:gd name="connsiteY3" fmla="*/ 56367 h 314117"/>
                <a:gd name="connsiteX4" fmla="*/ 59235 w 160733"/>
                <a:gd name="connsiteY4" fmla="*/ 6098 h 314117"/>
                <a:gd name="connsiteX5" fmla="*/ 0 w 160733"/>
                <a:gd name="connsiteY5" fmla="*/ 6098 h 314117"/>
                <a:gd name="connsiteX6" fmla="*/ 0 w 160733"/>
                <a:gd name="connsiteY6" fmla="*/ 314118 h 314117"/>
                <a:gd name="connsiteX7" fmla="*/ 59235 w 160733"/>
                <a:gd name="connsiteY7" fmla="*/ 314118 h 314117"/>
                <a:gd name="connsiteX8" fmla="*/ 59235 w 160733"/>
                <a:gd name="connsiteY8" fmla="*/ 149862 h 314117"/>
                <a:gd name="connsiteX9" fmla="*/ 79406 w 160733"/>
                <a:gd name="connsiteY9" fmla="*/ 86785 h 314117"/>
                <a:gd name="connsiteX10" fmla="*/ 130316 w 160733"/>
                <a:gd name="connsiteY10" fmla="*/ 63091 h 314117"/>
                <a:gd name="connsiteX11" fmla="*/ 160734 w 160733"/>
                <a:gd name="connsiteY11" fmla="*/ 63091 h 314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733" h="314117">
                  <a:moveTo>
                    <a:pt x="160734" y="14"/>
                  </a:moveTo>
                  <a:lnTo>
                    <a:pt x="143124" y="14"/>
                  </a:lnTo>
                  <a:cubicBezTo>
                    <a:pt x="125798" y="-299"/>
                    <a:pt x="108761" y="4491"/>
                    <a:pt x="94135" y="13783"/>
                  </a:cubicBezTo>
                  <a:cubicBezTo>
                    <a:pt x="80047" y="23068"/>
                    <a:pt x="68200" y="37476"/>
                    <a:pt x="59235" y="56367"/>
                  </a:cubicBezTo>
                  <a:lnTo>
                    <a:pt x="59235" y="6098"/>
                  </a:lnTo>
                  <a:lnTo>
                    <a:pt x="0" y="6098"/>
                  </a:lnTo>
                  <a:lnTo>
                    <a:pt x="0" y="314118"/>
                  </a:lnTo>
                  <a:lnTo>
                    <a:pt x="59235" y="314118"/>
                  </a:lnTo>
                  <a:lnTo>
                    <a:pt x="59235" y="149862"/>
                  </a:lnTo>
                  <a:cubicBezTo>
                    <a:pt x="59235" y="123607"/>
                    <a:pt x="65958" y="102474"/>
                    <a:pt x="79406" y="86785"/>
                  </a:cubicBezTo>
                  <a:cubicBezTo>
                    <a:pt x="91762" y="71394"/>
                    <a:pt x="110583" y="62633"/>
                    <a:pt x="130316" y="63091"/>
                  </a:cubicBezTo>
                  <a:lnTo>
                    <a:pt x="160734" y="63091"/>
                  </a:lnTo>
                  <a:close/>
                </a:path>
              </a:pathLst>
            </a:custGeom>
            <a:solidFill>
              <a:srgbClr val="00A443"/>
            </a:solidFill>
            <a:ln w="3199" cap="flat">
              <a:noFill/>
              <a:prstDash val="solid"/>
              <a:miter/>
            </a:ln>
          </p:spPr>
          <p:txBody>
            <a:bodyPr rtlCol="0" anchor="ctr"/>
            <a:lstStyle/>
            <a:p>
              <a:endParaRPr lang="es-ES" sz="900"/>
            </a:p>
          </p:txBody>
        </p:sp>
        <p:sp>
          <p:nvSpPr>
            <p:cNvPr id="11" name="Forma libre: forma 10">
              <a:extLst>
                <a:ext uri="{FF2B5EF4-FFF2-40B4-BE49-F238E27FC236}">
                  <a16:creationId xmlns:a16="http://schemas.microsoft.com/office/drawing/2014/main" id="{630E0ED6-C548-74D4-A229-5F24D2ED9CFE}"/>
                </a:ext>
              </a:extLst>
            </p:cNvPr>
            <p:cNvSpPr/>
            <p:nvPr/>
          </p:nvSpPr>
          <p:spPr>
            <a:xfrm>
              <a:off x="4165777" y="8152768"/>
              <a:ext cx="312527" cy="320843"/>
            </a:xfrm>
            <a:custGeom>
              <a:avLst/>
              <a:gdLst>
                <a:gd name="connsiteX0" fmla="*/ 236629 w 312527"/>
                <a:gd name="connsiteY0" fmla="*/ 19845 h 320843"/>
                <a:gd name="connsiteX1" fmla="*/ 94146 w 312527"/>
                <a:gd name="connsiteY1" fmla="*/ 11520 h 320843"/>
                <a:gd name="connsiteX2" fmla="*/ 44197 w 312527"/>
                <a:gd name="connsiteY2" fmla="*/ 44500 h 320843"/>
                <a:gd name="connsiteX3" fmla="*/ 11538 w 312527"/>
                <a:gd name="connsiteY3" fmla="*/ 95409 h 320843"/>
                <a:gd name="connsiteX4" fmla="*/ 11 w 312527"/>
                <a:gd name="connsiteY4" fmla="*/ 160087 h 320843"/>
                <a:gd name="connsiteX5" fmla="*/ 20183 w 312527"/>
                <a:gd name="connsiteY5" fmla="*/ 243656 h 320843"/>
                <a:gd name="connsiteX6" fmla="*/ 76216 w 312527"/>
                <a:gd name="connsiteY6" fmla="*/ 300649 h 320843"/>
                <a:gd name="connsiteX7" fmla="*/ 156583 w 312527"/>
                <a:gd name="connsiteY7" fmla="*/ 320821 h 320843"/>
                <a:gd name="connsiteX8" fmla="*/ 218379 w 312527"/>
                <a:gd name="connsiteY8" fmla="*/ 308974 h 320843"/>
                <a:gd name="connsiteX9" fmla="*/ 268008 w 312527"/>
                <a:gd name="connsiteY9" fmla="*/ 275995 h 320843"/>
                <a:gd name="connsiteX10" fmla="*/ 300987 w 312527"/>
                <a:gd name="connsiteY10" fmla="*/ 225405 h 320843"/>
                <a:gd name="connsiteX11" fmla="*/ 312514 w 312527"/>
                <a:gd name="connsiteY11" fmla="*/ 160087 h 320843"/>
                <a:gd name="connsiteX12" fmla="*/ 292022 w 312527"/>
                <a:gd name="connsiteY12" fmla="*/ 76198 h 320843"/>
                <a:gd name="connsiteX13" fmla="*/ 236629 w 312527"/>
                <a:gd name="connsiteY13" fmla="*/ 19845 h 320843"/>
                <a:gd name="connsiteX14" fmla="*/ 244314 w 312527"/>
                <a:gd name="connsiteY14" fmla="*/ 204913 h 320843"/>
                <a:gd name="connsiteX15" fmla="*/ 224462 w 312527"/>
                <a:gd name="connsiteY15" fmla="*/ 238533 h 320843"/>
                <a:gd name="connsiteX16" fmla="*/ 194045 w 312527"/>
                <a:gd name="connsiteY16" fmla="*/ 259665 h 320843"/>
                <a:gd name="connsiteX17" fmla="*/ 155942 w 312527"/>
                <a:gd name="connsiteY17" fmla="*/ 266709 h 320843"/>
                <a:gd name="connsiteX18" fmla="*/ 107594 w 312527"/>
                <a:gd name="connsiteY18" fmla="*/ 254222 h 320843"/>
                <a:gd name="connsiteX19" fmla="*/ 73654 w 312527"/>
                <a:gd name="connsiteY19" fmla="*/ 217401 h 320843"/>
                <a:gd name="connsiteX20" fmla="*/ 61167 w 312527"/>
                <a:gd name="connsiteY20" fmla="*/ 160087 h 320843"/>
                <a:gd name="connsiteX21" fmla="*/ 68211 w 312527"/>
                <a:gd name="connsiteY21" fmla="*/ 115261 h 320843"/>
                <a:gd name="connsiteX22" fmla="*/ 88063 w 312527"/>
                <a:gd name="connsiteY22" fmla="*/ 81961 h 320843"/>
                <a:gd name="connsiteX23" fmla="*/ 118160 w 312527"/>
                <a:gd name="connsiteY23" fmla="*/ 60829 h 320843"/>
                <a:gd name="connsiteX24" fmla="*/ 155942 w 312527"/>
                <a:gd name="connsiteY24" fmla="*/ 53785 h 320843"/>
                <a:gd name="connsiteX25" fmla="*/ 205251 w 312527"/>
                <a:gd name="connsiteY25" fmla="*/ 66592 h 320843"/>
                <a:gd name="connsiteX26" fmla="*/ 239191 w 312527"/>
                <a:gd name="connsiteY26" fmla="*/ 103094 h 320843"/>
                <a:gd name="connsiteX27" fmla="*/ 251678 w 312527"/>
                <a:gd name="connsiteY27" fmla="*/ 160087 h 320843"/>
                <a:gd name="connsiteX28" fmla="*/ 244314 w 312527"/>
                <a:gd name="connsiteY28" fmla="*/ 204913 h 320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2527" h="320843">
                  <a:moveTo>
                    <a:pt x="236629" y="19845"/>
                  </a:moveTo>
                  <a:cubicBezTo>
                    <a:pt x="192549" y="-3317"/>
                    <a:pt x="140625" y="-6352"/>
                    <a:pt x="94146" y="11520"/>
                  </a:cubicBezTo>
                  <a:cubicBezTo>
                    <a:pt x="75358" y="18869"/>
                    <a:pt x="58337" y="30110"/>
                    <a:pt x="44197" y="44500"/>
                  </a:cubicBezTo>
                  <a:cubicBezTo>
                    <a:pt x="29990" y="59097"/>
                    <a:pt x="18883" y="76413"/>
                    <a:pt x="11538" y="95409"/>
                  </a:cubicBezTo>
                  <a:cubicBezTo>
                    <a:pt x="3674" y="116055"/>
                    <a:pt x="-239" y="137994"/>
                    <a:pt x="11" y="160087"/>
                  </a:cubicBezTo>
                  <a:cubicBezTo>
                    <a:pt x="11" y="191680"/>
                    <a:pt x="6735" y="219536"/>
                    <a:pt x="20183" y="243656"/>
                  </a:cubicBezTo>
                  <a:cubicBezTo>
                    <a:pt x="33356" y="267375"/>
                    <a:pt x="52724" y="287073"/>
                    <a:pt x="76216" y="300649"/>
                  </a:cubicBezTo>
                  <a:cubicBezTo>
                    <a:pt x="100758" y="314337"/>
                    <a:pt x="128483" y="321298"/>
                    <a:pt x="156583" y="320821"/>
                  </a:cubicBezTo>
                  <a:cubicBezTo>
                    <a:pt x="177769" y="321067"/>
                    <a:pt x="198787" y="317040"/>
                    <a:pt x="218379" y="308974"/>
                  </a:cubicBezTo>
                  <a:cubicBezTo>
                    <a:pt x="236966" y="301421"/>
                    <a:pt x="253846" y="290205"/>
                    <a:pt x="268008" y="275995"/>
                  </a:cubicBezTo>
                  <a:cubicBezTo>
                    <a:pt x="282480" y="261676"/>
                    <a:pt x="293725" y="244428"/>
                    <a:pt x="300987" y="225405"/>
                  </a:cubicBezTo>
                  <a:cubicBezTo>
                    <a:pt x="308880" y="204545"/>
                    <a:pt x="312789" y="182388"/>
                    <a:pt x="312514" y="160087"/>
                  </a:cubicBezTo>
                  <a:cubicBezTo>
                    <a:pt x="312514" y="128068"/>
                    <a:pt x="305470" y="100212"/>
                    <a:pt x="292022" y="76198"/>
                  </a:cubicBezTo>
                  <a:cubicBezTo>
                    <a:pt x="279169" y="52620"/>
                    <a:pt x="259984" y="33101"/>
                    <a:pt x="236629" y="19845"/>
                  </a:cubicBezTo>
                  <a:close/>
                  <a:moveTo>
                    <a:pt x="244314" y="204913"/>
                  </a:moveTo>
                  <a:cubicBezTo>
                    <a:pt x="240059" y="217356"/>
                    <a:pt x="233303" y="228799"/>
                    <a:pt x="224462" y="238533"/>
                  </a:cubicBezTo>
                  <a:cubicBezTo>
                    <a:pt x="216025" y="247754"/>
                    <a:pt x="205632" y="254974"/>
                    <a:pt x="194045" y="259665"/>
                  </a:cubicBezTo>
                  <a:cubicBezTo>
                    <a:pt x="181938" y="264519"/>
                    <a:pt x="168984" y="266911"/>
                    <a:pt x="155942" y="266709"/>
                  </a:cubicBezTo>
                  <a:cubicBezTo>
                    <a:pt x="138998" y="266959"/>
                    <a:pt x="122297" y="262646"/>
                    <a:pt x="107594" y="254222"/>
                  </a:cubicBezTo>
                  <a:cubicBezTo>
                    <a:pt x="93026" y="245407"/>
                    <a:pt x="81255" y="232638"/>
                    <a:pt x="73654" y="217401"/>
                  </a:cubicBezTo>
                  <a:cubicBezTo>
                    <a:pt x="64929" y="199582"/>
                    <a:pt x="60645" y="179919"/>
                    <a:pt x="61167" y="160087"/>
                  </a:cubicBezTo>
                  <a:cubicBezTo>
                    <a:pt x="60827" y="144846"/>
                    <a:pt x="63213" y="129666"/>
                    <a:pt x="68211" y="115261"/>
                  </a:cubicBezTo>
                  <a:cubicBezTo>
                    <a:pt x="72495" y="102927"/>
                    <a:pt x="79251" y="91596"/>
                    <a:pt x="88063" y="81961"/>
                  </a:cubicBezTo>
                  <a:cubicBezTo>
                    <a:pt x="96387" y="72753"/>
                    <a:pt x="106672" y="65533"/>
                    <a:pt x="118160" y="60829"/>
                  </a:cubicBezTo>
                  <a:cubicBezTo>
                    <a:pt x="130219" y="56190"/>
                    <a:pt x="143023" y="53804"/>
                    <a:pt x="155942" y="53785"/>
                  </a:cubicBezTo>
                  <a:cubicBezTo>
                    <a:pt x="173229" y="53570"/>
                    <a:pt x="190257" y="57992"/>
                    <a:pt x="205251" y="66592"/>
                  </a:cubicBezTo>
                  <a:cubicBezTo>
                    <a:pt x="219733" y="75375"/>
                    <a:pt x="231484" y="88013"/>
                    <a:pt x="239191" y="103094"/>
                  </a:cubicBezTo>
                  <a:cubicBezTo>
                    <a:pt x="247516" y="118783"/>
                    <a:pt x="251678" y="137994"/>
                    <a:pt x="251678" y="160087"/>
                  </a:cubicBezTo>
                  <a:cubicBezTo>
                    <a:pt x="252030" y="175357"/>
                    <a:pt x="249533" y="190559"/>
                    <a:pt x="244314" y="204913"/>
                  </a:cubicBezTo>
                  <a:close/>
                </a:path>
              </a:pathLst>
            </a:custGeom>
            <a:solidFill>
              <a:srgbClr val="00A443"/>
            </a:solidFill>
            <a:ln w="3199" cap="flat">
              <a:noFill/>
              <a:prstDash val="solid"/>
              <a:miter/>
            </a:ln>
          </p:spPr>
          <p:txBody>
            <a:bodyPr rtlCol="0" anchor="ctr"/>
            <a:lstStyle/>
            <a:p>
              <a:endParaRPr lang="es-ES" sz="900"/>
            </a:p>
          </p:txBody>
        </p:sp>
        <p:sp>
          <p:nvSpPr>
            <p:cNvPr id="13" name="Forma libre: forma 12">
              <a:extLst>
                <a:ext uri="{FF2B5EF4-FFF2-40B4-BE49-F238E27FC236}">
                  <a16:creationId xmlns:a16="http://schemas.microsoft.com/office/drawing/2014/main" id="{4F1CA390-D007-053C-3670-B5157637F0DA}"/>
                </a:ext>
              </a:extLst>
            </p:cNvPr>
            <p:cNvSpPr/>
            <p:nvPr/>
          </p:nvSpPr>
          <p:spPr>
            <a:xfrm>
              <a:off x="4512833" y="8042297"/>
              <a:ext cx="116265" cy="424567"/>
            </a:xfrm>
            <a:custGeom>
              <a:avLst/>
              <a:gdLst>
                <a:gd name="connsiteX0" fmla="*/ 66957 w 116265"/>
                <a:gd name="connsiteY0" fmla="*/ 363092 h 424567"/>
                <a:gd name="connsiteX1" fmla="*/ 59272 w 116265"/>
                <a:gd name="connsiteY1" fmla="*/ 336196 h 424567"/>
                <a:gd name="connsiteX2" fmla="*/ 59272 w 116265"/>
                <a:gd name="connsiteY2" fmla="*/ 0 h 424567"/>
                <a:gd name="connsiteX3" fmla="*/ 37 w 116265"/>
                <a:gd name="connsiteY3" fmla="*/ 0 h 424567"/>
                <a:gd name="connsiteX4" fmla="*/ 37 w 116265"/>
                <a:gd name="connsiteY4" fmla="*/ 339718 h 424567"/>
                <a:gd name="connsiteX5" fmla="*/ 9003 w 116265"/>
                <a:gd name="connsiteY5" fmla="*/ 383904 h 424567"/>
                <a:gd name="connsiteX6" fmla="*/ 36859 w 116265"/>
                <a:gd name="connsiteY6" fmla="*/ 413682 h 424567"/>
                <a:gd name="connsiteX7" fmla="*/ 82966 w 116265"/>
                <a:gd name="connsiteY7" fmla="*/ 424568 h 424567"/>
                <a:gd name="connsiteX8" fmla="*/ 116265 w 116265"/>
                <a:gd name="connsiteY8" fmla="*/ 424568 h 424567"/>
                <a:gd name="connsiteX9" fmla="*/ 116265 w 116265"/>
                <a:gd name="connsiteY9" fmla="*/ 372377 h 424567"/>
                <a:gd name="connsiteX10" fmla="*/ 92251 w 116265"/>
                <a:gd name="connsiteY10" fmla="*/ 372377 h 424567"/>
                <a:gd name="connsiteX11" fmla="*/ 66957 w 116265"/>
                <a:gd name="connsiteY11" fmla="*/ 363092 h 424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265" h="424567">
                  <a:moveTo>
                    <a:pt x="66957" y="363092"/>
                  </a:moveTo>
                  <a:cubicBezTo>
                    <a:pt x="61834" y="356688"/>
                    <a:pt x="59272" y="347723"/>
                    <a:pt x="59272" y="336196"/>
                  </a:cubicBezTo>
                  <a:lnTo>
                    <a:pt x="59272" y="0"/>
                  </a:lnTo>
                  <a:lnTo>
                    <a:pt x="37" y="0"/>
                  </a:lnTo>
                  <a:lnTo>
                    <a:pt x="37" y="339718"/>
                  </a:lnTo>
                  <a:cubicBezTo>
                    <a:pt x="-379" y="354937"/>
                    <a:pt x="2685" y="370050"/>
                    <a:pt x="9003" y="383904"/>
                  </a:cubicBezTo>
                  <a:cubicBezTo>
                    <a:pt x="15083" y="396404"/>
                    <a:pt x="24791" y="406782"/>
                    <a:pt x="36859" y="413682"/>
                  </a:cubicBezTo>
                  <a:cubicBezTo>
                    <a:pt x="49346" y="421046"/>
                    <a:pt x="64715" y="424568"/>
                    <a:pt x="82966" y="424568"/>
                  </a:cubicBezTo>
                  <a:lnTo>
                    <a:pt x="116265" y="424568"/>
                  </a:lnTo>
                  <a:lnTo>
                    <a:pt x="116265" y="372377"/>
                  </a:lnTo>
                  <a:lnTo>
                    <a:pt x="92251" y="372377"/>
                  </a:lnTo>
                  <a:cubicBezTo>
                    <a:pt x="80404" y="372377"/>
                    <a:pt x="72079" y="369496"/>
                    <a:pt x="66957" y="363092"/>
                  </a:cubicBezTo>
                  <a:close/>
                </a:path>
              </a:pathLst>
            </a:custGeom>
            <a:solidFill>
              <a:srgbClr val="00A443"/>
            </a:solidFill>
            <a:ln w="3199" cap="flat">
              <a:noFill/>
              <a:prstDash val="solid"/>
              <a:miter/>
            </a:ln>
          </p:spPr>
          <p:txBody>
            <a:bodyPr rtlCol="0" anchor="ctr"/>
            <a:lstStyle/>
            <a:p>
              <a:endParaRPr lang="es-ES" sz="900"/>
            </a:p>
          </p:txBody>
        </p:sp>
        <p:sp>
          <p:nvSpPr>
            <p:cNvPr id="14" name="Forma libre: forma 13">
              <a:extLst>
                <a:ext uri="{FF2B5EF4-FFF2-40B4-BE49-F238E27FC236}">
                  <a16:creationId xmlns:a16="http://schemas.microsoft.com/office/drawing/2014/main" id="{4AAEAABB-0999-5EF5-2BE4-803C459D33DC}"/>
                </a:ext>
              </a:extLst>
            </p:cNvPr>
            <p:cNvSpPr/>
            <p:nvPr/>
          </p:nvSpPr>
          <p:spPr>
            <a:xfrm>
              <a:off x="4648605" y="8152732"/>
              <a:ext cx="273188" cy="320869"/>
            </a:xfrm>
            <a:custGeom>
              <a:avLst/>
              <a:gdLst>
                <a:gd name="connsiteX0" fmla="*/ 261617 w 273188"/>
                <a:gd name="connsiteY0" fmla="*/ 66628 h 320869"/>
                <a:gd name="connsiteX1" fmla="*/ 230880 w 273188"/>
                <a:gd name="connsiteY1" fmla="*/ 28846 h 320869"/>
                <a:gd name="connsiteX2" fmla="*/ 187334 w 273188"/>
                <a:gd name="connsiteY2" fmla="*/ 7073 h 320869"/>
                <a:gd name="connsiteX3" fmla="*/ 135464 w 273188"/>
                <a:gd name="connsiteY3" fmla="*/ 29 h 320869"/>
                <a:gd name="connsiteX4" fmla="*/ 60220 w 273188"/>
                <a:gd name="connsiteY4" fmla="*/ 18600 h 320869"/>
                <a:gd name="connsiteX5" fmla="*/ 10271 w 273188"/>
                <a:gd name="connsiteY5" fmla="*/ 74632 h 320869"/>
                <a:gd name="connsiteX6" fmla="*/ 57018 w 273188"/>
                <a:gd name="connsiteY6" fmla="*/ 101208 h 320869"/>
                <a:gd name="connsiteX7" fmla="*/ 85835 w 273188"/>
                <a:gd name="connsiteY7" fmla="*/ 65987 h 320869"/>
                <a:gd name="connsiteX8" fmla="*/ 134183 w 273188"/>
                <a:gd name="connsiteY8" fmla="*/ 53500 h 320869"/>
                <a:gd name="connsiteX9" fmla="*/ 173887 w 273188"/>
                <a:gd name="connsiteY9" fmla="*/ 60544 h 320869"/>
                <a:gd name="connsiteX10" fmla="*/ 202703 w 273188"/>
                <a:gd name="connsiteY10" fmla="*/ 84238 h 320869"/>
                <a:gd name="connsiteX11" fmla="*/ 213589 w 273188"/>
                <a:gd name="connsiteY11" fmla="*/ 127463 h 320869"/>
                <a:gd name="connsiteX12" fmla="*/ 213589 w 273188"/>
                <a:gd name="connsiteY12" fmla="*/ 161723 h 320869"/>
                <a:gd name="connsiteX13" fmla="*/ 206866 w 273188"/>
                <a:gd name="connsiteY13" fmla="*/ 155320 h 320869"/>
                <a:gd name="connsiteX14" fmla="*/ 124578 w 273188"/>
                <a:gd name="connsiteY14" fmla="*/ 130345 h 320869"/>
                <a:gd name="connsiteX15" fmla="*/ 61180 w 273188"/>
                <a:gd name="connsiteY15" fmla="*/ 141231 h 320869"/>
                <a:gd name="connsiteX16" fmla="*/ 16354 w 273188"/>
                <a:gd name="connsiteY16" fmla="*/ 173890 h 320869"/>
                <a:gd name="connsiteX17" fmla="*/ 25 w 273188"/>
                <a:gd name="connsiteY17" fmla="*/ 225761 h 320869"/>
                <a:gd name="connsiteX18" fmla="*/ 16034 w 273188"/>
                <a:gd name="connsiteY18" fmla="*/ 277311 h 320869"/>
                <a:gd name="connsiteX19" fmla="*/ 59900 w 273188"/>
                <a:gd name="connsiteY19" fmla="*/ 309650 h 320869"/>
                <a:gd name="connsiteX20" fmla="*/ 121376 w 273188"/>
                <a:gd name="connsiteY20" fmla="*/ 320856 h 320869"/>
                <a:gd name="connsiteX21" fmla="*/ 205585 w 273188"/>
                <a:gd name="connsiteY21" fmla="*/ 295241 h 320869"/>
                <a:gd name="connsiteX22" fmla="*/ 216791 w 273188"/>
                <a:gd name="connsiteY22" fmla="*/ 283714 h 320869"/>
                <a:gd name="connsiteX23" fmla="*/ 216791 w 273188"/>
                <a:gd name="connsiteY23" fmla="*/ 314132 h 320869"/>
                <a:gd name="connsiteX24" fmla="*/ 273145 w 273188"/>
                <a:gd name="connsiteY24" fmla="*/ 314132 h 320869"/>
                <a:gd name="connsiteX25" fmla="*/ 273145 w 273188"/>
                <a:gd name="connsiteY25" fmla="*/ 122020 h 320869"/>
                <a:gd name="connsiteX26" fmla="*/ 261617 w 273188"/>
                <a:gd name="connsiteY26" fmla="*/ 66628 h 320869"/>
                <a:gd name="connsiteX27" fmla="*/ 193418 w 273188"/>
                <a:gd name="connsiteY27" fmla="*/ 261942 h 320869"/>
                <a:gd name="connsiteX28" fmla="*/ 138986 w 273188"/>
                <a:gd name="connsiteY28" fmla="*/ 274749 h 320869"/>
                <a:gd name="connsiteX29" fmla="*/ 83594 w 273188"/>
                <a:gd name="connsiteY29" fmla="*/ 261942 h 320869"/>
                <a:gd name="connsiteX30" fmla="*/ 61180 w 273188"/>
                <a:gd name="connsiteY30" fmla="*/ 225120 h 320869"/>
                <a:gd name="connsiteX31" fmla="*/ 83594 w 273188"/>
                <a:gd name="connsiteY31" fmla="*/ 187018 h 320869"/>
                <a:gd name="connsiteX32" fmla="*/ 138986 w 273188"/>
                <a:gd name="connsiteY32" fmla="*/ 174531 h 320869"/>
                <a:gd name="connsiteX33" fmla="*/ 193418 w 273188"/>
                <a:gd name="connsiteY33" fmla="*/ 187338 h 320869"/>
                <a:gd name="connsiteX34" fmla="*/ 215511 w 273188"/>
                <a:gd name="connsiteY34" fmla="*/ 225120 h 320869"/>
                <a:gd name="connsiteX35" fmla="*/ 193418 w 273188"/>
                <a:gd name="connsiteY35" fmla="*/ 261942 h 32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73188" h="320869">
                  <a:moveTo>
                    <a:pt x="261617" y="66628"/>
                  </a:moveTo>
                  <a:cubicBezTo>
                    <a:pt x="254381" y="51861"/>
                    <a:pt x="243879" y="38941"/>
                    <a:pt x="230880" y="28846"/>
                  </a:cubicBezTo>
                  <a:cubicBezTo>
                    <a:pt x="217944" y="18779"/>
                    <a:pt x="203151" y="11380"/>
                    <a:pt x="187334" y="7073"/>
                  </a:cubicBezTo>
                  <a:cubicBezTo>
                    <a:pt x="170460" y="2293"/>
                    <a:pt x="153010" y="-80"/>
                    <a:pt x="135464" y="29"/>
                  </a:cubicBezTo>
                  <a:cubicBezTo>
                    <a:pt x="109176" y="-487"/>
                    <a:pt x="83241" y="5917"/>
                    <a:pt x="60220" y="18600"/>
                  </a:cubicBezTo>
                  <a:cubicBezTo>
                    <a:pt x="37647" y="31020"/>
                    <a:pt x="20037" y="50798"/>
                    <a:pt x="10271" y="74632"/>
                  </a:cubicBezTo>
                  <a:lnTo>
                    <a:pt x="57018" y="101208"/>
                  </a:lnTo>
                  <a:cubicBezTo>
                    <a:pt x="62717" y="86742"/>
                    <a:pt x="72771" y="74424"/>
                    <a:pt x="85835" y="65987"/>
                  </a:cubicBezTo>
                  <a:cubicBezTo>
                    <a:pt x="98963" y="57662"/>
                    <a:pt x="114972" y="53500"/>
                    <a:pt x="134183" y="53500"/>
                  </a:cubicBezTo>
                  <a:cubicBezTo>
                    <a:pt x="147759" y="53279"/>
                    <a:pt x="161239" y="55668"/>
                    <a:pt x="173887" y="60544"/>
                  </a:cubicBezTo>
                  <a:cubicBezTo>
                    <a:pt x="185669" y="65337"/>
                    <a:pt x="195723" y="73601"/>
                    <a:pt x="202703" y="84238"/>
                  </a:cubicBezTo>
                  <a:cubicBezTo>
                    <a:pt x="210067" y="95124"/>
                    <a:pt x="213589" y="109533"/>
                    <a:pt x="213589" y="127463"/>
                  </a:cubicBezTo>
                  <a:lnTo>
                    <a:pt x="213589" y="161723"/>
                  </a:lnTo>
                  <a:cubicBezTo>
                    <a:pt x="211572" y="159351"/>
                    <a:pt x="209331" y="157205"/>
                    <a:pt x="206866" y="155320"/>
                  </a:cubicBezTo>
                  <a:cubicBezTo>
                    <a:pt x="187974" y="138670"/>
                    <a:pt x="160438" y="130345"/>
                    <a:pt x="124578" y="130345"/>
                  </a:cubicBezTo>
                  <a:cubicBezTo>
                    <a:pt x="102965" y="130198"/>
                    <a:pt x="81512" y="133883"/>
                    <a:pt x="61180" y="141231"/>
                  </a:cubicBezTo>
                  <a:cubicBezTo>
                    <a:pt x="43474" y="147699"/>
                    <a:pt x="27945" y="159018"/>
                    <a:pt x="16354" y="173890"/>
                  </a:cubicBezTo>
                  <a:cubicBezTo>
                    <a:pt x="5468" y="187979"/>
                    <a:pt x="25" y="205269"/>
                    <a:pt x="25" y="225761"/>
                  </a:cubicBezTo>
                  <a:cubicBezTo>
                    <a:pt x="-423" y="244232"/>
                    <a:pt x="5212" y="262339"/>
                    <a:pt x="16034" y="277311"/>
                  </a:cubicBezTo>
                  <a:cubicBezTo>
                    <a:pt x="27433" y="291898"/>
                    <a:pt x="42610" y="303086"/>
                    <a:pt x="59900" y="309650"/>
                  </a:cubicBezTo>
                  <a:cubicBezTo>
                    <a:pt x="79463" y="317315"/>
                    <a:pt x="100339" y="321122"/>
                    <a:pt x="121376" y="320856"/>
                  </a:cubicBezTo>
                  <a:cubicBezTo>
                    <a:pt x="157877" y="320856"/>
                    <a:pt x="185733" y="312211"/>
                    <a:pt x="205585" y="295241"/>
                  </a:cubicBezTo>
                  <a:cubicBezTo>
                    <a:pt x="209555" y="291639"/>
                    <a:pt x="213301" y="287790"/>
                    <a:pt x="216791" y="283714"/>
                  </a:cubicBezTo>
                  <a:lnTo>
                    <a:pt x="216791" y="314132"/>
                  </a:lnTo>
                  <a:lnTo>
                    <a:pt x="273145" y="314132"/>
                  </a:lnTo>
                  <a:lnTo>
                    <a:pt x="273145" y="122020"/>
                  </a:lnTo>
                  <a:cubicBezTo>
                    <a:pt x="273657" y="102911"/>
                    <a:pt x="269718" y="83943"/>
                    <a:pt x="261617" y="66628"/>
                  </a:cubicBezTo>
                  <a:close/>
                  <a:moveTo>
                    <a:pt x="193418" y="261942"/>
                  </a:moveTo>
                  <a:cubicBezTo>
                    <a:pt x="179009" y="270587"/>
                    <a:pt x="160759" y="274749"/>
                    <a:pt x="138986" y="274749"/>
                  </a:cubicBezTo>
                  <a:cubicBezTo>
                    <a:pt x="117213" y="274749"/>
                    <a:pt x="98322" y="270587"/>
                    <a:pt x="83594" y="261942"/>
                  </a:cubicBezTo>
                  <a:cubicBezTo>
                    <a:pt x="68865" y="253297"/>
                    <a:pt x="61180" y="241130"/>
                    <a:pt x="61180" y="225120"/>
                  </a:cubicBezTo>
                  <a:cubicBezTo>
                    <a:pt x="60508" y="209114"/>
                    <a:pt x="69281" y="194193"/>
                    <a:pt x="83594" y="187018"/>
                  </a:cubicBezTo>
                  <a:cubicBezTo>
                    <a:pt x="98322" y="178693"/>
                    <a:pt x="116893" y="174531"/>
                    <a:pt x="138986" y="174531"/>
                  </a:cubicBezTo>
                  <a:cubicBezTo>
                    <a:pt x="161079" y="174531"/>
                    <a:pt x="179009" y="179013"/>
                    <a:pt x="193418" y="187338"/>
                  </a:cubicBezTo>
                  <a:cubicBezTo>
                    <a:pt x="207826" y="195663"/>
                    <a:pt x="215511" y="208471"/>
                    <a:pt x="215511" y="225120"/>
                  </a:cubicBezTo>
                  <a:cubicBezTo>
                    <a:pt x="215511" y="241770"/>
                    <a:pt x="208146" y="253617"/>
                    <a:pt x="193418" y="261942"/>
                  </a:cubicBezTo>
                  <a:close/>
                </a:path>
              </a:pathLst>
            </a:custGeom>
            <a:solidFill>
              <a:srgbClr val="00A443"/>
            </a:solidFill>
            <a:ln w="3199" cap="flat">
              <a:noFill/>
              <a:prstDash val="solid"/>
              <a:miter/>
            </a:ln>
          </p:spPr>
          <p:txBody>
            <a:bodyPr rtlCol="0" anchor="ctr"/>
            <a:lstStyle/>
            <a:p>
              <a:endParaRPr lang="es-ES" sz="900"/>
            </a:p>
          </p:txBody>
        </p:sp>
        <p:sp>
          <p:nvSpPr>
            <p:cNvPr id="15" name="Forma libre: forma 14">
              <a:extLst>
                <a:ext uri="{FF2B5EF4-FFF2-40B4-BE49-F238E27FC236}">
                  <a16:creationId xmlns:a16="http://schemas.microsoft.com/office/drawing/2014/main" id="{B956B37E-05B7-25C7-A7CD-D07F131EFAE5}"/>
                </a:ext>
              </a:extLst>
            </p:cNvPr>
            <p:cNvSpPr/>
            <p:nvPr/>
          </p:nvSpPr>
          <p:spPr>
            <a:xfrm>
              <a:off x="2135802" y="7854667"/>
              <a:ext cx="403789" cy="647133"/>
            </a:xfrm>
            <a:custGeom>
              <a:avLst/>
              <a:gdLst>
                <a:gd name="connsiteX0" fmla="*/ 0 w 403789"/>
                <a:gd name="connsiteY0" fmla="*/ 461389 h 647133"/>
                <a:gd name="connsiteX1" fmla="*/ 53792 w 403789"/>
                <a:gd name="connsiteY1" fmla="*/ 591705 h 647133"/>
                <a:gd name="connsiteX2" fmla="*/ 267356 w 403789"/>
                <a:gd name="connsiteY2" fmla="*/ 626926 h 647133"/>
                <a:gd name="connsiteX3" fmla="*/ 331714 w 403789"/>
                <a:gd name="connsiteY3" fmla="*/ 0 h 647133"/>
                <a:gd name="connsiteX4" fmla="*/ 0 w 403789"/>
                <a:gd name="connsiteY4" fmla="*/ 461389 h 647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789" h="647133">
                  <a:moveTo>
                    <a:pt x="0" y="461389"/>
                  </a:moveTo>
                  <a:cubicBezTo>
                    <a:pt x="-70" y="510243"/>
                    <a:pt x="19282" y="557125"/>
                    <a:pt x="53792" y="591705"/>
                  </a:cubicBezTo>
                  <a:cubicBezTo>
                    <a:pt x="120070" y="658304"/>
                    <a:pt x="210043" y="657984"/>
                    <a:pt x="267356" y="626926"/>
                  </a:cubicBezTo>
                  <a:cubicBezTo>
                    <a:pt x="337798" y="588824"/>
                    <a:pt x="495970" y="474517"/>
                    <a:pt x="331714" y="0"/>
                  </a:cubicBezTo>
                  <a:cubicBezTo>
                    <a:pt x="331714" y="223811"/>
                    <a:pt x="0" y="246544"/>
                    <a:pt x="0" y="461389"/>
                  </a:cubicBezTo>
                  <a:close/>
                </a:path>
              </a:pathLst>
            </a:custGeom>
            <a:solidFill>
              <a:srgbClr val="FF9C1A"/>
            </a:solidFill>
            <a:ln w="3199" cap="flat">
              <a:noFill/>
              <a:prstDash val="solid"/>
              <a:miter/>
            </a:ln>
          </p:spPr>
          <p:txBody>
            <a:bodyPr rtlCol="0" anchor="ctr"/>
            <a:lstStyle/>
            <a:p>
              <a:endParaRPr lang="es-ES" sz="900"/>
            </a:p>
          </p:txBody>
        </p:sp>
        <p:sp>
          <p:nvSpPr>
            <p:cNvPr id="16" name="Forma libre: forma 15">
              <a:extLst>
                <a:ext uri="{FF2B5EF4-FFF2-40B4-BE49-F238E27FC236}">
                  <a16:creationId xmlns:a16="http://schemas.microsoft.com/office/drawing/2014/main" id="{B6C7353B-3BDB-0DDA-88C7-D42B1BA49CBC}"/>
                </a:ext>
              </a:extLst>
            </p:cNvPr>
            <p:cNvSpPr/>
            <p:nvPr/>
          </p:nvSpPr>
          <p:spPr>
            <a:xfrm>
              <a:off x="1900785" y="7854667"/>
              <a:ext cx="386145" cy="647133"/>
            </a:xfrm>
            <a:custGeom>
              <a:avLst/>
              <a:gdLst>
                <a:gd name="connsiteX0" fmla="*/ 386146 w 386145"/>
                <a:gd name="connsiteY0" fmla="*/ 195954 h 647133"/>
                <a:gd name="connsiteX1" fmla="*/ 331714 w 386145"/>
                <a:gd name="connsiteY1" fmla="*/ 0 h 647133"/>
                <a:gd name="connsiteX2" fmla="*/ 0 w 386145"/>
                <a:gd name="connsiteY2" fmla="*/ 461389 h 647133"/>
                <a:gd name="connsiteX3" fmla="*/ 53471 w 386145"/>
                <a:gd name="connsiteY3" fmla="*/ 591705 h 647133"/>
                <a:gd name="connsiteX4" fmla="*/ 267356 w 386145"/>
                <a:gd name="connsiteY4" fmla="*/ 626926 h 647133"/>
                <a:gd name="connsiteX5" fmla="*/ 386146 w 386145"/>
                <a:gd name="connsiteY5" fmla="*/ 195954 h 64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145" h="647133">
                  <a:moveTo>
                    <a:pt x="386146" y="195954"/>
                  </a:moveTo>
                  <a:cubicBezTo>
                    <a:pt x="375259" y="137360"/>
                    <a:pt x="357649" y="77165"/>
                    <a:pt x="331714" y="0"/>
                  </a:cubicBezTo>
                  <a:cubicBezTo>
                    <a:pt x="331714" y="223811"/>
                    <a:pt x="0" y="246544"/>
                    <a:pt x="0" y="461389"/>
                  </a:cubicBezTo>
                  <a:cubicBezTo>
                    <a:pt x="-51" y="510179"/>
                    <a:pt x="19166" y="557013"/>
                    <a:pt x="53471" y="591705"/>
                  </a:cubicBezTo>
                  <a:cubicBezTo>
                    <a:pt x="119750" y="658304"/>
                    <a:pt x="210683" y="657984"/>
                    <a:pt x="267356" y="626926"/>
                  </a:cubicBezTo>
                  <a:cubicBezTo>
                    <a:pt x="135439" y="486364"/>
                    <a:pt x="181866" y="323389"/>
                    <a:pt x="386146" y="195954"/>
                  </a:cubicBezTo>
                  <a:close/>
                </a:path>
              </a:pathLst>
            </a:custGeom>
            <a:solidFill>
              <a:srgbClr val="0DA9FF"/>
            </a:solidFill>
            <a:ln w="3199" cap="flat">
              <a:noFill/>
              <a:prstDash val="solid"/>
              <a:miter/>
            </a:ln>
          </p:spPr>
          <p:txBody>
            <a:bodyPr rtlCol="0" anchor="ctr"/>
            <a:lstStyle/>
            <a:p>
              <a:endParaRPr lang="es-ES" sz="900"/>
            </a:p>
          </p:txBody>
        </p:sp>
        <p:sp>
          <p:nvSpPr>
            <p:cNvPr id="17" name="Forma libre: forma 16">
              <a:extLst>
                <a:ext uri="{FF2B5EF4-FFF2-40B4-BE49-F238E27FC236}">
                  <a16:creationId xmlns:a16="http://schemas.microsoft.com/office/drawing/2014/main" id="{9CA2588A-7EA1-742B-E359-058DBC5328BF}"/>
                </a:ext>
              </a:extLst>
            </p:cNvPr>
            <p:cNvSpPr/>
            <p:nvPr/>
          </p:nvSpPr>
          <p:spPr>
            <a:xfrm>
              <a:off x="1665767" y="7854667"/>
              <a:ext cx="386145" cy="799506"/>
            </a:xfrm>
            <a:custGeom>
              <a:avLst/>
              <a:gdLst>
                <a:gd name="connsiteX0" fmla="*/ 386146 w 386145"/>
                <a:gd name="connsiteY0" fmla="*/ 195954 h 799506"/>
                <a:gd name="connsiteX1" fmla="*/ 331394 w 386145"/>
                <a:gd name="connsiteY1" fmla="*/ 0 h 799506"/>
                <a:gd name="connsiteX2" fmla="*/ 0 w 386145"/>
                <a:gd name="connsiteY2" fmla="*/ 461389 h 799506"/>
                <a:gd name="connsiteX3" fmla="*/ 89012 w 386145"/>
                <a:gd name="connsiteY3" fmla="*/ 619882 h 799506"/>
                <a:gd name="connsiteX4" fmla="*/ 80687 w 386145"/>
                <a:gd name="connsiteY4" fmla="*/ 799507 h 799506"/>
                <a:gd name="connsiteX5" fmla="*/ 123272 w 386145"/>
                <a:gd name="connsiteY5" fmla="*/ 792463 h 799506"/>
                <a:gd name="connsiteX6" fmla="*/ 116548 w 386145"/>
                <a:gd name="connsiteY6" fmla="*/ 633650 h 799506"/>
                <a:gd name="connsiteX7" fmla="*/ 267356 w 386145"/>
                <a:gd name="connsiteY7" fmla="*/ 626926 h 799506"/>
                <a:gd name="connsiteX8" fmla="*/ 386146 w 386145"/>
                <a:gd name="connsiteY8" fmla="*/ 195954 h 799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6145" h="799506">
                  <a:moveTo>
                    <a:pt x="386146" y="195954"/>
                  </a:moveTo>
                  <a:cubicBezTo>
                    <a:pt x="375259" y="137360"/>
                    <a:pt x="357649" y="77165"/>
                    <a:pt x="331394" y="0"/>
                  </a:cubicBezTo>
                  <a:cubicBezTo>
                    <a:pt x="331394" y="223811"/>
                    <a:pt x="0" y="246544"/>
                    <a:pt x="0" y="461389"/>
                  </a:cubicBezTo>
                  <a:cubicBezTo>
                    <a:pt x="0" y="571534"/>
                    <a:pt x="89012" y="619882"/>
                    <a:pt x="89012" y="619882"/>
                  </a:cubicBezTo>
                  <a:cubicBezTo>
                    <a:pt x="75295" y="678745"/>
                    <a:pt x="72471" y="739625"/>
                    <a:pt x="80687" y="799507"/>
                  </a:cubicBezTo>
                  <a:lnTo>
                    <a:pt x="123272" y="792463"/>
                  </a:lnTo>
                  <a:cubicBezTo>
                    <a:pt x="102460" y="720100"/>
                    <a:pt x="115267" y="641334"/>
                    <a:pt x="116548" y="633650"/>
                  </a:cubicBezTo>
                  <a:cubicBezTo>
                    <a:pt x="170980" y="655423"/>
                    <a:pt x="227013" y="649019"/>
                    <a:pt x="267356" y="626926"/>
                  </a:cubicBezTo>
                  <a:cubicBezTo>
                    <a:pt x="135119" y="486364"/>
                    <a:pt x="181866" y="323709"/>
                    <a:pt x="386146" y="195954"/>
                  </a:cubicBezTo>
                  <a:close/>
                </a:path>
              </a:pathLst>
            </a:custGeom>
            <a:solidFill>
              <a:srgbClr val="00A443"/>
            </a:solidFill>
            <a:ln w="3199" cap="flat">
              <a:noFill/>
              <a:prstDash val="solid"/>
              <a:miter/>
            </a:ln>
          </p:spPr>
          <p:txBody>
            <a:bodyPr rtlCol="0" anchor="ctr"/>
            <a:lstStyle/>
            <a:p>
              <a:endParaRPr lang="es-ES" sz="900"/>
            </a:p>
          </p:txBody>
        </p:sp>
        <p:sp>
          <p:nvSpPr>
            <p:cNvPr id="19" name="Forma libre: forma 18">
              <a:extLst>
                <a:ext uri="{FF2B5EF4-FFF2-40B4-BE49-F238E27FC236}">
                  <a16:creationId xmlns:a16="http://schemas.microsoft.com/office/drawing/2014/main" id="{4EAFA7A0-7E7A-A276-860D-B6D7B5CC7C99}"/>
                </a:ext>
              </a:extLst>
            </p:cNvPr>
            <p:cNvSpPr/>
            <p:nvPr/>
          </p:nvSpPr>
          <p:spPr>
            <a:xfrm>
              <a:off x="2695489" y="8654174"/>
              <a:ext cx="33299" cy="260087"/>
            </a:xfrm>
            <a:custGeom>
              <a:avLst/>
              <a:gdLst>
                <a:gd name="connsiteX0" fmla="*/ 0 w 33299"/>
                <a:gd name="connsiteY0" fmla="*/ 0 h 260087"/>
                <a:gd name="connsiteX1" fmla="*/ 33299 w 33299"/>
                <a:gd name="connsiteY1" fmla="*/ 0 h 260087"/>
                <a:gd name="connsiteX2" fmla="*/ 33299 w 33299"/>
                <a:gd name="connsiteY2" fmla="*/ 260088 h 260087"/>
                <a:gd name="connsiteX3" fmla="*/ 0 w 33299"/>
                <a:gd name="connsiteY3" fmla="*/ 260088 h 260087"/>
              </a:gdLst>
              <a:ahLst/>
              <a:cxnLst>
                <a:cxn ang="0">
                  <a:pos x="connsiteX0" y="connsiteY0"/>
                </a:cxn>
                <a:cxn ang="0">
                  <a:pos x="connsiteX1" y="connsiteY1"/>
                </a:cxn>
                <a:cxn ang="0">
                  <a:pos x="connsiteX2" y="connsiteY2"/>
                </a:cxn>
                <a:cxn ang="0">
                  <a:pos x="connsiteX3" y="connsiteY3"/>
                </a:cxn>
              </a:cxnLst>
              <a:rect l="l" t="t" r="r" b="b"/>
              <a:pathLst>
                <a:path w="33299" h="260087">
                  <a:moveTo>
                    <a:pt x="0" y="0"/>
                  </a:moveTo>
                  <a:lnTo>
                    <a:pt x="33299" y="0"/>
                  </a:lnTo>
                  <a:lnTo>
                    <a:pt x="33299" y="260088"/>
                  </a:lnTo>
                  <a:lnTo>
                    <a:pt x="0" y="260088"/>
                  </a:lnTo>
                  <a:close/>
                </a:path>
              </a:pathLst>
            </a:custGeom>
            <a:solidFill>
              <a:srgbClr val="00A443"/>
            </a:solidFill>
            <a:ln w="3199" cap="flat">
              <a:noFill/>
              <a:prstDash val="solid"/>
              <a:miter/>
            </a:ln>
          </p:spPr>
          <p:txBody>
            <a:bodyPr rtlCol="0" anchor="ctr"/>
            <a:lstStyle/>
            <a:p>
              <a:endParaRPr lang="es-ES" sz="900"/>
            </a:p>
          </p:txBody>
        </p:sp>
        <p:sp>
          <p:nvSpPr>
            <p:cNvPr id="20" name="Forma libre: forma 19">
              <a:extLst>
                <a:ext uri="{FF2B5EF4-FFF2-40B4-BE49-F238E27FC236}">
                  <a16:creationId xmlns:a16="http://schemas.microsoft.com/office/drawing/2014/main" id="{62ECAAA7-2F1E-D5D4-9C1B-F45669B9F16B}"/>
                </a:ext>
              </a:extLst>
            </p:cNvPr>
            <p:cNvSpPr/>
            <p:nvPr/>
          </p:nvSpPr>
          <p:spPr>
            <a:xfrm>
              <a:off x="2777457" y="8723326"/>
              <a:ext cx="159156" cy="191159"/>
            </a:xfrm>
            <a:custGeom>
              <a:avLst/>
              <a:gdLst>
                <a:gd name="connsiteX0" fmla="*/ 125513 w 159156"/>
                <a:gd name="connsiteY0" fmla="*/ 8973 h 191159"/>
                <a:gd name="connsiteX1" fmla="*/ 52511 w 159156"/>
                <a:gd name="connsiteY1" fmla="*/ 9934 h 191159"/>
                <a:gd name="connsiteX2" fmla="*/ 31698 w 159156"/>
                <a:gd name="connsiteY2" fmla="*/ 32347 h 191159"/>
                <a:gd name="connsiteX3" fmla="*/ 31698 w 159156"/>
                <a:gd name="connsiteY3" fmla="*/ 3210 h 191159"/>
                <a:gd name="connsiteX4" fmla="*/ 0 w 159156"/>
                <a:gd name="connsiteY4" fmla="*/ 3210 h 191159"/>
                <a:gd name="connsiteX5" fmla="*/ 0 w 159156"/>
                <a:gd name="connsiteY5" fmla="*/ 191160 h 191159"/>
                <a:gd name="connsiteX6" fmla="*/ 31698 w 159156"/>
                <a:gd name="connsiteY6" fmla="*/ 191160 h 191159"/>
                <a:gd name="connsiteX7" fmla="*/ 31698 w 159156"/>
                <a:gd name="connsiteY7" fmla="*/ 79414 h 191159"/>
                <a:gd name="connsiteX8" fmla="*/ 46107 w 159156"/>
                <a:gd name="connsiteY8" fmla="*/ 42273 h 191159"/>
                <a:gd name="connsiteX9" fmla="*/ 82288 w 159156"/>
                <a:gd name="connsiteY9" fmla="*/ 28505 h 191159"/>
                <a:gd name="connsiteX10" fmla="*/ 114947 w 159156"/>
                <a:gd name="connsiteY10" fmla="*/ 41953 h 191159"/>
                <a:gd name="connsiteX11" fmla="*/ 127434 w 159156"/>
                <a:gd name="connsiteY11" fmla="*/ 78454 h 191159"/>
                <a:gd name="connsiteX12" fmla="*/ 127434 w 159156"/>
                <a:gd name="connsiteY12" fmla="*/ 191160 h 191159"/>
                <a:gd name="connsiteX13" fmla="*/ 159133 w 159156"/>
                <a:gd name="connsiteY13" fmla="*/ 191160 h 191159"/>
                <a:gd name="connsiteX14" fmla="*/ 159133 w 159156"/>
                <a:gd name="connsiteY14" fmla="*/ 73651 h 191159"/>
                <a:gd name="connsiteX15" fmla="*/ 150488 w 159156"/>
                <a:gd name="connsiteY15" fmla="*/ 34588 h 191159"/>
                <a:gd name="connsiteX16" fmla="*/ 125513 w 159156"/>
                <a:gd name="connsiteY16" fmla="*/ 8973 h 191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9156" h="191159">
                  <a:moveTo>
                    <a:pt x="125513" y="8973"/>
                  </a:moveTo>
                  <a:cubicBezTo>
                    <a:pt x="102642" y="-3325"/>
                    <a:pt x="75049" y="-2960"/>
                    <a:pt x="52511" y="9934"/>
                  </a:cubicBezTo>
                  <a:cubicBezTo>
                    <a:pt x="43574" y="15262"/>
                    <a:pt x="36351" y="23039"/>
                    <a:pt x="31698" y="32347"/>
                  </a:cubicBezTo>
                  <a:lnTo>
                    <a:pt x="31698" y="3210"/>
                  </a:lnTo>
                  <a:lnTo>
                    <a:pt x="0" y="3210"/>
                  </a:lnTo>
                  <a:lnTo>
                    <a:pt x="0" y="191160"/>
                  </a:lnTo>
                  <a:lnTo>
                    <a:pt x="31698" y="191160"/>
                  </a:lnTo>
                  <a:lnTo>
                    <a:pt x="31698" y="79414"/>
                  </a:lnTo>
                  <a:cubicBezTo>
                    <a:pt x="31698" y="63725"/>
                    <a:pt x="36501" y="51238"/>
                    <a:pt x="46107" y="42273"/>
                  </a:cubicBezTo>
                  <a:cubicBezTo>
                    <a:pt x="55847" y="33039"/>
                    <a:pt x="68872" y="28079"/>
                    <a:pt x="82288" y="28505"/>
                  </a:cubicBezTo>
                  <a:cubicBezTo>
                    <a:pt x="94609" y="28050"/>
                    <a:pt x="106520" y="32955"/>
                    <a:pt x="114947" y="41953"/>
                  </a:cubicBezTo>
                  <a:cubicBezTo>
                    <a:pt x="123272" y="50918"/>
                    <a:pt x="127434" y="63085"/>
                    <a:pt x="127434" y="78454"/>
                  </a:cubicBezTo>
                  <a:lnTo>
                    <a:pt x="127434" y="191160"/>
                  </a:lnTo>
                  <a:lnTo>
                    <a:pt x="159133" y="191160"/>
                  </a:lnTo>
                  <a:lnTo>
                    <a:pt x="159133" y="73651"/>
                  </a:lnTo>
                  <a:cubicBezTo>
                    <a:pt x="159456" y="60123"/>
                    <a:pt x="156491" y="46717"/>
                    <a:pt x="150488" y="34588"/>
                  </a:cubicBezTo>
                  <a:cubicBezTo>
                    <a:pt x="144856" y="23785"/>
                    <a:pt x="136169" y="14878"/>
                    <a:pt x="125513" y="8973"/>
                  </a:cubicBezTo>
                  <a:close/>
                </a:path>
              </a:pathLst>
            </a:custGeom>
            <a:solidFill>
              <a:srgbClr val="00A443"/>
            </a:solidFill>
            <a:ln w="3199" cap="flat">
              <a:noFill/>
              <a:prstDash val="solid"/>
              <a:miter/>
            </a:ln>
          </p:spPr>
          <p:txBody>
            <a:bodyPr rtlCol="0" anchor="ctr"/>
            <a:lstStyle/>
            <a:p>
              <a:endParaRPr lang="es-ES" sz="900"/>
            </a:p>
          </p:txBody>
        </p:sp>
        <p:sp>
          <p:nvSpPr>
            <p:cNvPr id="21" name="Forma libre: forma 20">
              <a:extLst>
                <a:ext uri="{FF2B5EF4-FFF2-40B4-BE49-F238E27FC236}">
                  <a16:creationId xmlns:a16="http://schemas.microsoft.com/office/drawing/2014/main" id="{FF60DCFE-1F38-3520-3730-6DB99C690073}"/>
                </a:ext>
              </a:extLst>
            </p:cNvPr>
            <p:cNvSpPr/>
            <p:nvPr/>
          </p:nvSpPr>
          <p:spPr>
            <a:xfrm>
              <a:off x="2979495" y="8723318"/>
              <a:ext cx="263218" cy="191168"/>
            </a:xfrm>
            <a:custGeom>
              <a:avLst/>
              <a:gdLst>
                <a:gd name="connsiteX0" fmla="*/ 231175 w 263218"/>
                <a:gd name="connsiteY0" fmla="*/ 8982 h 191168"/>
                <a:gd name="connsiteX1" fmla="*/ 196915 w 263218"/>
                <a:gd name="connsiteY1" fmla="*/ 17 h 191168"/>
                <a:gd name="connsiteX2" fmla="*/ 160414 w 263218"/>
                <a:gd name="connsiteY2" fmla="*/ 10903 h 191168"/>
                <a:gd name="connsiteX3" fmla="*/ 140242 w 263218"/>
                <a:gd name="connsiteY3" fmla="*/ 35558 h 191168"/>
                <a:gd name="connsiteX4" fmla="*/ 121671 w 263218"/>
                <a:gd name="connsiteY4" fmla="*/ 12184 h 191168"/>
                <a:gd name="connsiteX5" fmla="*/ 83569 w 263218"/>
                <a:gd name="connsiteY5" fmla="*/ 17 h 191168"/>
                <a:gd name="connsiteX6" fmla="*/ 50590 w 263218"/>
                <a:gd name="connsiteY6" fmla="*/ 9622 h 191168"/>
                <a:gd name="connsiteX7" fmla="*/ 32019 w 263218"/>
                <a:gd name="connsiteY7" fmla="*/ 30435 h 191168"/>
                <a:gd name="connsiteX8" fmla="*/ 32019 w 263218"/>
                <a:gd name="connsiteY8" fmla="*/ 3219 h 191168"/>
                <a:gd name="connsiteX9" fmla="*/ 0 w 263218"/>
                <a:gd name="connsiteY9" fmla="*/ 3219 h 191168"/>
                <a:gd name="connsiteX10" fmla="*/ 0 w 263218"/>
                <a:gd name="connsiteY10" fmla="*/ 191168 h 191168"/>
                <a:gd name="connsiteX11" fmla="*/ 32019 w 263218"/>
                <a:gd name="connsiteY11" fmla="*/ 191168 h 191168"/>
                <a:gd name="connsiteX12" fmla="*/ 32019 w 263218"/>
                <a:gd name="connsiteY12" fmla="*/ 76862 h 191168"/>
                <a:gd name="connsiteX13" fmla="*/ 37782 w 263218"/>
                <a:gd name="connsiteY13" fmla="*/ 50927 h 191168"/>
                <a:gd name="connsiteX14" fmla="*/ 53471 w 263218"/>
                <a:gd name="connsiteY14" fmla="*/ 34277 h 191168"/>
                <a:gd name="connsiteX15" fmla="*/ 76204 w 263218"/>
                <a:gd name="connsiteY15" fmla="*/ 28513 h 191168"/>
                <a:gd name="connsiteX16" fmla="*/ 104701 w 263218"/>
                <a:gd name="connsiteY16" fmla="*/ 41001 h 191168"/>
                <a:gd name="connsiteX17" fmla="*/ 115587 w 263218"/>
                <a:gd name="connsiteY17" fmla="*/ 76542 h 191168"/>
                <a:gd name="connsiteX18" fmla="*/ 115587 w 263218"/>
                <a:gd name="connsiteY18" fmla="*/ 191168 h 191168"/>
                <a:gd name="connsiteX19" fmla="*/ 147606 w 263218"/>
                <a:gd name="connsiteY19" fmla="*/ 191168 h 191168"/>
                <a:gd name="connsiteX20" fmla="*/ 147606 w 263218"/>
                <a:gd name="connsiteY20" fmla="*/ 76862 h 191168"/>
                <a:gd name="connsiteX21" fmla="*/ 160094 w 263218"/>
                <a:gd name="connsiteY21" fmla="*/ 41321 h 191168"/>
                <a:gd name="connsiteX22" fmla="*/ 191792 w 263218"/>
                <a:gd name="connsiteY22" fmla="*/ 28513 h 191168"/>
                <a:gd name="connsiteX23" fmla="*/ 219969 w 263218"/>
                <a:gd name="connsiteY23" fmla="*/ 41001 h 191168"/>
                <a:gd name="connsiteX24" fmla="*/ 231175 w 263218"/>
                <a:gd name="connsiteY24" fmla="*/ 76542 h 191168"/>
                <a:gd name="connsiteX25" fmla="*/ 231175 w 263218"/>
                <a:gd name="connsiteY25" fmla="*/ 191168 h 191168"/>
                <a:gd name="connsiteX26" fmla="*/ 263194 w 263218"/>
                <a:gd name="connsiteY26" fmla="*/ 191168 h 191168"/>
                <a:gd name="connsiteX27" fmla="*/ 263194 w 263218"/>
                <a:gd name="connsiteY27" fmla="*/ 71098 h 191168"/>
                <a:gd name="connsiteX28" fmla="*/ 254549 w 263218"/>
                <a:gd name="connsiteY28" fmla="*/ 33636 h 191168"/>
                <a:gd name="connsiteX29" fmla="*/ 231175 w 263218"/>
                <a:gd name="connsiteY29" fmla="*/ 8982 h 191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63218" h="191168">
                  <a:moveTo>
                    <a:pt x="231175" y="8982"/>
                  </a:moveTo>
                  <a:cubicBezTo>
                    <a:pt x="220817" y="2847"/>
                    <a:pt x="208948" y="-259"/>
                    <a:pt x="196915" y="17"/>
                  </a:cubicBezTo>
                  <a:cubicBezTo>
                    <a:pt x="183947" y="14"/>
                    <a:pt x="171262" y="3798"/>
                    <a:pt x="160414" y="10903"/>
                  </a:cubicBezTo>
                  <a:cubicBezTo>
                    <a:pt x="151285" y="16817"/>
                    <a:pt x="144231" y="25440"/>
                    <a:pt x="140242" y="35558"/>
                  </a:cubicBezTo>
                  <a:cubicBezTo>
                    <a:pt x="136112" y="26330"/>
                    <a:pt x="129727" y="18293"/>
                    <a:pt x="121671" y="12184"/>
                  </a:cubicBezTo>
                  <a:cubicBezTo>
                    <a:pt x="110682" y="3994"/>
                    <a:pt x="97270" y="-287"/>
                    <a:pt x="83569" y="17"/>
                  </a:cubicBezTo>
                  <a:cubicBezTo>
                    <a:pt x="71882" y="-15"/>
                    <a:pt x="60432" y="3318"/>
                    <a:pt x="50590" y="9622"/>
                  </a:cubicBezTo>
                  <a:cubicBezTo>
                    <a:pt x="42524" y="14627"/>
                    <a:pt x="36075" y="21854"/>
                    <a:pt x="32019" y="30435"/>
                  </a:cubicBezTo>
                  <a:lnTo>
                    <a:pt x="32019" y="3219"/>
                  </a:lnTo>
                  <a:lnTo>
                    <a:pt x="0" y="3219"/>
                  </a:lnTo>
                  <a:lnTo>
                    <a:pt x="0" y="191168"/>
                  </a:lnTo>
                  <a:lnTo>
                    <a:pt x="32019" y="191168"/>
                  </a:lnTo>
                  <a:lnTo>
                    <a:pt x="32019" y="76862"/>
                  </a:lnTo>
                  <a:cubicBezTo>
                    <a:pt x="31769" y="67874"/>
                    <a:pt x="33748" y="58963"/>
                    <a:pt x="37782" y="50927"/>
                  </a:cubicBezTo>
                  <a:cubicBezTo>
                    <a:pt x="41339" y="44010"/>
                    <a:pt x="46779" y="38237"/>
                    <a:pt x="53471" y="34277"/>
                  </a:cubicBezTo>
                  <a:cubicBezTo>
                    <a:pt x="60378" y="30313"/>
                    <a:pt x="68241" y="28318"/>
                    <a:pt x="76204" y="28513"/>
                  </a:cubicBezTo>
                  <a:cubicBezTo>
                    <a:pt x="87091" y="28216"/>
                    <a:pt x="97542" y="32794"/>
                    <a:pt x="104701" y="41001"/>
                  </a:cubicBezTo>
                  <a:cubicBezTo>
                    <a:pt x="112065" y="49326"/>
                    <a:pt x="115587" y="61173"/>
                    <a:pt x="115587" y="76542"/>
                  </a:cubicBezTo>
                  <a:lnTo>
                    <a:pt x="115587" y="191168"/>
                  </a:lnTo>
                  <a:lnTo>
                    <a:pt x="147606" y="191168"/>
                  </a:lnTo>
                  <a:lnTo>
                    <a:pt x="147606" y="76862"/>
                  </a:lnTo>
                  <a:cubicBezTo>
                    <a:pt x="147606" y="61493"/>
                    <a:pt x="151769" y="49646"/>
                    <a:pt x="160094" y="41321"/>
                  </a:cubicBezTo>
                  <a:cubicBezTo>
                    <a:pt x="168450" y="32878"/>
                    <a:pt x="179916" y="28244"/>
                    <a:pt x="191792" y="28513"/>
                  </a:cubicBezTo>
                  <a:cubicBezTo>
                    <a:pt x="202576" y="28267"/>
                    <a:pt x="212908" y="32846"/>
                    <a:pt x="219969" y="41001"/>
                  </a:cubicBezTo>
                  <a:cubicBezTo>
                    <a:pt x="227333" y="49326"/>
                    <a:pt x="231175" y="61173"/>
                    <a:pt x="231175" y="76542"/>
                  </a:cubicBezTo>
                  <a:lnTo>
                    <a:pt x="231175" y="191168"/>
                  </a:lnTo>
                  <a:lnTo>
                    <a:pt x="263194" y="191168"/>
                  </a:lnTo>
                  <a:lnTo>
                    <a:pt x="263194" y="71098"/>
                  </a:lnTo>
                  <a:cubicBezTo>
                    <a:pt x="263520" y="58083"/>
                    <a:pt x="260546" y="45195"/>
                    <a:pt x="254549" y="33636"/>
                  </a:cubicBezTo>
                  <a:cubicBezTo>
                    <a:pt x="249198" y="23406"/>
                    <a:pt x="241107" y="14867"/>
                    <a:pt x="231175" y="8982"/>
                  </a:cubicBezTo>
                  <a:close/>
                </a:path>
              </a:pathLst>
            </a:custGeom>
            <a:solidFill>
              <a:srgbClr val="00A443"/>
            </a:solidFill>
            <a:ln w="3199" cap="flat">
              <a:noFill/>
              <a:prstDash val="solid"/>
              <a:miter/>
            </a:ln>
          </p:spPr>
          <p:txBody>
            <a:bodyPr rtlCol="0" anchor="ctr"/>
            <a:lstStyle/>
            <a:p>
              <a:endParaRPr lang="es-ES" sz="900"/>
            </a:p>
          </p:txBody>
        </p:sp>
        <p:sp>
          <p:nvSpPr>
            <p:cNvPr id="22" name="Forma libre: forma 21">
              <a:extLst>
                <a:ext uri="{FF2B5EF4-FFF2-40B4-BE49-F238E27FC236}">
                  <a16:creationId xmlns:a16="http://schemas.microsoft.com/office/drawing/2014/main" id="{36D218AB-7C18-3BA3-0C13-552F396C7B18}"/>
                </a:ext>
              </a:extLst>
            </p:cNvPr>
            <p:cNvSpPr/>
            <p:nvPr/>
          </p:nvSpPr>
          <p:spPr>
            <a:xfrm>
              <a:off x="3275313" y="8723325"/>
              <a:ext cx="188645" cy="194671"/>
            </a:xfrm>
            <a:custGeom>
              <a:avLst/>
              <a:gdLst>
                <a:gd name="connsiteX0" fmla="*/ 142838 w 188645"/>
                <a:gd name="connsiteY0" fmla="*/ 12177 h 194671"/>
                <a:gd name="connsiteX1" fmla="*/ 94170 w 188645"/>
                <a:gd name="connsiteY1" fmla="*/ 10 h 194671"/>
                <a:gd name="connsiteX2" fmla="*/ 57028 w 188645"/>
                <a:gd name="connsiteY2" fmla="*/ 7054 h 194671"/>
                <a:gd name="connsiteX3" fmla="*/ 26931 w 188645"/>
                <a:gd name="connsiteY3" fmla="*/ 26905 h 194671"/>
                <a:gd name="connsiteX4" fmla="*/ 7079 w 188645"/>
                <a:gd name="connsiteY4" fmla="*/ 57963 h 194671"/>
                <a:gd name="connsiteX5" fmla="*/ 35 w 188645"/>
                <a:gd name="connsiteY5" fmla="*/ 97026 h 194671"/>
                <a:gd name="connsiteX6" fmla="*/ 12202 w 188645"/>
                <a:gd name="connsiteY6" fmla="*/ 147936 h 194671"/>
                <a:gd name="connsiteX7" fmla="*/ 45822 w 188645"/>
                <a:gd name="connsiteY7" fmla="*/ 182516 h 194671"/>
                <a:gd name="connsiteX8" fmla="*/ 131952 w 188645"/>
                <a:gd name="connsiteY8" fmla="*/ 187639 h 194671"/>
                <a:gd name="connsiteX9" fmla="*/ 162049 w 188645"/>
                <a:gd name="connsiteY9" fmla="*/ 167467 h 194671"/>
                <a:gd name="connsiteX10" fmla="*/ 181581 w 188645"/>
                <a:gd name="connsiteY10" fmla="*/ 136729 h 194671"/>
                <a:gd name="connsiteX11" fmla="*/ 188625 w 188645"/>
                <a:gd name="connsiteY11" fmla="*/ 97026 h 194671"/>
                <a:gd name="connsiteX12" fmla="*/ 176458 w 188645"/>
                <a:gd name="connsiteY12" fmla="*/ 46437 h 194671"/>
                <a:gd name="connsiteX13" fmla="*/ 142838 w 188645"/>
                <a:gd name="connsiteY13" fmla="*/ 12177 h 194671"/>
                <a:gd name="connsiteX14" fmla="*/ 151803 w 188645"/>
                <a:gd name="connsiteY14" fmla="*/ 125843 h 194671"/>
                <a:gd name="connsiteX15" fmla="*/ 138676 w 188645"/>
                <a:gd name="connsiteY15" fmla="*/ 147616 h 194671"/>
                <a:gd name="connsiteX16" fmla="*/ 119144 w 188645"/>
                <a:gd name="connsiteY16" fmla="*/ 161064 h 194671"/>
                <a:gd name="connsiteX17" fmla="*/ 94170 w 188645"/>
                <a:gd name="connsiteY17" fmla="*/ 165866 h 194671"/>
                <a:gd name="connsiteX18" fmla="*/ 62792 w 188645"/>
                <a:gd name="connsiteY18" fmla="*/ 157541 h 194671"/>
                <a:gd name="connsiteX19" fmla="*/ 40699 w 188645"/>
                <a:gd name="connsiteY19" fmla="*/ 133848 h 194671"/>
                <a:gd name="connsiteX20" fmla="*/ 32694 w 188645"/>
                <a:gd name="connsiteY20" fmla="*/ 97026 h 194671"/>
                <a:gd name="connsiteX21" fmla="*/ 37177 w 188645"/>
                <a:gd name="connsiteY21" fmla="*/ 68529 h 194671"/>
                <a:gd name="connsiteX22" fmla="*/ 50304 w 188645"/>
                <a:gd name="connsiteY22" fmla="*/ 46757 h 194671"/>
                <a:gd name="connsiteX23" fmla="*/ 69836 w 188645"/>
                <a:gd name="connsiteY23" fmla="*/ 33309 h 194671"/>
                <a:gd name="connsiteX24" fmla="*/ 94170 w 188645"/>
                <a:gd name="connsiteY24" fmla="*/ 29147 h 194671"/>
                <a:gd name="connsiteX25" fmla="*/ 126189 w 188645"/>
                <a:gd name="connsiteY25" fmla="*/ 37151 h 194671"/>
                <a:gd name="connsiteX26" fmla="*/ 148281 w 188645"/>
                <a:gd name="connsiteY26" fmla="*/ 60525 h 194671"/>
                <a:gd name="connsiteX27" fmla="*/ 156286 w 188645"/>
                <a:gd name="connsiteY27" fmla="*/ 97026 h 194671"/>
                <a:gd name="connsiteX28" fmla="*/ 151803 w 188645"/>
                <a:gd name="connsiteY28" fmla="*/ 125843 h 194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8645" h="194671">
                  <a:moveTo>
                    <a:pt x="142838" y="12177"/>
                  </a:moveTo>
                  <a:cubicBezTo>
                    <a:pt x="127946" y="3967"/>
                    <a:pt x="111175" y="-227"/>
                    <a:pt x="94170" y="10"/>
                  </a:cubicBezTo>
                  <a:cubicBezTo>
                    <a:pt x="81446" y="-135"/>
                    <a:pt x="68817" y="2260"/>
                    <a:pt x="57028" y="7054"/>
                  </a:cubicBezTo>
                  <a:cubicBezTo>
                    <a:pt x="45713" y="11482"/>
                    <a:pt x="35457" y="18247"/>
                    <a:pt x="26931" y="26905"/>
                  </a:cubicBezTo>
                  <a:cubicBezTo>
                    <a:pt x="18116" y="35678"/>
                    <a:pt x="11341" y="46280"/>
                    <a:pt x="7079" y="57963"/>
                  </a:cubicBezTo>
                  <a:cubicBezTo>
                    <a:pt x="2231" y="70409"/>
                    <a:pt x="-160" y="83671"/>
                    <a:pt x="35" y="97026"/>
                  </a:cubicBezTo>
                  <a:cubicBezTo>
                    <a:pt x="-429" y="114768"/>
                    <a:pt x="3765" y="132320"/>
                    <a:pt x="12202" y="147936"/>
                  </a:cubicBezTo>
                  <a:cubicBezTo>
                    <a:pt x="20040" y="162319"/>
                    <a:pt x="31666" y="174278"/>
                    <a:pt x="45822" y="182516"/>
                  </a:cubicBezTo>
                  <a:cubicBezTo>
                    <a:pt x="72413" y="196691"/>
                    <a:pt x="103865" y="198561"/>
                    <a:pt x="131952" y="187639"/>
                  </a:cubicBezTo>
                  <a:cubicBezTo>
                    <a:pt x="143219" y="182971"/>
                    <a:pt x="153449" y="176116"/>
                    <a:pt x="162049" y="167467"/>
                  </a:cubicBezTo>
                  <a:cubicBezTo>
                    <a:pt x="170480" y="158576"/>
                    <a:pt x="177111" y="148138"/>
                    <a:pt x="181581" y="136729"/>
                  </a:cubicBezTo>
                  <a:cubicBezTo>
                    <a:pt x="186486" y="124079"/>
                    <a:pt x="188881" y="110592"/>
                    <a:pt x="188625" y="97026"/>
                  </a:cubicBezTo>
                  <a:cubicBezTo>
                    <a:pt x="188974" y="79400"/>
                    <a:pt x="184786" y="61979"/>
                    <a:pt x="176458" y="46437"/>
                  </a:cubicBezTo>
                  <a:cubicBezTo>
                    <a:pt x="168524" y="32211"/>
                    <a:pt x="156910" y="20380"/>
                    <a:pt x="142838" y="12177"/>
                  </a:cubicBezTo>
                  <a:close/>
                  <a:moveTo>
                    <a:pt x="151803" y="125843"/>
                  </a:moveTo>
                  <a:cubicBezTo>
                    <a:pt x="148983" y="133931"/>
                    <a:pt x="144513" y="141346"/>
                    <a:pt x="138676" y="147616"/>
                  </a:cubicBezTo>
                  <a:cubicBezTo>
                    <a:pt x="133140" y="153369"/>
                    <a:pt x="126496" y="157942"/>
                    <a:pt x="119144" y="161064"/>
                  </a:cubicBezTo>
                  <a:cubicBezTo>
                    <a:pt x="111223" y="164310"/>
                    <a:pt x="102732" y="165943"/>
                    <a:pt x="94170" y="165866"/>
                  </a:cubicBezTo>
                  <a:cubicBezTo>
                    <a:pt x="83152" y="165969"/>
                    <a:pt x="72311" y="163093"/>
                    <a:pt x="62792" y="157541"/>
                  </a:cubicBezTo>
                  <a:cubicBezTo>
                    <a:pt x="53205" y="152053"/>
                    <a:pt x="45505" y="143793"/>
                    <a:pt x="40699" y="133848"/>
                  </a:cubicBezTo>
                  <a:cubicBezTo>
                    <a:pt x="35028" y="122423"/>
                    <a:pt x="32278" y="109773"/>
                    <a:pt x="32694" y="97026"/>
                  </a:cubicBezTo>
                  <a:cubicBezTo>
                    <a:pt x="32595" y="87344"/>
                    <a:pt x="34109" y="77712"/>
                    <a:pt x="37177" y="68529"/>
                  </a:cubicBezTo>
                  <a:cubicBezTo>
                    <a:pt x="40122" y="60499"/>
                    <a:pt x="44576" y="53109"/>
                    <a:pt x="50304" y="46757"/>
                  </a:cubicBezTo>
                  <a:cubicBezTo>
                    <a:pt x="55840" y="41003"/>
                    <a:pt x="62484" y="36431"/>
                    <a:pt x="69836" y="33309"/>
                  </a:cubicBezTo>
                  <a:cubicBezTo>
                    <a:pt x="77626" y="30453"/>
                    <a:pt x="85874" y="29041"/>
                    <a:pt x="94170" y="29147"/>
                  </a:cubicBezTo>
                  <a:cubicBezTo>
                    <a:pt x="105370" y="28862"/>
                    <a:pt x="116439" y="31628"/>
                    <a:pt x="126189" y="37151"/>
                  </a:cubicBezTo>
                  <a:cubicBezTo>
                    <a:pt x="135621" y="42687"/>
                    <a:pt x="143283" y="50794"/>
                    <a:pt x="148281" y="60525"/>
                  </a:cubicBezTo>
                  <a:cubicBezTo>
                    <a:pt x="153913" y="71847"/>
                    <a:pt x="156661" y="84385"/>
                    <a:pt x="156286" y="97026"/>
                  </a:cubicBezTo>
                  <a:cubicBezTo>
                    <a:pt x="156357" y="106811"/>
                    <a:pt x="154845" y="116542"/>
                    <a:pt x="151803" y="125843"/>
                  </a:cubicBezTo>
                  <a:close/>
                </a:path>
              </a:pathLst>
            </a:custGeom>
            <a:solidFill>
              <a:srgbClr val="00A443"/>
            </a:solidFill>
            <a:ln w="3199" cap="flat">
              <a:noFill/>
              <a:prstDash val="solid"/>
              <a:miter/>
            </a:ln>
          </p:spPr>
          <p:txBody>
            <a:bodyPr rtlCol="0" anchor="ctr"/>
            <a:lstStyle/>
            <a:p>
              <a:endParaRPr lang="es-ES" sz="900"/>
            </a:p>
          </p:txBody>
        </p:sp>
        <p:sp>
          <p:nvSpPr>
            <p:cNvPr id="23" name="Forma libre: forma 22">
              <a:extLst>
                <a:ext uri="{FF2B5EF4-FFF2-40B4-BE49-F238E27FC236}">
                  <a16:creationId xmlns:a16="http://schemas.microsoft.com/office/drawing/2014/main" id="{80A9E04F-9E35-02DA-C248-70366ED71322}"/>
                </a:ext>
              </a:extLst>
            </p:cNvPr>
            <p:cNvSpPr/>
            <p:nvPr/>
          </p:nvSpPr>
          <p:spPr>
            <a:xfrm>
              <a:off x="3498198" y="8654174"/>
              <a:ext cx="184449" cy="263558"/>
            </a:xfrm>
            <a:custGeom>
              <a:avLst/>
              <a:gdLst>
                <a:gd name="connsiteX0" fmla="*/ 141843 w 184449"/>
                <a:gd name="connsiteY0" fmla="*/ 81327 h 263558"/>
                <a:gd name="connsiteX1" fmla="*/ 97337 w 184449"/>
                <a:gd name="connsiteY1" fmla="*/ 69160 h 263558"/>
                <a:gd name="connsiteX2" fmla="*/ 62116 w 184449"/>
                <a:gd name="connsiteY2" fmla="*/ 77485 h 263558"/>
                <a:gd name="connsiteX3" fmla="*/ 37462 w 184449"/>
                <a:gd name="connsiteY3" fmla="*/ 99898 h 263558"/>
                <a:gd name="connsiteX4" fmla="*/ 32019 w 184449"/>
                <a:gd name="connsiteY4" fmla="*/ 108543 h 263558"/>
                <a:gd name="connsiteX5" fmla="*/ 32019 w 184449"/>
                <a:gd name="connsiteY5" fmla="*/ 0 h 263558"/>
                <a:gd name="connsiteX6" fmla="*/ 0 w 184449"/>
                <a:gd name="connsiteY6" fmla="*/ 0 h 263558"/>
                <a:gd name="connsiteX7" fmla="*/ 0 w 184449"/>
                <a:gd name="connsiteY7" fmla="*/ 260312 h 263558"/>
                <a:gd name="connsiteX8" fmla="*/ 32019 w 184449"/>
                <a:gd name="connsiteY8" fmla="*/ 260312 h 263558"/>
                <a:gd name="connsiteX9" fmla="*/ 32019 w 184449"/>
                <a:gd name="connsiteY9" fmla="*/ 224451 h 263558"/>
                <a:gd name="connsiteX10" fmla="*/ 37142 w 184449"/>
                <a:gd name="connsiteY10" fmla="*/ 232776 h 263558"/>
                <a:gd name="connsiteX11" fmla="*/ 97337 w 184449"/>
                <a:gd name="connsiteY11" fmla="*/ 263514 h 263558"/>
                <a:gd name="connsiteX12" fmla="*/ 131597 w 184449"/>
                <a:gd name="connsiteY12" fmla="*/ 256470 h 263558"/>
                <a:gd name="connsiteX13" fmla="*/ 177704 w 184449"/>
                <a:gd name="connsiteY13" fmla="*/ 205560 h 263558"/>
                <a:gd name="connsiteX14" fmla="*/ 184428 w 184449"/>
                <a:gd name="connsiteY14" fmla="*/ 166177 h 263558"/>
                <a:gd name="connsiteX15" fmla="*/ 172901 w 184449"/>
                <a:gd name="connsiteY15" fmla="*/ 115588 h 263558"/>
                <a:gd name="connsiteX16" fmla="*/ 141843 w 184449"/>
                <a:gd name="connsiteY16" fmla="*/ 81327 h 263558"/>
                <a:gd name="connsiteX17" fmla="*/ 147606 w 184449"/>
                <a:gd name="connsiteY17" fmla="*/ 194994 h 263558"/>
                <a:gd name="connsiteX18" fmla="*/ 135119 w 184449"/>
                <a:gd name="connsiteY18" fmla="*/ 216446 h 263558"/>
                <a:gd name="connsiteX19" fmla="*/ 115908 w 184449"/>
                <a:gd name="connsiteY19" fmla="*/ 229894 h 263558"/>
                <a:gd name="connsiteX20" fmla="*/ 91894 w 184449"/>
                <a:gd name="connsiteY20" fmla="*/ 234377 h 263558"/>
                <a:gd name="connsiteX21" fmla="*/ 48028 w 184449"/>
                <a:gd name="connsiteY21" fmla="*/ 216446 h 263558"/>
                <a:gd name="connsiteX22" fmla="*/ 31058 w 184449"/>
                <a:gd name="connsiteY22" fmla="*/ 166177 h 263558"/>
                <a:gd name="connsiteX23" fmla="*/ 35541 w 184449"/>
                <a:gd name="connsiteY23" fmla="*/ 137680 h 263558"/>
                <a:gd name="connsiteX24" fmla="*/ 48348 w 184449"/>
                <a:gd name="connsiteY24" fmla="*/ 116228 h 263558"/>
                <a:gd name="connsiteX25" fmla="*/ 67559 w 184449"/>
                <a:gd name="connsiteY25" fmla="*/ 102460 h 263558"/>
                <a:gd name="connsiteX26" fmla="*/ 91894 w 184449"/>
                <a:gd name="connsiteY26" fmla="*/ 98297 h 263558"/>
                <a:gd name="connsiteX27" fmla="*/ 135119 w 184449"/>
                <a:gd name="connsiteY27" fmla="*/ 116228 h 263558"/>
                <a:gd name="connsiteX28" fmla="*/ 152089 w 184449"/>
                <a:gd name="connsiteY28" fmla="*/ 166177 h 263558"/>
                <a:gd name="connsiteX29" fmla="*/ 147606 w 184449"/>
                <a:gd name="connsiteY29" fmla="*/ 194994 h 263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4449" h="263558">
                  <a:moveTo>
                    <a:pt x="141843" y="81327"/>
                  </a:moveTo>
                  <a:cubicBezTo>
                    <a:pt x="128443" y="73176"/>
                    <a:pt x="113020" y="68959"/>
                    <a:pt x="97337" y="69160"/>
                  </a:cubicBezTo>
                  <a:cubicBezTo>
                    <a:pt x="85080" y="68907"/>
                    <a:pt x="72961" y="71773"/>
                    <a:pt x="62116" y="77485"/>
                  </a:cubicBezTo>
                  <a:cubicBezTo>
                    <a:pt x="52325" y="83021"/>
                    <a:pt x="43901" y="90680"/>
                    <a:pt x="37462" y="99898"/>
                  </a:cubicBezTo>
                  <a:cubicBezTo>
                    <a:pt x="35461" y="102658"/>
                    <a:pt x="33645" y="105546"/>
                    <a:pt x="32019" y="108543"/>
                  </a:cubicBezTo>
                  <a:lnTo>
                    <a:pt x="32019" y="0"/>
                  </a:lnTo>
                  <a:lnTo>
                    <a:pt x="0" y="0"/>
                  </a:lnTo>
                  <a:lnTo>
                    <a:pt x="0" y="260312"/>
                  </a:lnTo>
                  <a:lnTo>
                    <a:pt x="32019" y="260312"/>
                  </a:lnTo>
                  <a:lnTo>
                    <a:pt x="32019" y="224451"/>
                  </a:lnTo>
                  <a:cubicBezTo>
                    <a:pt x="33536" y="227339"/>
                    <a:pt x="35249" y="230118"/>
                    <a:pt x="37142" y="232776"/>
                  </a:cubicBezTo>
                  <a:cubicBezTo>
                    <a:pt x="50535" y="252749"/>
                    <a:pt x="73304" y="264375"/>
                    <a:pt x="97337" y="263514"/>
                  </a:cubicBezTo>
                  <a:cubicBezTo>
                    <a:pt x="109136" y="263719"/>
                    <a:pt x="120835" y="261314"/>
                    <a:pt x="131597" y="256470"/>
                  </a:cubicBezTo>
                  <a:cubicBezTo>
                    <a:pt x="153338" y="246595"/>
                    <a:pt x="170026" y="228168"/>
                    <a:pt x="177704" y="205560"/>
                  </a:cubicBezTo>
                  <a:cubicBezTo>
                    <a:pt x="182321" y="192951"/>
                    <a:pt x="184597" y="179606"/>
                    <a:pt x="184428" y="166177"/>
                  </a:cubicBezTo>
                  <a:cubicBezTo>
                    <a:pt x="184783" y="148624"/>
                    <a:pt x="180826" y="131254"/>
                    <a:pt x="172901" y="115588"/>
                  </a:cubicBezTo>
                  <a:cubicBezTo>
                    <a:pt x="165921" y="101512"/>
                    <a:pt x="155169" y="89652"/>
                    <a:pt x="141843" y="81327"/>
                  </a:cubicBezTo>
                  <a:close/>
                  <a:moveTo>
                    <a:pt x="147606" y="194994"/>
                  </a:moveTo>
                  <a:cubicBezTo>
                    <a:pt x="145080" y="202979"/>
                    <a:pt x="140815" y="210305"/>
                    <a:pt x="135119" y="216446"/>
                  </a:cubicBezTo>
                  <a:cubicBezTo>
                    <a:pt x="129698" y="222191"/>
                    <a:pt x="123160" y="226766"/>
                    <a:pt x="115908" y="229894"/>
                  </a:cubicBezTo>
                  <a:cubicBezTo>
                    <a:pt x="108300" y="233032"/>
                    <a:pt x="100122" y="234559"/>
                    <a:pt x="91894" y="234377"/>
                  </a:cubicBezTo>
                  <a:cubicBezTo>
                    <a:pt x="75369" y="235008"/>
                    <a:pt x="59379" y="228473"/>
                    <a:pt x="48028" y="216446"/>
                  </a:cubicBezTo>
                  <a:cubicBezTo>
                    <a:pt x="36822" y="204599"/>
                    <a:pt x="31058" y="187630"/>
                    <a:pt x="31058" y="166177"/>
                  </a:cubicBezTo>
                  <a:cubicBezTo>
                    <a:pt x="30959" y="156495"/>
                    <a:pt x="32473" y="146863"/>
                    <a:pt x="35541" y="137680"/>
                  </a:cubicBezTo>
                  <a:cubicBezTo>
                    <a:pt x="38451" y="129801"/>
                    <a:pt x="42793" y="122529"/>
                    <a:pt x="48348" y="116228"/>
                  </a:cubicBezTo>
                  <a:cubicBezTo>
                    <a:pt x="53667" y="110285"/>
                    <a:pt x="60224" y="105588"/>
                    <a:pt x="67559" y="102460"/>
                  </a:cubicBezTo>
                  <a:cubicBezTo>
                    <a:pt x="75327" y="99524"/>
                    <a:pt x="83591" y="98108"/>
                    <a:pt x="91894" y="98297"/>
                  </a:cubicBezTo>
                  <a:cubicBezTo>
                    <a:pt x="109504" y="98297"/>
                    <a:pt x="123912" y="104061"/>
                    <a:pt x="135119" y="116228"/>
                  </a:cubicBezTo>
                  <a:cubicBezTo>
                    <a:pt x="146326" y="128395"/>
                    <a:pt x="152089" y="144725"/>
                    <a:pt x="152089" y="166177"/>
                  </a:cubicBezTo>
                  <a:cubicBezTo>
                    <a:pt x="152159" y="175962"/>
                    <a:pt x="150648" y="185692"/>
                    <a:pt x="147606" y="194994"/>
                  </a:cubicBezTo>
                  <a:close/>
                </a:path>
              </a:pathLst>
            </a:custGeom>
            <a:solidFill>
              <a:srgbClr val="00A443"/>
            </a:solidFill>
            <a:ln w="3199" cap="flat">
              <a:noFill/>
              <a:prstDash val="solid"/>
              <a:miter/>
            </a:ln>
          </p:spPr>
          <p:txBody>
            <a:bodyPr rtlCol="0" anchor="ctr"/>
            <a:lstStyle/>
            <a:p>
              <a:endParaRPr lang="es-ES" sz="900"/>
            </a:p>
          </p:txBody>
        </p:sp>
        <p:sp>
          <p:nvSpPr>
            <p:cNvPr id="24" name="Forma libre: forma 23">
              <a:extLst>
                <a:ext uri="{FF2B5EF4-FFF2-40B4-BE49-F238E27FC236}">
                  <a16:creationId xmlns:a16="http://schemas.microsoft.com/office/drawing/2014/main" id="{69E0416E-D317-2AB8-F7F9-3FD340CA345D}"/>
                </a:ext>
              </a:extLst>
            </p:cNvPr>
            <p:cNvSpPr/>
            <p:nvPr/>
          </p:nvSpPr>
          <p:spPr>
            <a:xfrm>
              <a:off x="3716565" y="8726536"/>
              <a:ext cx="32018" cy="187629"/>
            </a:xfrm>
            <a:custGeom>
              <a:avLst/>
              <a:gdLst>
                <a:gd name="connsiteX0" fmla="*/ 0 w 32018"/>
                <a:gd name="connsiteY0" fmla="*/ 0 h 187629"/>
                <a:gd name="connsiteX1" fmla="*/ 32019 w 32018"/>
                <a:gd name="connsiteY1" fmla="*/ 0 h 187629"/>
                <a:gd name="connsiteX2" fmla="*/ 32019 w 32018"/>
                <a:gd name="connsiteY2" fmla="*/ 187630 h 187629"/>
                <a:gd name="connsiteX3" fmla="*/ 0 w 32018"/>
                <a:gd name="connsiteY3" fmla="*/ 187630 h 187629"/>
              </a:gdLst>
              <a:ahLst/>
              <a:cxnLst>
                <a:cxn ang="0">
                  <a:pos x="connsiteX0" y="connsiteY0"/>
                </a:cxn>
                <a:cxn ang="0">
                  <a:pos x="connsiteX1" y="connsiteY1"/>
                </a:cxn>
                <a:cxn ang="0">
                  <a:pos x="connsiteX2" y="connsiteY2"/>
                </a:cxn>
                <a:cxn ang="0">
                  <a:pos x="connsiteX3" y="connsiteY3"/>
                </a:cxn>
              </a:cxnLst>
              <a:rect l="l" t="t" r="r" b="b"/>
              <a:pathLst>
                <a:path w="32018" h="187629">
                  <a:moveTo>
                    <a:pt x="0" y="0"/>
                  </a:moveTo>
                  <a:lnTo>
                    <a:pt x="32019" y="0"/>
                  </a:lnTo>
                  <a:lnTo>
                    <a:pt x="32019" y="187630"/>
                  </a:lnTo>
                  <a:lnTo>
                    <a:pt x="0" y="187630"/>
                  </a:lnTo>
                  <a:close/>
                </a:path>
              </a:pathLst>
            </a:custGeom>
            <a:solidFill>
              <a:srgbClr val="00A443"/>
            </a:solidFill>
            <a:ln w="3199" cap="flat">
              <a:noFill/>
              <a:prstDash val="solid"/>
              <a:miter/>
            </a:ln>
          </p:spPr>
          <p:txBody>
            <a:bodyPr rtlCol="0" anchor="ctr"/>
            <a:lstStyle/>
            <a:p>
              <a:endParaRPr lang="es-ES" sz="900"/>
            </a:p>
          </p:txBody>
        </p:sp>
        <p:sp>
          <p:nvSpPr>
            <p:cNvPr id="25" name="Forma libre: forma 24">
              <a:extLst>
                <a:ext uri="{FF2B5EF4-FFF2-40B4-BE49-F238E27FC236}">
                  <a16:creationId xmlns:a16="http://schemas.microsoft.com/office/drawing/2014/main" id="{EF857C7D-E449-903A-4FC3-F6B4D83A956F}"/>
                </a:ext>
              </a:extLst>
            </p:cNvPr>
            <p:cNvSpPr/>
            <p:nvPr/>
          </p:nvSpPr>
          <p:spPr>
            <a:xfrm>
              <a:off x="3710456" y="8646471"/>
              <a:ext cx="44865" cy="44222"/>
            </a:xfrm>
            <a:custGeom>
              <a:avLst/>
              <a:gdLst>
                <a:gd name="connsiteX0" fmla="*/ 22119 w 44865"/>
                <a:gd name="connsiteY0" fmla="*/ 18 h 44222"/>
                <a:gd name="connsiteX1" fmla="*/ 6110 w 44865"/>
                <a:gd name="connsiteY1" fmla="*/ 6102 h 44222"/>
                <a:gd name="connsiteX2" fmla="*/ 26 w 44865"/>
                <a:gd name="connsiteY2" fmla="*/ 21791 h 44222"/>
                <a:gd name="connsiteX3" fmla="*/ 6110 w 44865"/>
                <a:gd name="connsiteY3" fmla="*/ 38121 h 44222"/>
                <a:gd name="connsiteX4" fmla="*/ 22119 w 44865"/>
                <a:gd name="connsiteY4" fmla="*/ 44204 h 44222"/>
                <a:gd name="connsiteX5" fmla="*/ 38449 w 44865"/>
                <a:gd name="connsiteY5" fmla="*/ 38121 h 44222"/>
                <a:gd name="connsiteX6" fmla="*/ 44852 w 44865"/>
                <a:gd name="connsiteY6" fmla="*/ 21791 h 44222"/>
                <a:gd name="connsiteX7" fmla="*/ 38449 w 44865"/>
                <a:gd name="connsiteY7" fmla="*/ 6102 h 44222"/>
                <a:gd name="connsiteX8" fmla="*/ 22119 w 44865"/>
                <a:gd name="connsiteY8" fmla="*/ 18 h 44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865" h="44222">
                  <a:moveTo>
                    <a:pt x="22119" y="18"/>
                  </a:moveTo>
                  <a:cubicBezTo>
                    <a:pt x="16176" y="-225"/>
                    <a:pt x="10391" y="1971"/>
                    <a:pt x="6110" y="6102"/>
                  </a:cubicBezTo>
                  <a:cubicBezTo>
                    <a:pt x="1999" y="10264"/>
                    <a:pt x="-204" y="15944"/>
                    <a:pt x="26" y="21791"/>
                  </a:cubicBezTo>
                  <a:cubicBezTo>
                    <a:pt x="-268" y="27839"/>
                    <a:pt x="1931" y="33740"/>
                    <a:pt x="6110" y="38121"/>
                  </a:cubicBezTo>
                  <a:cubicBezTo>
                    <a:pt x="10391" y="42251"/>
                    <a:pt x="16176" y="44447"/>
                    <a:pt x="22119" y="44204"/>
                  </a:cubicBezTo>
                  <a:cubicBezTo>
                    <a:pt x="28148" y="44390"/>
                    <a:pt x="34011" y="42206"/>
                    <a:pt x="38449" y="38121"/>
                  </a:cubicBezTo>
                  <a:cubicBezTo>
                    <a:pt x="42745" y="33795"/>
                    <a:pt x="45064" y="27884"/>
                    <a:pt x="44852" y="21791"/>
                  </a:cubicBezTo>
                  <a:cubicBezTo>
                    <a:pt x="45000" y="15896"/>
                    <a:pt x="42678" y="10210"/>
                    <a:pt x="38449" y="6102"/>
                  </a:cubicBezTo>
                  <a:cubicBezTo>
                    <a:pt x="34011" y="2016"/>
                    <a:pt x="28148" y="-167"/>
                    <a:pt x="22119" y="18"/>
                  </a:cubicBezTo>
                  <a:close/>
                </a:path>
              </a:pathLst>
            </a:custGeom>
            <a:solidFill>
              <a:srgbClr val="00A443"/>
            </a:solidFill>
            <a:ln w="3199" cap="flat">
              <a:noFill/>
              <a:prstDash val="solid"/>
              <a:miter/>
            </a:ln>
          </p:spPr>
          <p:txBody>
            <a:bodyPr rtlCol="0" anchor="ctr"/>
            <a:lstStyle/>
            <a:p>
              <a:endParaRPr lang="es-ES" sz="900"/>
            </a:p>
          </p:txBody>
        </p:sp>
        <p:sp>
          <p:nvSpPr>
            <p:cNvPr id="26" name="Forma libre: forma 25">
              <a:extLst>
                <a:ext uri="{FF2B5EF4-FFF2-40B4-BE49-F238E27FC236}">
                  <a16:creationId xmlns:a16="http://schemas.microsoft.com/office/drawing/2014/main" id="{8D8D18D0-E585-42EA-D120-E598C77668F9}"/>
                </a:ext>
              </a:extLst>
            </p:cNvPr>
            <p:cNvSpPr/>
            <p:nvPr/>
          </p:nvSpPr>
          <p:spPr>
            <a:xfrm>
              <a:off x="3792756" y="8654174"/>
              <a:ext cx="68854" cy="260337"/>
            </a:xfrm>
            <a:custGeom>
              <a:avLst/>
              <a:gdLst>
                <a:gd name="connsiteX0" fmla="*/ 36836 w 68854"/>
                <a:gd name="connsiteY0" fmla="*/ 225732 h 260337"/>
                <a:gd name="connsiteX1" fmla="*/ 32033 w 68854"/>
                <a:gd name="connsiteY1" fmla="*/ 208122 h 260337"/>
                <a:gd name="connsiteX2" fmla="*/ 32033 w 68854"/>
                <a:gd name="connsiteY2" fmla="*/ 0 h 260337"/>
                <a:gd name="connsiteX3" fmla="*/ 14 w 68854"/>
                <a:gd name="connsiteY3" fmla="*/ 0 h 260337"/>
                <a:gd name="connsiteX4" fmla="*/ 14 w 68854"/>
                <a:gd name="connsiteY4" fmla="*/ 210043 h 260337"/>
                <a:gd name="connsiteX5" fmla="*/ 5137 w 68854"/>
                <a:gd name="connsiteY5" fmla="*/ 235978 h 260337"/>
                <a:gd name="connsiteX6" fmla="*/ 21467 w 68854"/>
                <a:gd name="connsiteY6" fmla="*/ 253588 h 260337"/>
                <a:gd name="connsiteX7" fmla="*/ 48683 w 68854"/>
                <a:gd name="connsiteY7" fmla="*/ 260312 h 260337"/>
                <a:gd name="connsiteX8" fmla="*/ 68854 w 68854"/>
                <a:gd name="connsiteY8" fmla="*/ 260312 h 260337"/>
                <a:gd name="connsiteX9" fmla="*/ 68854 w 68854"/>
                <a:gd name="connsiteY9" fmla="*/ 231815 h 260337"/>
                <a:gd name="connsiteX10" fmla="*/ 53165 w 68854"/>
                <a:gd name="connsiteY10" fmla="*/ 231815 h 260337"/>
                <a:gd name="connsiteX11" fmla="*/ 36836 w 68854"/>
                <a:gd name="connsiteY11" fmla="*/ 225732 h 260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854" h="260337">
                  <a:moveTo>
                    <a:pt x="36836" y="225732"/>
                  </a:moveTo>
                  <a:cubicBezTo>
                    <a:pt x="33410" y="220519"/>
                    <a:pt x="31729" y="214352"/>
                    <a:pt x="32033" y="208122"/>
                  </a:cubicBezTo>
                  <a:lnTo>
                    <a:pt x="32033" y="0"/>
                  </a:lnTo>
                  <a:lnTo>
                    <a:pt x="14" y="0"/>
                  </a:lnTo>
                  <a:lnTo>
                    <a:pt x="14" y="210043"/>
                  </a:lnTo>
                  <a:cubicBezTo>
                    <a:pt x="-178" y="218957"/>
                    <a:pt x="1570" y="227807"/>
                    <a:pt x="5137" y="235978"/>
                  </a:cubicBezTo>
                  <a:cubicBezTo>
                    <a:pt x="8614" y="243406"/>
                    <a:pt x="14323" y="249560"/>
                    <a:pt x="21467" y="253588"/>
                  </a:cubicBezTo>
                  <a:cubicBezTo>
                    <a:pt x="29750" y="258285"/>
                    <a:pt x="39167" y="260610"/>
                    <a:pt x="48683" y="260312"/>
                  </a:cubicBezTo>
                  <a:lnTo>
                    <a:pt x="68854" y="260312"/>
                  </a:lnTo>
                  <a:lnTo>
                    <a:pt x="68854" y="231815"/>
                  </a:lnTo>
                  <a:lnTo>
                    <a:pt x="53165" y="231815"/>
                  </a:lnTo>
                  <a:cubicBezTo>
                    <a:pt x="45481" y="231815"/>
                    <a:pt x="40038" y="229894"/>
                    <a:pt x="36836" y="225732"/>
                  </a:cubicBezTo>
                  <a:close/>
                </a:path>
              </a:pathLst>
            </a:custGeom>
            <a:solidFill>
              <a:srgbClr val="00A443"/>
            </a:solidFill>
            <a:ln w="3199" cap="flat">
              <a:noFill/>
              <a:prstDash val="solid"/>
              <a:miter/>
            </a:ln>
          </p:spPr>
          <p:txBody>
            <a:bodyPr rtlCol="0" anchor="ctr"/>
            <a:lstStyle/>
            <a:p>
              <a:endParaRPr lang="es-ES" sz="900"/>
            </a:p>
          </p:txBody>
        </p:sp>
        <p:sp>
          <p:nvSpPr>
            <p:cNvPr id="27" name="Forma libre: forma 26">
              <a:extLst>
                <a:ext uri="{FF2B5EF4-FFF2-40B4-BE49-F238E27FC236}">
                  <a16:creationId xmlns:a16="http://schemas.microsoft.com/office/drawing/2014/main" id="{784EED50-EF69-A3F5-9FB7-0F40B4210E53}"/>
                </a:ext>
              </a:extLst>
            </p:cNvPr>
            <p:cNvSpPr/>
            <p:nvPr/>
          </p:nvSpPr>
          <p:spPr>
            <a:xfrm>
              <a:off x="3887545" y="8726536"/>
              <a:ext cx="32018" cy="187629"/>
            </a:xfrm>
            <a:custGeom>
              <a:avLst/>
              <a:gdLst>
                <a:gd name="connsiteX0" fmla="*/ 0 w 32018"/>
                <a:gd name="connsiteY0" fmla="*/ 0 h 187629"/>
                <a:gd name="connsiteX1" fmla="*/ 32019 w 32018"/>
                <a:gd name="connsiteY1" fmla="*/ 0 h 187629"/>
                <a:gd name="connsiteX2" fmla="*/ 32019 w 32018"/>
                <a:gd name="connsiteY2" fmla="*/ 187630 h 187629"/>
                <a:gd name="connsiteX3" fmla="*/ 0 w 32018"/>
                <a:gd name="connsiteY3" fmla="*/ 187630 h 187629"/>
              </a:gdLst>
              <a:ahLst/>
              <a:cxnLst>
                <a:cxn ang="0">
                  <a:pos x="connsiteX0" y="connsiteY0"/>
                </a:cxn>
                <a:cxn ang="0">
                  <a:pos x="connsiteX1" y="connsiteY1"/>
                </a:cxn>
                <a:cxn ang="0">
                  <a:pos x="connsiteX2" y="connsiteY2"/>
                </a:cxn>
                <a:cxn ang="0">
                  <a:pos x="connsiteX3" y="connsiteY3"/>
                </a:cxn>
              </a:cxnLst>
              <a:rect l="l" t="t" r="r" b="b"/>
              <a:pathLst>
                <a:path w="32018" h="187629">
                  <a:moveTo>
                    <a:pt x="0" y="0"/>
                  </a:moveTo>
                  <a:lnTo>
                    <a:pt x="32019" y="0"/>
                  </a:lnTo>
                  <a:lnTo>
                    <a:pt x="32019" y="187630"/>
                  </a:lnTo>
                  <a:lnTo>
                    <a:pt x="0" y="187630"/>
                  </a:lnTo>
                  <a:close/>
                </a:path>
              </a:pathLst>
            </a:custGeom>
            <a:solidFill>
              <a:srgbClr val="00A443"/>
            </a:solidFill>
            <a:ln w="3199" cap="flat">
              <a:noFill/>
              <a:prstDash val="solid"/>
              <a:miter/>
            </a:ln>
          </p:spPr>
          <p:txBody>
            <a:bodyPr rtlCol="0" anchor="ctr"/>
            <a:lstStyle/>
            <a:p>
              <a:endParaRPr lang="es-ES" sz="900"/>
            </a:p>
          </p:txBody>
        </p:sp>
        <p:sp>
          <p:nvSpPr>
            <p:cNvPr id="28" name="Forma libre: forma 27">
              <a:extLst>
                <a:ext uri="{FF2B5EF4-FFF2-40B4-BE49-F238E27FC236}">
                  <a16:creationId xmlns:a16="http://schemas.microsoft.com/office/drawing/2014/main" id="{CA6724DB-D9C2-EC72-D982-5C5675C7DFF6}"/>
                </a:ext>
              </a:extLst>
            </p:cNvPr>
            <p:cNvSpPr/>
            <p:nvPr/>
          </p:nvSpPr>
          <p:spPr>
            <a:xfrm>
              <a:off x="3881128" y="8646471"/>
              <a:ext cx="45177" cy="44234"/>
            </a:xfrm>
            <a:custGeom>
              <a:avLst/>
              <a:gdLst>
                <a:gd name="connsiteX0" fmla="*/ 22426 w 45177"/>
                <a:gd name="connsiteY0" fmla="*/ 18 h 44234"/>
                <a:gd name="connsiteX1" fmla="*/ 6417 w 45177"/>
                <a:gd name="connsiteY1" fmla="*/ 6102 h 44234"/>
                <a:gd name="connsiteX2" fmla="*/ 13 w 45177"/>
                <a:gd name="connsiteY2" fmla="*/ 21791 h 44234"/>
                <a:gd name="connsiteX3" fmla="*/ 6417 w 45177"/>
                <a:gd name="connsiteY3" fmla="*/ 38121 h 44234"/>
                <a:gd name="connsiteX4" fmla="*/ 38436 w 45177"/>
                <a:gd name="connsiteY4" fmla="*/ 38121 h 44234"/>
                <a:gd name="connsiteX5" fmla="*/ 45160 w 45177"/>
                <a:gd name="connsiteY5" fmla="*/ 21791 h 44234"/>
                <a:gd name="connsiteX6" fmla="*/ 38436 w 45177"/>
                <a:gd name="connsiteY6" fmla="*/ 6102 h 44234"/>
                <a:gd name="connsiteX7" fmla="*/ 22426 w 45177"/>
                <a:gd name="connsiteY7" fmla="*/ 18 h 44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177" h="44234">
                  <a:moveTo>
                    <a:pt x="22426" y="18"/>
                  </a:moveTo>
                  <a:cubicBezTo>
                    <a:pt x="16484" y="-225"/>
                    <a:pt x="10698" y="1971"/>
                    <a:pt x="6417" y="6102"/>
                  </a:cubicBezTo>
                  <a:cubicBezTo>
                    <a:pt x="2187" y="10210"/>
                    <a:pt x="-134" y="15896"/>
                    <a:pt x="13" y="21791"/>
                  </a:cubicBezTo>
                  <a:cubicBezTo>
                    <a:pt x="-198" y="27884"/>
                    <a:pt x="2120" y="33795"/>
                    <a:pt x="6417" y="38121"/>
                  </a:cubicBezTo>
                  <a:cubicBezTo>
                    <a:pt x="15533" y="46272"/>
                    <a:pt x="29320" y="46272"/>
                    <a:pt x="38436" y="38121"/>
                  </a:cubicBezTo>
                  <a:cubicBezTo>
                    <a:pt x="42954" y="33920"/>
                    <a:pt x="45410" y="27955"/>
                    <a:pt x="45160" y="21791"/>
                  </a:cubicBezTo>
                  <a:cubicBezTo>
                    <a:pt x="45307" y="15832"/>
                    <a:pt x="42851" y="10104"/>
                    <a:pt x="38436" y="6102"/>
                  </a:cubicBezTo>
                  <a:cubicBezTo>
                    <a:pt x="34155" y="1971"/>
                    <a:pt x="28369" y="-225"/>
                    <a:pt x="22426" y="18"/>
                  </a:cubicBezTo>
                  <a:close/>
                </a:path>
              </a:pathLst>
            </a:custGeom>
            <a:solidFill>
              <a:srgbClr val="00A443"/>
            </a:solidFill>
            <a:ln w="3199" cap="flat">
              <a:noFill/>
              <a:prstDash val="solid"/>
              <a:miter/>
            </a:ln>
          </p:spPr>
          <p:txBody>
            <a:bodyPr rtlCol="0" anchor="ctr"/>
            <a:lstStyle/>
            <a:p>
              <a:endParaRPr lang="es-ES" sz="900"/>
            </a:p>
          </p:txBody>
        </p:sp>
        <p:sp>
          <p:nvSpPr>
            <p:cNvPr id="29" name="Forma libre: forma 28">
              <a:extLst>
                <a:ext uri="{FF2B5EF4-FFF2-40B4-BE49-F238E27FC236}">
                  <a16:creationId xmlns:a16="http://schemas.microsoft.com/office/drawing/2014/main" id="{57FFCFD3-2CD5-9ADE-D8CF-A0BC831FBE14}"/>
                </a:ext>
              </a:extLst>
            </p:cNvPr>
            <p:cNvSpPr/>
            <p:nvPr/>
          </p:nvSpPr>
          <p:spPr>
            <a:xfrm>
              <a:off x="3952522" y="8723318"/>
              <a:ext cx="164636" cy="194696"/>
            </a:xfrm>
            <a:custGeom>
              <a:avLst/>
              <a:gdLst>
                <a:gd name="connsiteX0" fmla="*/ 138982 w 164636"/>
                <a:gd name="connsiteY0" fmla="*/ 16986 h 194696"/>
                <a:gd name="connsiteX1" fmla="*/ 112407 w 164636"/>
                <a:gd name="connsiteY1" fmla="*/ 4178 h 194696"/>
                <a:gd name="connsiteX2" fmla="*/ 81989 w 164636"/>
                <a:gd name="connsiteY2" fmla="*/ 16 h 194696"/>
                <a:gd name="connsiteX3" fmla="*/ 36202 w 164636"/>
                <a:gd name="connsiteY3" fmla="*/ 11543 h 194696"/>
                <a:gd name="connsiteX4" fmla="*/ 6745 w 164636"/>
                <a:gd name="connsiteY4" fmla="*/ 45803 h 194696"/>
                <a:gd name="connsiteX5" fmla="*/ 32040 w 164636"/>
                <a:gd name="connsiteY5" fmla="*/ 59571 h 194696"/>
                <a:gd name="connsiteX6" fmla="*/ 50611 w 164636"/>
                <a:gd name="connsiteY6" fmla="*/ 37158 h 194696"/>
                <a:gd name="connsiteX7" fmla="*/ 81668 w 164636"/>
                <a:gd name="connsiteY7" fmla="*/ 28513 h 194696"/>
                <a:gd name="connsiteX8" fmla="*/ 106643 w 164636"/>
                <a:gd name="connsiteY8" fmla="*/ 33315 h 194696"/>
                <a:gd name="connsiteX9" fmla="*/ 125534 w 164636"/>
                <a:gd name="connsiteY9" fmla="*/ 48684 h 194696"/>
                <a:gd name="connsiteX10" fmla="*/ 132898 w 164636"/>
                <a:gd name="connsiteY10" fmla="*/ 76861 h 194696"/>
                <a:gd name="connsiteX11" fmla="*/ 132898 w 164636"/>
                <a:gd name="connsiteY11" fmla="*/ 99914 h 194696"/>
                <a:gd name="connsiteX12" fmla="*/ 127135 w 164636"/>
                <a:gd name="connsiteY12" fmla="*/ 94471 h 194696"/>
                <a:gd name="connsiteX13" fmla="*/ 75905 w 164636"/>
                <a:gd name="connsiteY13" fmla="*/ 79102 h 194696"/>
                <a:gd name="connsiteX14" fmla="*/ 38123 w 164636"/>
                <a:gd name="connsiteY14" fmla="*/ 85826 h 194696"/>
                <a:gd name="connsiteX15" fmla="*/ 10587 w 164636"/>
                <a:gd name="connsiteY15" fmla="*/ 105357 h 194696"/>
                <a:gd name="connsiteX16" fmla="*/ 21 w 164636"/>
                <a:gd name="connsiteY16" fmla="*/ 136736 h 194696"/>
                <a:gd name="connsiteX17" fmla="*/ 10267 w 164636"/>
                <a:gd name="connsiteY17" fmla="*/ 168434 h 194696"/>
                <a:gd name="connsiteX18" fmla="*/ 37803 w 164636"/>
                <a:gd name="connsiteY18" fmla="*/ 187966 h 194696"/>
                <a:gd name="connsiteX19" fmla="*/ 74945 w 164636"/>
                <a:gd name="connsiteY19" fmla="*/ 194690 h 194696"/>
                <a:gd name="connsiteX20" fmla="*/ 126815 w 164636"/>
                <a:gd name="connsiteY20" fmla="*/ 179000 h 194696"/>
                <a:gd name="connsiteX21" fmla="*/ 133539 w 164636"/>
                <a:gd name="connsiteY21" fmla="*/ 171956 h 194696"/>
                <a:gd name="connsiteX22" fmla="*/ 133539 w 164636"/>
                <a:gd name="connsiteY22" fmla="*/ 191167 h 194696"/>
                <a:gd name="connsiteX23" fmla="*/ 164597 w 164636"/>
                <a:gd name="connsiteY23" fmla="*/ 191167 h 194696"/>
                <a:gd name="connsiteX24" fmla="*/ 164597 w 164636"/>
                <a:gd name="connsiteY24" fmla="*/ 73659 h 194696"/>
                <a:gd name="connsiteX25" fmla="*/ 157553 w 164636"/>
                <a:gd name="connsiteY25" fmla="*/ 40039 h 194696"/>
                <a:gd name="connsiteX26" fmla="*/ 138982 w 164636"/>
                <a:gd name="connsiteY26" fmla="*/ 16986 h 194696"/>
                <a:gd name="connsiteX27" fmla="*/ 119130 w 164636"/>
                <a:gd name="connsiteY27" fmla="*/ 161070 h 194696"/>
                <a:gd name="connsiteX28" fmla="*/ 83910 w 164636"/>
                <a:gd name="connsiteY28" fmla="*/ 169395 h 194696"/>
                <a:gd name="connsiteX29" fmla="*/ 47409 w 164636"/>
                <a:gd name="connsiteY29" fmla="*/ 161390 h 194696"/>
                <a:gd name="connsiteX30" fmla="*/ 33000 w 164636"/>
                <a:gd name="connsiteY30" fmla="*/ 136736 h 194696"/>
                <a:gd name="connsiteX31" fmla="*/ 47409 w 164636"/>
                <a:gd name="connsiteY31" fmla="*/ 112081 h 194696"/>
                <a:gd name="connsiteX32" fmla="*/ 83910 w 164636"/>
                <a:gd name="connsiteY32" fmla="*/ 104077 h 194696"/>
                <a:gd name="connsiteX33" fmla="*/ 119130 w 164636"/>
                <a:gd name="connsiteY33" fmla="*/ 112402 h 194696"/>
                <a:gd name="connsiteX34" fmla="*/ 133539 w 164636"/>
                <a:gd name="connsiteY34" fmla="*/ 136736 h 194696"/>
                <a:gd name="connsiteX35" fmla="*/ 119130 w 164636"/>
                <a:gd name="connsiteY35" fmla="*/ 161070 h 194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4636" h="194696">
                  <a:moveTo>
                    <a:pt x="138982" y="16986"/>
                  </a:moveTo>
                  <a:cubicBezTo>
                    <a:pt x="131009" y="11082"/>
                    <a:pt x="121993" y="6737"/>
                    <a:pt x="112407" y="4178"/>
                  </a:cubicBezTo>
                  <a:cubicBezTo>
                    <a:pt x="102526" y="1316"/>
                    <a:pt x="92276" y="-83"/>
                    <a:pt x="81989" y="16"/>
                  </a:cubicBezTo>
                  <a:cubicBezTo>
                    <a:pt x="65973" y="-285"/>
                    <a:pt x="50165" y="3692"/>
                    <a:pt x="36202" y="11543"/>
                  </a:cubicBezTo>
                  <a:cubicBezTo>
                    <a:pt x="22809" y="19323"/>
                    <a:pt x="12431" y="31394"/>
                    <a:pt x="6745" y="45803"/>
                  </a:cubicBezTo>
                  <a:lnTo>
                    <a:pt x="32040" y="59571"/>
                  </a:lnTo>
                  <a:cubicBezTo>
                    <a:pt x="35626" y="50279"/>
                    <a:pt x="42148" y="42409"/>
                    <a:pt x="50611" y="37158"/>
                  </a:cubicBezTo>
                  <a:cubicBezTo>
                    <a:pt x="59851" y="31205"/>
                    <a:pt x="70680" y="28192"/>
                    <a:pt x="81668" y="28513"/>
                  </a:cubicBezTo>
                  <a:cubicBezTo>
                    <a:pt x="90230" y="28436"/>
                    <a:pt x="98722" y="30069"/>
                    <a:pt x="106643" y="33315"/>
                  </a:cubicBezTo>
                  <a:cubicBezTo>
                    <a:pt x="114385" y="36351"/>
                    <a:pt x="120988" y="41723"/>
                    <a:pt x="125534" y="48684"/>
                  </a:cubicBezTo>
                  <a:cubicBezTo>
                    <a:pt x="130788" y="57112"/>
                    <a:pt x="133356" y="66938"/>
                    <a:pt x="132898" y="76861"/>
                  </a:cubicBezTo>
                  <a:lnTo>
                    <a:pt x="132898" y="99914"/>
                  </a:lnTo>
                  <a:cubicBezTo>
                    <a:pt x="131137" y="97939"/>
                    <a:pt x="129207" y="96117"/>
                    <a:pt x="127135" y="94471"/>
                  </a:cubicBezTo>
                  <a:cubicBezTo>
                    <a:pt x="115288" y="84225"/>
                    <a:pt x="98318" y="79102"/>
                    <a:pt x="75905" y="79102"/>
                  </a:cubicBezTo>
                  <a:cubicBezTo>
                    <a:pt x="63005" y="78980"/>
                    <a:pt x="50191" y="81260"/>
                    <a:pt x="38123" y="85826"/>
                  </a:cubicBezTo>
                  <a:cubicBezTo>
                    <a:pt x="27371" y="89771"/>
                    <a:pt x="17865" y="96514"/>
                    <a:pt x="10587" y="105357"/>
                  </a:cubicBezTo>
                  <a:cubicBezTo>
                    <a:pt x="3431" y="114220"/>
                    <a:pt x="-315" y="125350"/>
                    <a:pt x="21" y="136736"/>
                  </a:cubicBezTo>
                  <a:cubicBezTo>
                    <a:pt x="-267" y="148160"/>
                    <a:pt x="3348" y="159341"/>
                    <a:pt x="10267" y="168434"/>
                  </a:cubicBezTo>
                  <a:cubicBezTo>
                    <a:pt x="17545" y="177278"/>
                    <a:pt x="27051" y="184021"/>
                    <a:pt x="37803" y="187966"/>
                  </a:cubicBezTo>
                  <a:cubicBezTo>
                    <a:pt x="49640" y="192554"/>
                    <a:pt x="62249" y="194837"/>
                    <a:pt x="74945" y="194690"/>
                  </a:cubicBezTo>
                  <a:cubicBezTo>
                    <a:pt x="97358" y="194690"/>
                    <a:pt x="114648" y="189567"/>
                    <a:pt x="126815" y="179000"/>
                  </a:cubicBezTo>
                  <a:cubicBezTo>
                    <a:pt x="129370" y="176974"/>
                    <a:pt x="131634" y="174604"/>
                    <a:pt x="133539" y="171956"/>
                  </a:cubicBezTo>
                  <a:lnTo>
                    <a:pt x="133539" y="191167"/>
                  </a:lnTo>
                  <a:lnTo>
                    <a:pt x="164597" y="191167"/>
                  </a:lnTo>
                  <a:lnTo>
                    <a:pt x="164597" y="73659"/>
                  </a:lnTo>
                  <a:cubicBezTo>
                    <a:pt x="164981" y="62049"/>
                    <a:pt x="162564" y="50519"/>
                    <a:pt x="157553" y="40039"/>
                  </a:cubicBezTo>
                  <a:cubicBezTo>
                    <a:pt x="153198" y="31042"/>
                    <a:pt x="146846" y="23156"/>
                    <a:pt x="138982" y="16986"/>
                  </a:cubicBezTo>
                  <a:close/>
                  <a:moveTo>
                    <a:pt x="119130" y="161070"/>
                  </a:moveTo>
                  <a:cubicBezTo>
                    <a:pt x="109845" y="166833"/>
                    <a:pt x="97998" y="169395"/>
                    <a:pt x="83910" y="169395"/>
                  </a:cubicBezTo>
                  <a:cubicBezTo>
                    <a:pt x="71262" y="169853"/>
                    <a:pt x="58705" y="167099"/>
                    <a:pt x="47409" y="161390"/>
                  </a:cubicBezTo>
                  <a:cubicBezTo>
                    <a:pt x="38222" y="156671"/>
                    <a:pt x="32603" y="147055"/>
                    <a:pt x="33000" y="136736"/>
                  </a:cubicBezTo>
                  <a:cubicBezTo>
                    <a:pt x="32523" y="126397"/>
                    <a:pt x="38165" y="116740"/>
                    <a:pt x="47409" y="112081"/>
                  </a:cubicBezTo>
                  <a:cubicBezTo>
                    <a:pt x="58705" y="106372"/>
                    <a:pt x="71262" y="103619"/>
                    <a:pt x="83910" y="104077"/>
                  </a:cubicBezTo>
                  <a:cubicBezTo>
                    <a:pt x="96180" y="103676"/>
                    <a:pt x="108337" y="106549"/>
                    <a:pt x="119130" y="112402"/>
                  </a:cubicBezTo>
                  <a:cubicBezTo>
                    <a:pt x="128153" y="117131"/>
                    <a:pt x="133731" y="126551"/>
                    <a:pt x="133539" y="136736"/>
                  </a:cubicBezTo>
                  <a:cubicBezTo>
                    <a:pt x="133808" y="146940"/>
                    <a:pt x="128208" y="156398"/>
                    <a:pt x="119130" y="161070"/>
                  </a:cubicBezTo>
                  <a:close/>
                </a:path>
              </a:pathLst>
            </a:custGeom>
            <a:solidFill>
              <a:srgbClr val="00A443"/>
            </a:solidFill>
            <a:ln w="3199" cap="flat">
              <a:noFill/>
              <a:prstDash val="solid"/>
              <a:miter/>
            </a:ln>
          </p:spPr>
          <p:txBody>
            <a:bodyPr rtlCol="0" anchor="ctr"/>
            <a:lstStyle/>
            <a:p>
              <a:endParaRPr lang="es-ES" sz="900"/>
            </a:p>
          </p:txBody>
        </p:sp>
        <p:sp>
          <p:nvSpPr>
            <p:cNvPr id="30" name="Forma libre: forma 29">
              <a:extLst>
                <a:ext uri="{FF2B5EF4-FFF2-40B4-BE49-F238E27FC236}">
                  <a16:creationId xmlns:a16="http://schemas.microsoft.com/office/drawing/2014/main" id="{FD7B4F2E-BD50-2511-3551-CB670F53CEB0}"/>
                </a:ext>
              </a:extLst>
            </p:cNvPr>
            <p:cNvSpPr/>
            <p:nvPr/>
          </p:nvSpPr>
          <p:spPr>
            <a:xfrm>
              <a:off x="4159704" y="8723327"/>
              <a:ext cx="95415" cy="191158"/>
            </a:xfrm>
            <a:custGeom>
              <a:avLst/>
              <a:gdLst>
                <a:gd name="connsiteX0" fmla="*/ 53471 w 95415"/>
                <a:gd name="connsiteY0" fmla="*/ 8973 h 191158"/>
                <a:gd name="connsiteX1" fmla="*/ 31699 w 95415"/>
                <a:gd name="connsiteY1" fmla="*/ 35548 h 191158"/>
                <a:gd name="connsiteX2" fmla="*/ 31699 w 95415"/>
                <a:gd name="connsiteY2" fmla="*/ 3209 h 191158"/>
                <a:gd name="connsiteX3" fmla="*/ 0 w 95415"/>
                <a:gd name="connsiteY3" fmla="*/ 3209 h 191158"/>
                <a:gd name="connsiteX4" fmla="*/ 0 w 95415"/>
                <a:gd name="connsiteY4" fmla="*/ 191159 h 191158"/>
                <a:gd name="connsiteX5" fmla="*/ 31699 w 95415"/>
                <a:gd name="connsiteY5" fmla="*/ 191159 h 191158"/>
                <a:gd name="connsiteX6" fmla="*/ 31699 w 95415"/>
                <a:gd name="connsiteY6" fmla="*/ 90300 h 191158"/>
                <a:gd name="connsiteX7" fmla="*/ 44506 w 95415"/>
                <a:gd name="connsiteY7" fmla="*/ 49316 h 191158"/>
                <a:gd name="connsiteX8" fmla="*/ 77485 w 95415"/>
                <a:gd name="connsiteY8" fmla="*/ 33947 h 191158"/>
                <a:gd name="connsiteX9" fmla="*/ 95416 w 95415"/>
                <a:gd name="connsiteY9" fmla="*/ 33947 h 191158"/>
                <a:gd name="connsiteX10" fmla="*/ 95416 w 95415"/>
                <a:gd name="connsiteY10" fmla="*/ 7 h 191158"/>
                <a:gd name="connsiteX11" fmla="*/ 84209 w 95415"/>
                <a:gd name="connsiteY11" fmla="*/ 7 h 191158"/>
                <a:gd name="connsiteX12" fmla="*/ 53471 w 95415"/>
                <a:gd name="connsiteY12" fmla="*/ 8973 h 191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415" h="191158">
                  <a:moveTo>
                    <a:pt x="53471" y="8973"/>
                  </a:moveTo>
                  <a:cubicBezTo>
                    <a:pt x="43811" y="15556"/>
                    <a:pt x="36252" y="24780"/>
                    <a:pt x="31699" y="35548"/>
                  </a:cubicBezTo>
                  <a:lnTo>
                    <a:pt x="31699" y="3209"/>
                  </a:lnTo>
                  <a:lnTo>
                    <a:pt x="0" y="3209"/>
                  </a:lnTo>
                  <a:lnTo>
                    <a:pt x="0" y="191159"/>
                  </a:lnTo>
                  <a:lnTo>
                    <a:pt x="31699" y="191159"/>
                  </a:lnTo>
                  <a:lnTo>
                    <a:pt x="31699" y="90300"/>
                  </a:lnTo>
                  <a:cubicBezTo>
                    <a:pt x="31699" y="73330"/>
                    <a:pt x="36181" y="59562"/>
                    <a:pt x="44506" y="49316"/>
                  </a:cubicBezTo>
                  <a:cubicBezTo>
                    <a:pt x="52498" y="39326"/>
                    <a:pt x="64697" y="33643"/>
                    <a:pt x="77485" y="33947"/>
                  </a:cubicBezTo>
                  <a:lnTo>
                    <a:pt x="95416" y="33947"/>
                  </a:lnTo>
                  <a:lnTo>
                    <a:pt x="95416" y="7"/>
                  </a:lnTo>
                  <a:lnTo>
                    <a:pt x="84209" y="7"/>
                  </a:lnTo>
                  <a:cubicBezTo>
                    <a:pt x="73294" y="-172"/>
                    <a:pt x="62577" y="2953"/>
                    <a:pt x="53471" y="8973"/>
                  </a:cubicBezTo>
                  <a:close/>
                </a:path>
              </a:pathLst>
            </a:custGeom>
            <a:solidFill>
              <a:srgbClr val="00A443"/>
            </a:solidFill>
            <a:ln w="3199" cap="flat">
              <a:noFill/>
              <a:prstDash val="solid"/>
              <a:miter/>
            </a:ln>
          </p:spPr>
          <p:txBody>
            <a:bodyPr rtlCol="0" anchor="ctr"/>
            <a:lstStyle/>
            <a:p>
              <a:endParaRPr lang="es-ES" sz="900"/>
            </a:p>
          </p:txBody>
        </p:sp>
        <p:sp>
          <p:nvSpPr>
            <p:cNvPr id="31" name="Forma libre: forma 30">
              <a:extLst>
                <a:ext uri="{FF2B5EF4-FFF2-40B4-BE49-F238E27FC236}">
                  <a16:creationId xmlns:a16="http://schemas.microsoft.com/office/drawing/2014/main" id="{FCC774CE-0A7F-2AE0-62FE-749DE5C1F2E4}"/>
                </a:ext>
              </a:extLst>
            </p:cNvPr>
            <p:cNvSpPr/>
            <p:nvPr/>
          </p:nvSpPr>
          <p:spPr>
            <a:xfrm>
              <a:off x="4275266" y="8646476"/>
              <a:ext cx="44865" cy="44212"/>
            </a:xfrm>
            <a:custGeom>
              <a:avLst/>
              <a:gdLst>
                <a:gd name="connsiteX0" fmla="*/ 22119 w 44865"/>
                <a:gd name="connsiteY0" fmla="*/ 14 h 44212"/>
                <a:gd name="connsiteX1" fmla="*/ 6110 w 44865"/>
                <a:gd name="connsiteY1" fmla="*/ 6097 h 44212"/>
                <a:gd name="connsiteX2" fmla="*/ 26 w 44865"/>
                <a:gd name="connsiteY2" fmla="*/ 21786 h 44212"/>
                <a:gd name="connsiteX3" fmla="*/ 6110 w 44865"/>
                <a:gd name="connsiteY3" fmla="*/ 38116 h 44212"/>
                <a:gd name="connsiteX4" fmla="*/ 22119 w 44865"/>
                <a:gd name="connsiteY4" fmla="*/ 44199 h 44212"/>
                <a:gd name="connsiteX5" fmla="*/ 38449 w 44865"/>
                <a:gd name="connsiteY5" fmla="*/ 38116 h 44212"/>
                <a:gd name="connsiteX6" fmla="*/ 44852 w 44865"/>
                <a:gd name="connsiteY6" fmla="*/ 21786 h 44212"/>
                <a:gd name="connsiteX7" fmla="*/ 38449 w 44865"/>
                <a:gd name="connsiteY7" fmla="*/ 6097 h 44212"/>
                <a:gd name="connsiteX8" fmla="*/ 22119 w 44865"/>
                <a:gd name="connsiteY8" fmla="*/ 14 h 44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865" h="44212">
                  <a:moveTo>
                    <a:pt x="22119" y="14"/>
                  </a:moveTo>
                  <a:cubicBezTo>
                    <a:pt x="16183" y="-195"/>
                    <a:pt x="10410" y="1999"/>
                    <a:pt x="6110" y="6097"/>
                  </a:cubicBezTo>
                  <a:cubicBezTo>
                    <a:pt x="1998" y="10259"/>
                    <a:pt x="-204" y="15940"/>
                    <a:pt x="26" y="21786"/>
                  </a:cubicBezTo>
                  <a:cubicBezTo>
                    <a:pt x="-268" y="27835"/>
                    <a:pt x="1931" y="33736"/>
                    <a:pt x="6110" y="38116"/>
                  </a:cubicBezTo>
                  <a:cubicBezTo>
                    <a:pt x="10410" y="42214"/>
                    <a:pt x="16183" y="44407"/>
                    <a:pt x="22119" y="44199"/>
                  </a:cubicBezTo>
                  <a:cubicBezTo>
                    <a:pt x="28148" y="44385"/>
                    <a:pt x="34011" y="42201"/>
                    <a:pt x="38449" y="38116"/>
                  </a:cubicBezTo>
                  <a:cubicBezTo>
                    <a:pt x="42746" y="33790"/>
                    <a:pt x="45064" y="27879"/>
                    <a:pt x="44852" y="21786"/>
                  </a:cubicBezTo>
                  <a:cubicBezTo>
                    <a:pt x="45000" y="15892"/>
                    <a:pt x="42678" y="10205"/>
                    <a:pt x="38449" y="6097"/>
                  </a:cubicBezTo>
                  <a:cubicBezTo>
                    <a:pt x="34011" y="2012"/>
                    <a:pt x="28148" y="-172"/>
                    <a:pt x="22119" y="14"/>
                  </a:cubicBezTo>
                  <a:close/>
                </a:path>
              </a:pathLst>
            </a:custGeom>
            <a:solidFill>
              <a:srgbClr val="00A443"/>
            </a:solidFill>
            <a:ln w="3199" cap="flat">
              <a:noFill/>
              <a:prstDash val="solid"/>
              <a:miter/>
            </a:ln>
          </p:spPr>
          <p:txBody>
            <a:bodyPr rtlCol="0" anchor="ctr"/>
            <a:lstStyle/>
            <a:p>
              <a:endParaRPr lang="es-ES" sz="900"/>
            </a:p>
          </p:txBody>
        </p:sp>
        <p:sp>
          <p:nvSpPr>
            <p:cNvPr id="32" name="Forma libre: forma 31">
              <a:extLst>
                <a:ext uri="{FF2B5EF4-FFF2-40B4-BE49-F238E27FC236}">
                  <a16:creationId xmlns:a16="http://schemas.microsoft.com/office/drawing/2014/main" id="{CB438E42-A9CE-EEA2-F043-A94AD21E1BB1}"/>
                </a:ext>
              </a:extLst>
            </p:cNvPr>
            <p:cNvSpPr/>
            <p:nvPr/>
          </p:nvSpPr>
          <p:spPr>
            <a:xfrm>
              <a:off x="4281375" y="8726536"/>
              <a:ext cx="32018" cy="187629"/>
            </a:xfrm>
            <a:custGeom>
              <a:avLst/>
              <a:gdLst>
                <a:gd name="connsiteX0" fmla="*/ 0 w 32018"/>
                <a:gd name="connsiteY0" fmla="*/ 0 h 187629"/>
                <a:gd name="connsiteX1" fmla="*/ 32019 w 32018"/>
                <a:gd name="connsiteY1" fmla="*/ 0 h 187629"/>
                <a:gd name="connsiteX2" fmla="*/ 32019 w 32018"/>
                <a:gd name="connsiteY2" fmla="*/ 187630 h 187629"/>
                <a:gd name="connsiteX3" fmla="*/ 0 w 32018"/>
                <a:gd name="connsiteY3" fmla="*/ 187630 h 187629"/>
              </a:gdLst>
              <a:ahLst/>
              <a:cxnLst>
                <a:cxn ang="0">
                  <a:pos x="connsiteX0" y="connsiteY0"/>
                </a:cxn>
                <a:cxn ang="0">
                  <a:pos x="connsiteX1" y="connsiteY1"/>
                </a:cxn>
                <a:cxn ang="0">
                  <a:pos x="connsiteX2" y="connsiteY2"/>
                </a:cxn>
                <a:cxn ang="0">
                  <a:pos x="connsiteX3" y="connsiteY3"/>
                </a:cxn>
              </a:cxnLst>
              <a:rect l="l" t="t" r="r" b="b"/>
              <a:pathLst>
                <a:path w="32018" h="187629">
                  <a:moveTo>
                    <a:pt x="0" y="0"/>
                  </a:moveTo>
                  <a:lnTo>
                    <a:pt x="32019" y="0"/>
                  </a:lnTo>
                  <a:lnTo>
                    <a:pt x="32019" y="187630"/>
                  </a:lnTo>
                  <a:lnTo>
                    <a:pt x="0" y="187630"/>
                  </a:lnTo>
                  <a:close/>
                </a:path>
              </a:pathLst>
            </a:custGeom>
            <a:solidFill>
              <a:srgbClr val="00A443"/>
            </a:solidFill>
            <a:ln w="3199" cap="flat">
              <a:noFill/>
              <a:prstDash val="solid"/>
              <a:miter/>
            </a:ln>
          </p:spPr>
          <p:txBody>
            <a:bodyPr rtlCol="0" anchor="ctr"/>
            <a:lstStyle/>
            <a:p>
              <a:endParaRPr lang="es-ES" sz="900"/>
            </a:p>
          </p:txBody>
        </p:sp>
        <p:sp>
          <p:nvSpPr>
            <p:cNvPr id="33" name="Forma libre: forma 32">
              <a:extLst>
                <a:ext uri="{FF2B5EF4-FFF2-40B4-BE49-F238E27FC236}">
                  <a16:creationId xmlns:a16="http://schemas.microsoft.com/office/drawing/2014/main" id="{E007D7D2-EFE5-7110-73E0-EA6C3537A9FE}"/>
                </a:ext>
              </a:extLst>
            </p:cNvPr>
            <p:cNvSpPr/>
            <p:nvPr/>
          </p:nvSpPr>
          <p:spPr>
            <a:xfrm>
              <a:off x="4346656" y="8723323"/>
              <a:ext cx="164652" cy="194689"/>
            </a:xfrm>
            <a:custGeom>
              <a:avLst/>
              <a:gdLst>
                <a:gd name="connsiteX0" fmla="*/ 157569 w 164652"/>
                <a:gd name="connsiteY0" fmla="*/ 40035 h 194689"/>
                <a:gd name="connsiteX1" fmla="*/ 138678 w 164652"/>
                <a:gd name="connsiteY1" fmla="*/ 16982 h 194689"/>
                <a:gd name="connsiteX2" fmla="*/ 112423 w 164652"/>
                <a:gd name="connsiteY2" fmla="*/ 4174 h 194689"/>
                <a:gd name="connsiteX3" fmla="*/ 81685 w 164652"/>
                <a:gd name="connsiteY3" fmla="*/ 12 h 194689"/>
                <a:gd name="connsiteX4" fmla="*/ 35898 w 164652"/>
                <a:gd name="connsiteY4" fmla="*/ 11538 h 194689"/>
                <a:gd name="connsiteX5" fmla="*/ 6761 w 164652"/>
                <a:gd name="connsiteY5" fmla="*/ 45798 h 194689"/>
                <a:gd name="connsiteX6" fmla="*/ 32056 w 164652"/>
                <a:gd name="connsiteY6" fmla="*/ 59566 h 194689"/>
                <a:gd name="connsiteX7" fmla="*/ 50627 w 164652"/>
                <a:gd name="connsiteY7" fmla="*/ 37153 h 194689"/>
                <a:gd name="connsiteX8" fmla="*/ 81364 w 164652"/>
                <a:gd name="connsiteY8" fmla="*/ 28508 h 194689"/>
                <a:gd name="connsiteX9" fmla="*/ 106659 w 164652"/>
                <a:gd name="connsiteY9" fmla="*/ 33311 h 194689"/>
                <a:gd name="connsiteX10" fmla="*/ 125230 w 164652"/>
                <a:gd name="connsiteY10" fmla="*/ 48680 h 194689"/>
                <a:gd name="connsiteX11" fmla="*/ 132594 w 164652"/>
                <a:gd name="connsiteY11" fmla="*/ 76857 h 194689"/>
                <a:gd name="connsiteX12" fmla="*/ 132594 w 164652"/>
                <a:gd name="connsiteY12" fmla="*/ 99910 h 194689"/>
                <a:gd name="connsiteX13" fmla="*/ 127151 w 164652"/>
                <a:gd name="connsiteY13" fmla="*/ 94467 h 194689"/>
                <a:gd name="connsiteX14" fmla="*/ 75921 w 164652"/>
                <a:gd name="connsiteY14" fmla="*/ 79098 h 194689"/>
                <a:gd name="connsiteX15" fmla="*/ 38139 w 164652"/>
                <a:gd name="connsiteY15" fmla="*/ 85822 h 194689"/>
                <a:gd name="connsiteX16" fmla="*/ 10283 w 164652"/>
                <a:gd name="connsiteY16" fmla="*/ 105353 h 194689"/>
                <a:gd name="connsiteX17" fmla="*/ 37 w 164652"/>
                <a:gd name="connsiteY17" fmla="*/ 136731 h 194689"/>
                <a:gd name="connsiteX18" fmla="*/ 10283 w 164652"/>
                <a:gd name="connsiteY18" fmla="*/ 168430 h 194689"/>
                <a:gd name="connsiteX19" fmla="*/ 37499 w 164652"/>
                <a:gd name="connsiteY19" fmla="*/ 187961 h 194689"/>
                <a:gd name="connsiteX20" fmla="*/ 74641 w 164652"/>
                <a:gd name="connsiteY20" fmla="*/ 194685 h 194689"/>
                <a:gd name="connsiteX21" fmla="*/ 126831 w 164652"/>
                <a:gd name="connsiteY21" fmla="*/ 178996 h 194689"/>
                <a:gd name="connsiteX22" fmla="*/ 133235 w 164652"/>
                <a:gd name="connsiteY22" fmla="*/ 171952 h 194689"/>
                <a:gd name="connsiteX23" fmla="*/ 133235 w 164652"/>
                <a:gd name="connsiteY23" fmla="*/ 191163 h 194689"/>
                <a:gd name="connsiteX24" fmla="*/ 164613 w 164652"/>
                <a:gd name="connsiteY24" fmla="*/ 191163 h 194689"/>
                <a:gd name="connsiteX25" fmla="*/ 164613 w 164652"/>
                <a:gd name="connsiteY25" fmla="*/ 73655 h 194689"/>
                <a:gd name="connsiteX26" fmla="*/ 157569 w 164652"/>
                <a:gd name="connsiteY26" fmla="*/ 40035 h 194689"/>
                <a:gd name="connsiteX27" fmla="*/ 119147 w 164652"/>
                <a:gd name="connsiteY27" fmla="*/ 161066 h 194689"/>
                <a:gd name="connsiteX28" fmla="*/ 83606 w 164652"/>
                <a:gd name="connsiteY28" fmla="*/ 169391 h 194689"/>
                <a:gd name="connsiteX29" fmla="*/ 47425 w 164652"/>
                <a:gd name="connsiteY29" fmla="*/ 161386 h 194689"/>
                <a:gd name="connsiteX30" fmla="*/ 32696 w 164652"/>
                <a:gd name="connsiteY30" fmla="*/ 136731 h 194689"/>
                <a:gd name="connsiteX31" fmla="*/ 47425 w 164652"/>
                <a:gd name="connsiteY31" fmla="*/ 112077 h 194689"/>
                <a:gd name="connsiteX32" fmla="*/ 83606 w 164652"/>
                <a:gd name="connsiteY32" fmla="*/ 104072 h 194689"/>
                <a:gd name="connsiteX33" fmla="*/ 119147 w 164652"/>
                <a:gd name="connsiteY33" fmla="*/ 112397 h 194689"/>
                <a:gd name="connsiteX34" fmla="*/ 133235 w 164652"/>
                <a:gd name="connsiteY34" fmla="*/ 136731 h 194689"/>
                <a:gd name="connsiteX35" fmla="*/ 119147 w 164652"/>
                <a:gd name="connsiteY35" fmla="*/ 161066 h 19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4652" h="194689">
                  <a:moveTo>
                    <a:pt x="157569" y="40035"/>
                  </a:moveTo>
                  <a:cubicBezTo>
                    <a:pt x="153096" y="31022"/>
                    <a:pt x="146635" y="23139"/>
                    <a:pt x="138678" y="16982"/>
                  </a:cubicBezTo>
                  <a:cubicBezTo>
                    <a:pt x="130821" y="11081"/>
                    <a:pt x="121910" y="6732"/>
                    <a:pt x="112423" y="4174"/>
                  </a:cubicBezTo>
                  <a:cubicBezTo>
                    <a:pt x="102426" y="1334"/>
                    <a:pt x="92075" y="-65"/>
                    <a:pt x="81685" y="12"/>
                  </a:cubicBezTo>
                  <a:cubicBezTo>
                    <a:pt x="65675" y="-245"/>
                    <a:pt x="49881" y="3732"/>
                    <a:pt x="35898" y="11538"/>
                  </a:cubicBezTo>
                  <a:cubicBezTo>
                    <a:pt x="22607" y="19354"/>
                    <a:pt x="12342" y="31425"/>
                    <a:pt x="6761" y="45798"/>
                  </a:cubicBezTo>
                  <a:lnTo>
                    <a:pt x="32056" y="59566"/>
                  </a:lnTo>
                  <a:cubicBezTo>
                    <a:pt x="35514" y="50201"/>
                    <a:pt x="42065" y="42292"/>
                    <a:pt x="50627" y="37153"/>
                  </a:cubicBezTo>
                  <a:cubicBezTo>
                    <a:pt x="59771" y="31246"/>
                    <a:pt x="70481" y="28233"/>
                    <a:pt x="81364" y="28508"/>
                  </a:cubicBezTo>
                  <a:cubicBezTo>
                    <a:pt x="90032" y="28399"/>
                    <a:pt x="98635" y="30032"/>
                    <a:pt x="106659" y="33311"/>
                  </a:cubicBezTo>
                  <a:cubicBezTo>
                    <a:pt x="114305" y="36366"/>
                    <a:pt x="120799" y="41742"/>
                    <a:pt x="125230" y="48680"/>
                  </a:cubicBezTo>
                  <a:cubicBezTo>
                    <a:pt x="130353" y="55724"/>
                    <a:pt x="132594" y="65010"/>
                    <a:pt x="132594" y="76857"/>
                  </a:cubicBezTo>
                  <a:lnTo>
                    <a:pt x="132594" y="99910"/>
                  </a:lnTo>
                  <a:cubicBezTo>
                    <a:pt x="130942" y="97941"/>
                    <a:pt x="129120" y="96119"/>
                    <a:pt x="127151" y="94467"/>
                  </a:cubicBezTo>
                  <a:cubicBezTo>
                    <a:pt x="115304" y="84221"/>
                    <a:pt x="98014" y="79098"/>
                    <a:pt x="75921" y="79098"/>
                  </a:cubicBezTo>
                  <a:cubicBezTo>
                    <a:pt x="63018" y="78954"/>
                    <a:pt x="50201" y="81237"/>
                    <a:pt x="38139" y="85822"/>
                  </a:cubicBezTo>
                  <a:cubicBezTo>
                    <a:pt x="27298" y="89770"/>
                    <a:pt x="17692" y="96506"/>
                    <a:pt x="10283" y="105353"/>
                  </a:cubicBezTo>
                  <a:cubicBezTo>
                    <a:pt x="3364" y="114325"/>
                    <a:pt x="-254" y="125406"/>
                    <a:pt x="37" y="136731"/>
                  </a:cubicBezTo>
                  <a:cubicBezTo>
                    <a:pt x="-411" y="148178"/>
                    <a:pt x="3220" y="159410"/>
                    <a:pt x="10283" y="168430"/>
                  </a:cubicBezTo>
                  <a:cubicBezTo>
                    <a:pt x="17372" y="177334"/>
                    <a:pt x="26795" y="184097"/>
                    <a:pt x="37499" y="187961"/>
                  </a:cubicBezTo>
                  <a:cubicBezTo>
                    <a:pt x="49346" y="192521"/>
                    <a:pt x="61948" y="194801"/>
                    <a:pt x="74641" y="194685"/>
                  </a:cubicBezTo>
                  <a:cubicBezTo>
                    <a:pt x="97374" y="194685"/>
                    <a:pt x="114664" y="189562"/>
                    <a:pt x="126831" y="178996"/>
                  </a:cubicBezTo>
                  <a:cubicBezTo>
                    <a:pt x="129207" y="176880"/>
                    <a:pt x="131352" y="174517"/>
                    <a:pt x="133235" y="171952"/>
                  </a:cubicBezTo>
                  <a:lnTo>
                    <a:pt x="133235" y="191163"/>
                  </a:lnTo>
                  <a:lnTo>
                    <a:pt x="164613" y="191163"/>
                  </a:lnTo>
                  <a:lnTo>
                    <a:pt x="164613" y="73655"/>
                  </a:lnTo>
                  <a:cubicBezTo>
                    <a:pt x="164997" y="62045"/>
                    <a:pt x="162580" y="50515"/>
                    <a:pt x="157569" y="40035"/>
                  </a:cubicBezTo>
                  <a:close/>
                  <a:moveTo>
                    <a:pt x="119147" y="161066"/>
                  </a:moveTo>
                  <a:cubicBezTo>
                    <a:pt x="109541" y="166829"/>
                    <a:pt x="97694" y="169391"/>
                    <a:pt x="83606" y="169391"/>
                  </a:cubicBezTo>
                  <a:cubicBezTo>
                    <a:pt x="71058" y="169877"/>
                    <a:pt x="58596" y="167120"/>
                    <a:pt x="47425" y="161386"/>
                  </a:cubicBezTo>
                  <a:cubicBezTo>
                    <a:pt x="38114" y="156756"/>
                    <a:pt x="32360" y="147125"/>
                    <a:pt x="32696" y="136731"/>
                  </a:cubicBezTo>
                  <a:cubicBezTo>
                    <a:pt x="32277" y="126319"/>
                    <a:pt x="38056" y="116643"/>
                    <a:pt x="47425" y="112077"/>
                  </a:cubicBezTo>
                  <a:cubicBezTo>
                    <a:pt x="58596" y="106342"/>
                    <a:pt x="71058" y="103586"/>
                    <a:pt x="83606" y="104072"/>
                  </a:cubicBezTo>
                  <a:cubicBezTo>
                    <a:pt x="95975" y="103707"/>
                    <a:pt x="108225" y="106576"/>
                    <a:pt x="119147" y="112397"/>
                  </a:cubicBezTo>
                  <a:cubicBezTo>
                    <a:pt x="128099" y="117155"/>
                    <a:pt x="133565" y="126598"/>
                    <a:pt x="133235" y="136731"/>
                  </a:cubicBezTo>
                  <a:cubicBezTo>
                    <a:pt x="133645" y="146885"/>
                    <a:pt x="128157" y="156365"/>
                    <a:pt x="119147" y="161066"/>
                  </a:cubicBezTo>
                  <a:close/>
                </a:path>
              </a:pathLst>
            </a:custGeom>
            <a:solidFill>
              <a:srgbClr val="00A443"/>
            </a:solidFill>
            <a:ln w="3199" cap="flat">
              <a:noFill/>
              <a:prstDash val="solid"/>
              <a:miter/>
            </a:ln>
          </p:spPr>
          <p:txBody>
            <a:bodyPr rtlCol="0" anchor="ctr"/>
            <a:lstStyle/>
            <a:p>
              <a:endParaRPr lang="es-ES" sz="900"/>
            </a:p>
          </p:txBody>
        </p:sp>
      </p:grpSp>
    </p:spTree>
    <p:extLst>
      <p:ext uri="{BB962C8B-B14F-4D97-AF65-F5344CB8AC3E}">
        <p14:creationId xmlns:p14="http://schemas.microsoft.com/office/powerpoint/2010/main" val="15238198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Report Cov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7B74A17-7A45-404C-BCD5-DB3D201A1C4D}"/>
              </a:ext>
            </a:extLst>
          </p:cNvPr>
          <p:cNvSpPr/>
          <p:nvPr userDrawn="1"/>
        </p:nvSpPr>
        <p:spPr>
          <a:xfrm>
            <a:off x="9179169" y="0"/>
            <a:ext cx="3012831" cy="1406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Rectangle 11">
            <a:extLst>
              <a:ext uri="{FF2B5EF4-FFF2-40B4-BE49-F238E27FC236}">
                <a16:creationId xmlns:a16="http://schemas.microsoft.com/office/drawing/2014/main" id="{42CE6D37-3709-4FF8-957D-B581B3FD7749}"/>
              </a:ext>
            </a:extLst>
          </p:cNvPr>
          <p:cNvSpPr/>
          <p:nvPr userDrawn="1"/>
        </p:nvSpPr>
        <p:spPr>
          <a:xfrm>
            <a:off x="1" y="6332660"/>
            <a:ext cx="1126901" cy="525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cxnSp>
        <p:nvCxnSpPr>
          <p:cNvPr id="18" name="Conector recto 17">
            <a:extLst>
              <a:ext uri="{FF2B5EF4-FFF2-40B4-BE49-F238E27FC236}">
                <a16:creationId xmlns:a16="http://schemas.microsoft.com/office/drawing/2014/main" id="{930D2A30-A6AB-00B9-D16F-BF08084A86E2}"/>
              </a:ext>
            </a:extLst>
          </p:cNvPr>
          <p:cNvCxnSpPr>
            <a:cxnSpLocks/>
          </p:cNvCxnSpPr>
          <p:nvPr userDrawn="1"/>
        </p:nvCxnSpPr>
        <p:spPr>
          <a:xfrm>
            <a:off x="395847" y="2312570"/>
            <a:ext cx="1138893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3" name="Grupo 32">
            <a:extLst>
              <a:ext uri="{FF2B5EF4-FFF2-40B4-BE49-F238E27FC236}">
                <a16:creationId xmlns:a16="http://schemas.microsoft.com/office/drawing/2014/main" id="{2549BB08-C06C-F999-E0C7-F101D0FFB06F}"/>
              </a:ext>
            </a:extLst>
          </p:cNvPr>
          <p:cNvGrpSpPr/>
          <p:nvPr userDrawn="1"/>
        </p:nvGrpSpPr>
        <p:grpSpPr>
          <a:xfrm>
            <a:off x="395847" y="965636"/>
            <a:ext cx="3961284" cy="1031038"/>
            <a:chOff x="1556189" y="9519430"/>
            <a:chExt cx="4473933" cy="1164545"/>
          </a:xfrm>
        </p:grpSpPr>
        <p:sp>
          <p:nvSpPr>
            <p:cNvPr id="34" name="Forma libre: forma 33">
              <a:extLst>
                <a:ext uri="{FF2B5EF4-FFF2-40B4-BE49-F238E27FC236}">
                  <a16:creationId xmlns:a16="http://schemas.microsoft.com/office/drawing/2014/main" id="{9E2732AD-68EF-498A-8452-0AD533F4B1E7}"/>
                </a:ext>
              </a:extLst>
            </p:cNvPr>
            <p:cNvSpPr/>
            <p:nvPr/>
          </p:nvSpPr>
          <p:spPr>
            <a:xfrm>
              <a:off x="2632355" y="10233339"/>
              <a:ext cx="65299" cy="443680"/>
            </a:xfrm>
            <a:custGeom>
              <a:avLst/>
              <a:gdLst>
                <a:gd name="connsiteX0" fmla="*/ 0 w 65299"/>
                <a:gd name="connsiteY0" fmla="*/ 0 h 443680"/>
                <a:gd name="connsiteX1" fmla="*/ 65299 w 65299"/>
                <a:gd name="connsiteY1" fmla="*/ 0 h 443680"/>
                <a:gd name="connsiteX2" fmla="*/ 65299 w 65299"/>
                <a:gd name="connsiteY2" fmla="*/ 443680 h 443680"/>
                <a:gd name="connsiteX3" fmla="*/ 0 w 65299"/>
                <a:gd name="connsiteY3" fmla="*/ 443680 h 443680"/>
              </a:gdLst>
              <a:ahLst/>
              <a:cxnLst>
                <a:cxn ang="0">
                  <a:pos x="connsiteX0" y="connsiteY0"/>
                </a:cxn>
                <a:cxn ang="0">
                  <a:pos x="connsiteX1" y="connsiteY1"/>
                </a:cxn>
                <a:cxn ang="0">
                  <a:pos x="connsiteX2" y="connsiteY2"/>
                </a:cxn>
                <a:cxn ang="0">
                  <a:pos x="connsiteX3" y="connsiteY3"/>
                </a:cxn>
              </a:cxnLst>
              <a:rect l="l" t="t" r="r" b="b"/>
              <a:pathLst>
                <a:path w="65299" h="443680">
                  <a:moveTo>
                    <a:pt x="0" y="0"/>
                  </a:moveTo>
                  <a:lnTo>
                    <a:pt x="65299" y="0"/>
                  </a:lnTo>
                  <a:lnTo>
                    <a:pt x="65299" y="443680"/>
                  </a:lnTo>
                  <a:lnTo>
                    <a:pt x="0" y="443680"/>
                  </a:lnTo>
                  <a:close/>
                </a:path>
              </a:pathLst>
            </a:custGeom>
            <a:solidFill>
              <a:srgbClr val="00A443"/>
            </a:solidFill>
            <a:ln w="3344" cap="flat">
              <a:noFill/>
              <a:prstDash val="solid"/>
              <a:miter/>
            </a:ln>
          </p:spPr>
          <p:txBody>
            <a:bodyPr rtlCol="0" anchor="ctr"/>
            <a:lstStyle/>
            <a:p>
              <a:endParaRPr lang="es-ES" sz="900"/>
            </a:p>
          </p:txBody>
        </p:sp>
        <p:sp>
          <p:nvSpPr>
            <p:cNvPr id="35" name="Forma libre: forma 34">
              <a:extLst>
                <a:ext uri="{FF2B5EF4-FFF2-40B4-BE49-F238E27FC236}">
                  <a16:creationId xmlns:a16="http://schemas.microsoft.com/office/drawing/2014/main" id="{CBCA9C3F-FE44-C1EB-7071-163938611D2A}"/>
                </a:ext>
              </a:extLst>
            </p:cNvPr>
            <p:cNvSpPr/>
            <p:nvPr/>
          </p:nvSpPr>
          <p:spPr>
            <a:xfrm>
              <a:off x="2755928" y="10348657"/>
              <a:ext cx="276423" cy="328396"/>
            </a:xfrm>
            <a:custGeom>
              <a:avLst/>
              <a:gdLst>
                <a:gd name="connsiteX0" fmla="*/ 218679 w 276423"/>
                <a:gd name="connsiteY0" fmla="*/ 15214 h 328396"/>
                <a:gd name="connsiteX1" fmla="*/ 157227 w 276423"/>
                <a:gd name="connsiteY1" fmla="*/ 27 h 328396"/>
                <a:gd name="connsiteX2" fmla="*/ 95406 w 276423"/>
                <a:gd name="connsiteY2" fmla="*/ 17455 h 328396"/>
                <a:gd name="connsiteX3" fmla="*/ 62121 w 276423"/>
                <a:gd name="connsiteY3" fmla="*/ 53985 h 328396"/>
                <a:gd name="connsiteX4" fmla="*/ 62121 w 276423"/>
                <a:gd name="connsiteY4" fmla="*/ 6282 h 328396"/>
                <a:gd name="connsiteX5" fmla="*/ 0 w 276423"/>
                <a:gd name="connsiteY5" fmla="*/ 6282 h 328396"/>
                <a:gd name="connsiteX6" fmla="*/ 0 w 276423"/>
                <a:gd name="connsiteY6" fmla="*/ 328296 h 328396"/>
                <a:gd name="connsiteX7" fmla="*/ 62121 w 276423"/>
                <a:gd name="connsiteY7" fmla="*/ 328296 h 328396"/>
                <a:gd name="connsiteX8" fmla="*/ 62121 w 276423"/>
                <a:gd name="connsiteY8" fmla="*/ 137617 h 328396"/>
                <a:gd name="connsiteX9" fmla="*/ 84635 w 276423"/>
                <a:gd name="connsiteY9" fmla="*/ 77068 h 328396"/>
                <a:gd name="connsiteX10" fmla="*/ 142641 w 276423"/>
                <a:gd name="connsiteY10" fmla="*/ 55190 h 328396"/>
                <a:gd name="connsiteX11" fmla="*/ 193991 w 276423"/>
                <a:gd name="connsiteY11" fmla="*/ 76767 h 328396"/>
                <a:gd name="connsiteX12" fmla="*/ 213627 w 276423"/>
                <a:gd name="connsiteY12" fmla="*/ 135074 h 328396"/>
                <a:gd name="connsiteX13" fmla="*/ 213627 w 276423"/>
                <a:gd name="connsiteY13" fmla="*/ 328396 h 328396"/>
                <a:gd name="connsiteX14" fmla="*/ 276384 w 276423"/>
                <a:gd name="connsiteY14" fmla="*/ 328396 h 328396"/>
                <a:gd name="connsiteX15" fmla="*/ 276384 w 276423"/>
                <a:gd name="connsiteY15" fmla="*/ 124905 h 328396"/>
                <a:gd name="connsiteX16" fmla="*/ 260862 w 276423"/>
                <a:gd name="connsiteY16" fmla="*/ 58669 h 328396"/>
                <a:gd name="connsiteX17" fmla="*/ 218679 w 276423"/>
                <a:gd name="connsiteY17" fmla="*/ 15214 h 328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6423" h="328396">
                  <a:moveTo>
                    <a:pt x="218679" y="15214"/>
                  </a:moveTo>
                  <a:cubicBezTo>
                    <a:pt x="199892" y="4817"/>
                    <a:pt x="178693" y="-422"/>
                    <a:pt x="157227" y="27"/>
                  </a:cubicBezTo>
                  <a:cubicBezTo>
                    <a:pt x="135402" y="-10"/>
                    <a:pt x="113996" y="6021"/>
                    <a:pt x="95406" y="17455"/>
                  </a:cubicBezTo>
                  <a:cubicBezTo>
                    <a:pt x="81166" y="26344"/>
                    <a:pt x="69651" y="38982"/>
                    <a:pt x="62121" y="53985"/>
                  </a:cubicBezTo>
                  <a:lnTo>
                    <a:pt x="62121" y="6282"/>
                  </a:lnTo>
                  <a:lnTo>
                    <a:pt x="0" y="6282"/>
                  </a:lnTo>
                  <a:lnTo>
                    <a:pt x="0" y="328296"/>
                  </a:lnTo>
                  <a:lnTo>
                    <a:pt x="62121" y="328296"/>
                  </a:lnTo>
                  <a:lnTo>
                    <a:pt x="62121" y="137617"/>
                  </a:lnTo>
                  <a:cubicBezTo>
                    <a:pt x="62121" y="111835"/>
                    <a:pt x="69625" y="91653"/>
                    <a:pt x="84635" y="77068"/>
                  </a:cubicBezTo>
                  <a:cubicBezTo>
                    <a:pt x="99645" y="62482"/>
                    <a:pt x="118980" y="55190"/>
                    <a:pt x="142641" y="55190"/>
                  </a:cubicBezTo>
                  <a:cubicBezTo>
                    <a:pt x="163740" y="55190"/>
                    <a:pt x="180854" y="62382"/>
                    <a:pt x="193991" y="76767"/>
                  </a:cubicBezTo>
                  <a:cubicBezTo>
                    <a:pt x="207128" y="91151"/>
                    <a:pt x="213671" y="110587"/>
                    <a:pt x="213627" y="135074"/>
                  </a:cubicBezTo>
                  <a:lnTo>
                    <a:pt x="213627" y="328396"/>
                  </a:lnTo>
                  <a:lnTo>
                    <a:pt x="276384" y="328396"/>
                  </a:lnTo>
                  <a:lnTo>
                    <a:pt x="276384" y="124905"/>
                  </a:lnTo>
                  <a:cubicBezTo>
                    <a:pt x="276936" y="101866"/>
                    <a:pt x="271594" y="79065"/>
                    <a:pt x="260862" y="58669"/>
                  </a:cubicBezTo>
                  <a:cubicBezTo>
                    <a:pt x="251138" y="40527"/>
                    <a:pt x="236522" y="25474"/>
                    <a:pt x="218679" y="15214"/>
                  </a:cubicBezTo>
                  <a:close/>
                </a:path>
              </a:pathLst>
            </a:custGeom>
            <a:solidFill>
              <a:srgbClr val="00A443"/>
            </a:solidFill>
            <a:ln w="3344" cap="flat">
              <a:noFill/>
              <a:prstDash val="solid"/>
              <a:miter/>
            </a:ln>
          </p:spPr>
          <p:txBody>
            <a:bodyPr rtlCol="0" anchor="ctr"/>
            <a:lstStyle/>
            <a:p>
              <a:endParaRPr lang="es-ES" sz="900"/>
            </a:p>
          </p:txBody>
        </p:sp>
        <p:sp>
          <p:nvSpPr>
            <p:cNvPr id="36" name="Forma libre: forma 35">
              <a:extLst>
                <a:ext uri="{FF2B5EF4-FFF2-40B4-BE49-F238E27FC236}">
                  <a16:creationId xmlns:a16="http://schemas.microsoft.com/office/drawing/2014/main" id="{F869B549-34BF-87B0-0AAA-B3859315C1FF}"/>
                </a:ext>
              </a:extLst>
            </p:cNvPr>
            <p:cNvSpPr/>
            <p:nvPr/>
          </p:nvSpPr>
          <p:spPr>
            <a:xfrm>
              <a:off x="3051414" y="10249163"/>
              <a:ext cx="196566" cy="427890"/>
            </a:xfrm>
            <a:custGeom>
              <a:avLst/>
              <a:gdLst>
                <a:gd name="connsiteX0" fmla="*/ 122336 w 196566"/>
                <a:gd name="connsiteY0" fmla="*/ 0 h 427890"/>
                <a:gd name="connsiteX1" fmla="*/ 59579 w 196566"/>
                <a:gd name="connsiteY1" fmla="*/ 38035 h 427890"/>
                <a:gd name="connsiteX2" fmla="*/ 59579 w 196566"/>
                <a:gd name="connsiteY2" fmla="*/ 105777 h 427890"/>
                <a:gd name="connsiteX3" fmla="*/ 0 w 196566"/>
                <a:gd name="connsiteY3" fmla="*/ 105777 h 427890"/>
                <a:gd name="connsiteX4" fmla="*/ 0 w 196566"/>
                <a:gd name="connsiteY4" fmla="*/ 157762 h 427890"/>
                <a:gd name="connsiteX5" fmla="*/ 59579 w 196566"/>
                <a:gd name="connsiteY5" fmla="*/ 157762 h 427890"/>
                <a:gd name="connsiteX6" fmla="*/ 59579 w 196566"/>
                <a:gd name="connsiteY6" fmla="*/ 328370 h 427890"/>
                <a:gd name="connsiteX7" fmla="*/ 70685 w 196566"/>
                <a:gd name="connsiteY7" fmla="*/ 380355 h 427890"/>
                <a:gd name="connsiteX8" fmla="*/ 103335 w 196566"/>
                <a:gd name="connsiteY8" fmla="*/ 415513 h 427890"/>
                <a:gd name="connsiteX9" fmla="*/ 156558 w 196566"/>
                <a:gd name="connsiteY9" fmla="*/ 427891 h 427890"/>
                <a:gd name="connsiteX10" fmla="*/ 196567 w 196566"/>
                <a:gd name="connsiteY10" fmla="*/ 427891 h 427890"/>
                <a:gd name="connsiteX11" fmla="*/ 196567 w 196566"/>
                <a:gd name="connsiteY11" fmla="*/ 373397 h 427890"/>
                <a:gd name="connsiteX12" fmla="*/ 163583 w 196566"/>
                <a:gd name="connsiteY12" fmla="*/ 373397 h 427890"/>
                <a:gd name="connsiteX13" fmla="*/ 132204 w 196566"/>
                <a:gd name="connsiteY13" fmla="*/ 360718 h 427890"/>
                <a:gd name="connsiteX14" fmla="*/ 122403 w 196566"/>
                <a:gd name="connsiteY14" fmla="*/ 323920 h 427890"/>
                <a:gd name="connsiteX15" fmla="*/ 122403 w 196566"/>
                <a:gd name="connsiteY15" fmla="*/ 157829 h 427890"/>
                <a:gd name="connsiteX16" fmla="*/ 196567 w 196566"/>
                <a:gd name="connsiteY16" fmla="*/ 157829 h 427890"/>
                <a:gd name="connsiteX17" fmla="*/ 196567 w 196566"/>
                <a:gd name="connsiteY17" fmla="*/ 105777 h 427890"/>
                <a:gd name="connsiteX18" fmla="*/ 122336 w 196566"/>
                <a:gd name="connsiteY18" fmla="*/ 105777 h 427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6566" h="427890">
                  <a:moveTo>
                    <a:pt x="122336" y="0"/>
                  </a:moveTo>
                  <a:lnTo>
                    <a:pt x="59579" y="38035"/>
                  </a:lnTo>
                  <a:lnTo>
                    <a:pt x="59579" y="105777"/>
                  </a:lnTo>
                  <a:lnTo>
                    <a:pt x="0" y="105777"/>
                  </a:lnTo>
                  <a:lnTo>
                    <a:pt x="0" y="157762"/>
                  </a:lnTo>
                  <a:lnTo>
                    <a:pt x="59579" y="157762"/>
                  </a:lnTo>
                  <a:lnTo>
                    <a:pt x="59579" y="328370"/>
                  </a:lnTo>
                  <a:cubicBezTo>
                    <a:pt x="59248" y="346320"/>
                    <a:pt x="63045" y="364107"/>
                    <a:pt x="70685" y="380355"/>
                  </a:cubicBezTo>
                  <a:cubicBezTo>
                    <a:pt x="77697" y="395151"/>
                    <a:pt x="89097" y="407428"/>
                    <a:pt x="103335" y="415513"/>
                  </a:cubicBezTo>
                  <a:cubicBezTo>
                    <a:pt x="117676" y="423786"/>
                    <a:pt x="135416" y="427914"/>
                    <a:pt x="156558" y="427891"/>
                  </a:cubicBezTo>
                  <a:lnTo>
                    <a:pt x="196567" y="427891"/>
                  </a:lnTo>
                  <a:lnTo>
                    <a:pt x="196567" y="373397"/>
                  </a:lnTo>
                  <a:lnTo>
                    <a:pt x="163583" y="373397"/>
                  </a:lnTo>
                  <a:cubicBezTo>
                    <a:pt x="149242" y="373397"/>
                    <a:pt x="138784" y="369172"/>
                    <a:pt x="132204" y="360718"/>
                  </a:cubicBezTo>
                  <a:cubicBezTo>
                    <a:pt x="125624" y="352265"/>
                    <a:pt x="122359" y="340001"/>
                    <a:pt x="122403" y="323920"/>
                  </a:cubicBezTo>
                  <a:lnTo>
                    <a:pt x="122403" y="157829"/>
                  </a:lnTo>
                  <a:lnTo>
                    <a:pt x="196567" y="157829"/>
                  </a:lnTo>
                  <a:lnTo>
                    <a:pt x="196567" y="105777"/>
                  </a:lnTo>
                  <a:lnTo>
                    <a:pt x="122336" y="105777"/>
                  </a:lnTo>
                  <a:close/>
                </a:path>
              </a:pathLst>
            </a:custGeom>
            <a:solidFill>
              <a:srgbClr val="00A443"/>
            </a:solidFill>
            <a:ln w="3344" cap="flat">
              <a:noFill/>
              <a:prstDash val="solid"/>
              <a:miter/>
            </a:ln>
          </p:spPr>
          <p:txBody>
            <a:bodyPr rtlCol="0" anchor="ctr"/>
            <a:lstStyle/>
            <a:p>
              <a:endParaRPr lang="es-ES" sz="900"/>
            </a:p>
          </p:txBody>
        </p:sp>
        <p:sp>
          <p:nvSpPr>
            <p:cNvPr id="37" name="Forma libre: forma 36">
              <a:extLst>
                <a:ext uri="{FF2B5EF4-FFF2-40B4-BE49-F238E27FC236}">
                  <a16:creationId xmlns:a16="http://schemas.microsoft.com/office/drawing/2014/main" id="{F3D250A8-7610-74C1-F0DC-546D4C5C150A}"/>
                </a:ext>
              </a:extLst>
            </p:cNvPr>
            <p:cNvSpPr/>
            <p:nvPr/>
          </p:nvSpPr>
          <p:spPr>
            <a:xfrm>
              <a:off x="3259803" y="10348661"/>
              <a:ext cx="303667" cy="335314"/>
            </a:xfrm>
            <a:custGeom>
              <a:avLst/>
              <a:gdLst>
                <a:gd name="connsiteX0" fmla="*/ 231377 w 303667"/>
                <a:gd name="connsiteY0" fmla="*/ 20596 h 335314"/>
                <a:gd name="connsiteX1" fmla="*/ 154671 w 303667"/>
                <a:gd name="connsiteY1" fmla="*/ 22 h 335314"/>
                <a:gd name="connsiteX2" fmla="*/ 92248 w 303667"/>
                <a:gd name="connsiteY2" fmla="*/ 11731 h 335314"/>
                <a:gd name="connsiteX3" fmla="*/ 43107 w 303667"/>
                <a:gd name="connsiteY3" fmla="*/ 45651 h 335314"/>
                <a:gd name="connsiteX4" fmla="*/ 11093 w 303667"/>
                <a:gd name="connsiteY4" fmla="*/ 98573 h 335314"/>
                <a:gd name="connsiteX5" fmla="*/ 20 w 303667"/>
                <a:gd name="connsiteY5" fmla="*/ 167352 h 335314"/>
                <a:gd name="connsiteX6" fmla="*/ 20292 w 303667"/>
                <a:gd name="connsiteY6" fmla="*/ 255131 h 335314"/>
                <a:gd name="connsiteX7" fmla="*/ 76091 w 303667"/>
                <a:gd name="connsiteY7" fmla="*/ 314041 h 335314"/>
                <a:gd name="connsiteX8" fmla="*/ 157849 w 303667"/>
                <a:gd name="connsiteY8" fmla="*/ 335283 h 335314"/>
                <a:gd name="connsiteX9" fmla="*/ 212042 w 303667"/>
                <a:gd name="connsiteY9" fmla="*/ 327355 h 335314"/>
                <a:gd name="connsiteX10" fmla="*/ 260213 w 303667"/>
                <a:gd name="connsiteY10" fmla="*/ 301396 h 335314"/>
                <a:gd name="connsiteX11" fmla="*/ 297914 w 303667"/>
                <a:gd name="connsiteY11" fmla="*/ 254796 h 335314"/>
                <a:gd name="connsiteX12" fmla="*/ 249743 w 303667"/>
                <a:gd name="connsiteY12" fmla="*/ 224990 h 335314"/>
                <a:gd name="connsiteX13" fmla="*/ 225690 w 303667"/>
                <a:gd name="connsiteY13" fmla="*/ 257172 h 335314"/>
                <a:gd name="connsiteX14" fmla="*/ 194646 w 303667"/>
                <a:gd name="connsiteY14" fmla="*/ 274935 h 335314"/>
                <a:gd name="connsiteX15" fmla="*/ 157849 w 303667"/>
                <a:gd name="connsiteY15" fmla="*/ 280321 h 335314"/>
                <a:gd name="connsiteX16" fmla="*/ 109041 w 303667"/>
                <a:gd name="connsiteY16" fmla="*/ 267642 h 335314"/>
                <a:gd name="connsiteX17" fmla="*/ 75154 w 303667"/>
                <a:gd name="connsiteY17" fmla="*/ 229774 h 335314"/>
                <a:gd name="connsiteX18" fmla="*/ 63345 w 303667"/>
                <a:gd name="connsiteY18" fmla="*/ 181937 h 335314"/>
                <a:gd name="connsiteX19" fmla="*/ 303032 w 303667"/>
                <a:gd name="connsiteY19" fmla="*/ 181937 h 335314"/>
                <a:gd name="connsiteX20" fmla="*/ 303668 w 303667"/>
                <a:gd name="connsiteY20" fmla="*/ 173072 h 335314"/>
                <a:gd name="connsiteX21" fmla="*/ 303668 w 303667"/>
                <a:gd name="connsiteY21" fmla="*/ 164809 h 335314"/>
                <a:gd name="connsiteX22" fmla="*/ 284332 w 303667"/>
                <a:gd name="connsiteY22" fmla="*/ 78301 h 335314"/>
                <a:gd name="connsiteX23" fmla="*/ 231377 w 303667"/>
                <a:gd name="connsiteY23" fmla="*/ 20596 h 335314"/>
                <a:gd name="connsiteX24" fmla="*/ 87164 w 303667"/>
                <a:gd name="connsiteY24" fmla="*/ 82081 h 335314"/>
                <a:gd name="connsiteX25" fmla="*/ 116000 w 303667"/>
                <a:gd name="connsiteY25" fmla="*/ 59902 h 335314"/>
                <a:gd name="connsiteX26" fmla="*/ 154035 w 303667"/>
                <a:gd name="connsiteY26" fmla="*/ 52643 h 335314"/>
                <a:gd name="connsiteX27" fmla="*/ 216457 w 303667"/>
                <a:gd name="connsiteY27" fmla="*/ 80509 h 335314"/>
                <a:gd name="connsiteX28" fmla="*/ 238870 w 303667"/>
                <a:gd name="connsiteY28" fmla="*/ 135639 h 335314"/>
                <a:gd name="connsiteX29" fmla="*/ 65118 w 303667"/>
                <a:gd name="connsiteY29" fmla="*/ 135639 h 335314"/>
                <a:gd name="connsiteX30" fmla="*/ 69066 w 303667"/>
                <a:gd name="connsiteY30" fmla="*/ 118210 h 335314"/>
                <a:gd name="connsiteX31" fmla="*/ 87164 w 303667"/>
                <a:gd name="connsiteY31" fmla="*/ 82081 h 33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03667" h="335314">
                  <a:moveTo>
                    <a:pt x="231377" y="20596"/>
                  </a:moveTo>
                  <a:cubicBezTo>
                    <a:pt x="208245" y="6676"/>
                    <a:pt x="181663" y="-453"/>
                    <a:pt x="154671" y="22"/>
                  </a:cubicBezTo>
                  <a:cubicBezTo>
                    <a:pt x="133295" y="-245"/>
                    <a:pt x="112076" y="3735"/>
                    <a:pt x="92248" y="11731"/>
                  </a:cubicBezTo>
                  <a:cubicBezTo>
                    <a:pt x="73645" y="19418"/>
                    <a:pt x="56892" y="30983"/>
                    <a:pt x="43107" y="45651"/>
                  </a:cubicBezTo>
                  <a:cubicBezTo>
                    <a:pt x="28886" y="60886"/>
                    <a:pt x="17987" y="78907"/>
                    <a:pt x="11093" y="98573"/>
                  </a:cubicBezTo>
                  <a:cubicBezTo>
                    <a:pt x="3439" y="120682"/>
                    <a:pt x="-308" y="143958"/>
                    <a:pt x="20" y="167352"/>
                  </a:cubicBezTo>
                  <a:cubicBezTo>
                    <a:pt x="20" y="200804"/>
                    <a:pt x="6777" y="230065"/>
                    <a:pt x="20292" y="255131"/>
                  </a:cubicBezTo>
                  <a:cubicBezTo>
                    <a:pt x="33101" y="279538"/>
                    <a:pt x="52413" y="299927"/>
                    <a:pt x="76091" y="314041"/>
                  </a:cubicBezTo>
                  <a:cubicBezTo>
                    <a:pt x="100869" y="328512"/>
                    <a:pt x="129160" y="335862"/>
                    <a:pt x="157849" y="335283"/>
                  </a:cubicBezTo>
                  <a:cubicBezTo>
                    <a:pt x="176204" y="335320"/>
                    <a:pt x="194466" y="332647"/>
                    <a:pt x="212042" y="327355"/>
                  </a:cubicBezTo>
                  <a:cubicBezTo>
                    <a:pt x="229681" y="322026"/>
                    <a:pt x="246063" y="313198"/>
                    <a:pt x="260213" y="301396"/>
                  </a:cubicBezTo>
                  <a:cubicBezTo>
                    <a:pt x="275588" y="288359"/>
                    <a:pt x="288377" y="272553"/>
                    <a:pt x="297914" y="254796"/>
                  </a:cubicBezTo>
                  <a:lnTo>
                    <a:pt x="249743" y="224990"/>
                  </a:lnTo>
                  <a:cubicBezTo>
                    <a:pt x="243801" y="237123"/>
                    <a:pt x="235642" y="248036"/>
                    <a:pt x="225690" y="257172"/>
                  </a:cubicBezTo>
                  <a:cubicBezTo>
                    <a:pt x="216721" y="265230"/>
                    <a:pt x="206141" y="271288"/>
                    <a:pt x="194646" y="274935"/>
                  </a:cubicBezTo>
                  <a:cubicBezTo>
                    <a:pt x="182727" y="278594"/>
                    <a:pt x="170316" y="280411"/>
                    <a:pt x="157849" y="280321"/>
                  </a:cubicBezTo>
                  <a:cubicBezTo>
                    <a:pt x="140731" y="280602"/>
                    <a:pt x="123858" y="276219"/>
                    <a:pt x="109041" y="267642"/>
                  </a:cubicBezTo>
                  <a:cubicBezTo>
                    <a:pt x="94229" y="258674"/>
                    <a:pt x="82427" y="245490"/>
                    <a:pt x="75154" y="229774"/>
                  </a:cubicBezTo>
                  <a:cubicBezTo>
                    <a:pt x="68173" y="214737"/>
                    <a:pt x="64165" y="198496"/>
                    <a:pt x="63345" y="181937"/>
                  </a:cubicBezTo>
                  <a:lnTo>
                    <a:pt x="303032" y="181937"/>
                  </a:lnTo>
                  <a:cubicBezTo>
                    <a:pt x="303460" y="179000"/>
                    <a:pt x="303671" y="176039"/>
                    <a:pt x="303668" y="173072"/>
                  </a:cubicBezTo>
                  <a:lnTo>
                    <a:pt x="303668" y="164809"/>
                  </a:lnTo>
                  <a:cubicBezTo>
                    <a:pt x="303668" y="131869"/>
                    <a:pt x="297222" y="103033"/>
                    <a:pt x="284332" y="78301"/>
                  </a:cubicBezTo>
                  <a:cubicBezTo>
                    <a:pt x="272333" y="54557"/>
                    <a:pt x="254008" y="34585"/>
                    <a:pt x="231377" y="20596"/>
                  </a:cubicBezTo>
                  <a:close/>
                  <a:moveTo>
                    <a:pt x="87164" y="82081"/>
                  </a:moveTo>
                  <a:cubicBezTo>
                    <a:pt x="94744" y="72367"/>
                    <a:pt x="104666" y="64733"/>
                    <a:pt x="116000" y="59902"/>
                  </a:cubicBezTo>
                  <a:cubicBezTo>
                    <a:pt x="128056" y="54931"/>
                    <a:pt x="140995" y="52462"/>
                    <a:pt x="154035" y="52643"/>
                  </a:cubicBezTo>
                  <a:cubicBezTo>
                    <a:pt x="177987" y="52004"/>
                    <a:pt x="200942" y="62251"/>
                    <a:pt x="216457" y="80509"/>
                  </a:cubicBezTo>
                  <a:cubicBezTo>
                    <a:pt x="228099" y="93890"/>
                    <a:pt x="235569" y="112265"/>
                    <a:pt x="238870" y="135639"/>
                  </a:cubicBezTo>
                  <a:lnTo>
                    <a:pt x="65118" y="135639"/>
                  </a:lnTo>
                  <a:cubicBezTo>
                    <a:pt x="66062" y="129751"/>
                    <a:pt x="67380" y="123930"/>
                    <a:pt x="69066" y="118210"/>
                  </a:cubicBezTo>
                  <a:cubicBezTo>
                    <a:pt x="72766" y="105133"/>
                    <a:pt x="78907" y="92876"/>
                    <a:pt x="87164" y="82081"/>
                  </a:cubicBezTo>
                  <a:close/>
                </a:path>
              </a:pathLst>
            </a:custGeom>
            <a:solidFill>
              <a:srgbClr val="00A443"/>
            </a:solidFill>
            <a:ln w="3344" cap="flat">
              <a:noFill/>
              <a:prstDash val="solid"/>
              <a:miter/>
            </a:ln>
          </p:spPr>
          <p:txBody>
            <a:bodyPr rtlCol="0" anchor="ctr"/>
            <a:lstStyle/>
            <a:p>
              <a:endParaRPr lang="es-ES" sz="900"/>
            </a:p>
          </p:txBody>
        </p:sp>
        <p:sp>
          <p:nvSpPr>
            <p:cNvPr id="38" name="Forma libre: forma 37">
              <a:extLst>
                <a:ext uri="{FF2B5EF4-FFF2-40B4-BE49-F238E27FC236}">
                  <a16:creationId xmlns:a16="http://schemas.microsoft.com/office/drawing/2014/main" id="{AF455016-F6FD-E2D5-3EA6-CBC73BB7B839}"/>
                </a:ext>
              </a:extLst>
            </p:cNvPr>
            <p:cNvSpPr/>
            <p:nvPr/>
          </p:nvSpPr>
          <p:spPr>
            <a:xfrm>
              <a:off x="3603346" y="10348670"/>
              <a:ext cx="168065" cy="328283"/>
            </a:xfrm>
            <a:custGeom>
              <a:avLst/>
              <a:gdLst>
                <a:gd name="connsiteX0" fmla="*/ 98585 w 168065"/>
                <a:gd name="connsiteY0" fmla="*/ 14599 h 328283"/>
                <a:gd name="connsiteX1" fmla="*/ 62121 w 168065"/>
                <a:gd name="connsiteY1" fmla="*/ 58957 h 328283"/>
                <a:gd name="connsiteX2" fmla="*/ 62121 w 168065"/>
                <a:gd name="connsiteY2" fmla="*/ 6269 h 328283"/>
                <a:gd name="connsiteX3" fmla="*/ 0 w 168065"/>
                <a:gd name="connsiteY3" fmla="*/ 6269 h 328283"/>
                <a:gd name="connsiteX4" fmla="*/ 0 w 168065"/>
                <a:gd name="connsiteY4" fmla="*/ 328283 h 328283"/>
                <a:gd name="connsiteX5" fmla="*/ 62121 w 168065"/>
                <a:gd name="connsiteY5" fmla="*/ 328283 h 328283"/>
                <a:gd name="connsiteX6" fmla="*/ 62121 w 168065"/>
                <a:gd name="connsiteY6" fmla="*/ 156571 h 328283"/>
                <a:gd name="connsiteX7" fmla="*/ 83029 w 168065"/>
                <a:gd name="connsiteY7" fmla="*/ 90637 h 328283"/>
                <a:gd name="connsiteX8" fmla="*/ 136386 w 168065"/>
                <a:gd name="connsiteY8" fmla="*/ 65915 h 328283"/>
                <a:gd name="connsiteX9" fmla="*/ 168065 w 168065"/>
                <a:gd name="connsiteY9" fmla="*/ 65915 h 328283"/>
                <a:gd name="connsiteX10" fmla="*/ 168065 w 168065"/>
                <a:gd name="connsiteY10" fmla="*/ 14 h 328283"/>
                <a:gd name="connsiteX11" fmla="*/ 149767 w 168065"/>
                <a:gd name="connsiteY11" fmla="*/ 14 h 328283"/>
                <a:gd name="connsiteX12" fmla="*/ 98585 w 168065"/>
                <a:gd name="connsiteY12" fmla="*/ 14599 h 328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065" h="328283">
                  <a:moveTo>
                    <a:pt x="98585" y="14599"/>
                  </a:moveTo>
                  <a:cubicBezTo>
                    <a:pt x="83554" y="24300"/>
                    <a:pt x="71398" y="39086"/>
                    <a:pt x="62121" y="58957"/>
                  </a:cubicBezTo>
                  <a:lnTo>
                    <a:pt x="62121" y="6269"/>
                  </a:lnTo>
                  <a:lnTo>
                    <a:pt x="0" y="6269"/>
                  </a:lnTo>
                  <a:lnTo>
                    <a:pt x="0" y="328283"/>
                  </a:lnTo>
                  <a:lnTo>
                    <a:pt x="62121" y="328283"/>
                  </a:lnTo>
                  <a:lnTo>
                    <a:pt x="62121" y="156571"/>
                  </a:lnTo>
                  <a:cubicBezTo>
                    <a:pt x="62121" y="129117"/>
                    <a:pt x="69089" y="107139"/>
                    <a:pt x="83029" y="90637"/>
                  </a:cubicBezTo>
                  <a:cubicBezTo>
                    <a:pt x="96045" y="74603"/>
                    <a:pt x="115739" y="65480"/>
                    <a:pt x="136386" y="65915"/>
                  </a:cubicBezTo>
                  <a:lnTo>
                    <a:pt x="168065" y="65915"/>
                  </a:lnTo>
                  <a:lnTo>
                    <a:pt x="168065" y="14"/>
                  </a:lnTo>
                  <a:lnTo>
                    <a:pt x="149767" y="14"/>
                  </a:lnTo>
                  <a:cubicBezTo>
                    <a:pt x="131639" y="-301"/>
                    <a:pt x="113825" y="4777"/>
                    <a:pt x="98585" y="14599"/>
                  </a:cubicBezTo>
                  <a:close/>
                </a:path>
              </a:pathLst>
            </a:custGeom>
            <a:solidFill>
              <a:srgbClr val="00A443"/>
            </a:solidFill>
            <a:ln w="3344" cap="flat">
              <a:noFill/>
              <a:prstDash val="solid"/>
              <a:miter/>
            </a:ln>
          </p:spPr>
          <p:txBody>
            <a:bodyPr rtlCol="0" anchor="ctr"/>
            <a:lstStyle/>
            <a:p>
              <a:endParaRPr lang="es-ES" sz="900"/>
            </a:p>
          </p:txBody>
        </p:sp>
        <p:sp>
          <p:nvSpPr>
            <p:cNvPr id="39" name="Forma libre: forma 38">
              <a:extLst>
                <a:ext uri="{FF2B5EF4-FFF2-40B4-BE49-F238E27FC236}">
                  <a16:creationId xmlns:a16="http://schemas.microsoft.com/office/drawing/2014/main" id="{27575AB0-3BF5-AB00-E806-6E3A9618A02A}"/>
                </a:ext>
              </a:extLst>
            </p:cNvPr>
            <p:cNvSpPr/>
            <p:nvPr/>
          </p:nvSpPr>
          <p:spPr>
            <a:xfrm>
              <a:off x="3806236" y="10348657"/>
              <a:ext cx="276423" cy="328396"/>
            </a:xfrm>
            <a:custGeom>
              <a:avLst/>
              <a:gdLst>
                <a:gd name="connsiteX0" fmla="*/ 218679 w 276423"/>
                <a:gd name="connsiteY0" fmla="*/ 15214 h 328396"/>
                <a:gd name="connsiteX1" fmla="*/ 157227 w 276423"/>
                <a:gd name="connsiteY1" fmla="*/ 27 h 328396"/>
                <a:gd name="connsiteX2" fmla="*/ 95407 w 276423"/>
                <a:gd name="connsiteY2" fmla="*/ 17455 h 328396"/>
                <a:gd name="connsiteX3" fmla="*/ 62121 w 276423"/>
                <a:gd name="connsiteY3" fmla="*/ 53985 h 328396"/>
                <a:gd name="connsiteX4" fmla="*/ 62121 w 276423"/>
                <a:gd name="connsiteY4" fmla="*/ 6282 h 328396"/>
                <a:gd name="connsiteX5" fmla="*/ 0 w 276423"/>
                <a:gd name="connsiteY5" fmla="*/ 6282 h 328396"/>
                <a:gd name="connsiteX6" fmla="*/ 0 w 276423"/>
                <a:gd name="connsiteY6" fmla="*/ 328296 h 328396"/>
                <a:gd name="connsiteX7" fmla="*/ 62121 w 276423"/>
                <a:gd name="connsiteY7" fmla="*/ 328296 h 328396"/>
                <a:gd name="connsiteX8" fmla="*/ 62121 w 276423"/>
                <a:gd name="connsiteY8" fmla="*/ 137617 h 328396"/>
                <a:gd name="connsiteX9" fmla="*/ 84635 w 276423"/>
                <a:gd name="connsiteY9" fmla="*/ 77068 h 328396"/>
                <a:gd name="connsiteX10" fmla="*/ 142608 w 276423"/>
                <a:gd name="connsiteY10" fmla="*/ 55190 h 328396"/>
                <a:gd name="connsiteX11" fmla="*/ 193957 w 276423"/>
                <a:gd name="connsiteY11" fmla="*/ 76767 h 328396"/>
                <a:gd name="connsiteX12" fmla="*/ 213627 w 276423"/>
                <a:gd name="connsiteY12" fmla="*/ 135074 h 328396"/>
                <a:gd name="connsiteX13" fmla="*/ 213627 w 276423"/>
                <a:gd name="connsiteY13" fmla="*/ 328396 h 328396"/>
                <a:gd name="connsiteX14" fmla="*/ 276384 w 276423"/>
                <a:gd name="connsiteY14" fmla="*/ 328396 h 328396"/>
                <a:gd name="connsiteX15" fmla="*/ 276384 w 276423"/>
                <a:gd name="connsiteY15" fmla="*/ 124905 h 328396"/>
                <a:gd name="connsiteX16" fmla="*/ 260829 w 276423"/>
                <a:gd name="connsiteY16" fmla="*/ 58669 h 328396"/>
                <a:gd name="connsiteX17" fmla="*/ 218679 w 276423"/>
                <a:gd name="connsiteY17" fmla="*/ 15214 h 328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6423" h="328396">
                  <a:moveTo>
                    <a:pt x="218679" y="15214"/>
                  </a:moveTo>
                  <a:cubicBezTo>
                    <a:pt x="199895" y="4817"/>
                    <a:pt x="178693" y="-422"/>
                    <a:pt x="157227" y="27"/>
                  </a:cubicBezTo>
                  <a:cubicBezTo>
                    <a:pt x="135402" y="-17"/>
                    <a:pt x="113996" y="6018"/>
                    <a:pt x="95407" y="17455"/>
                  </a:cubicBezTo>
                  <a:cubicBezTo>
                    <a:pt x="81166" y="26344"/>
                    <a:pt x="69651" y="38982"/>
                    <a:pt x="62121" y="53985"/>
                  </a:cubicBezTo>
                  <a:lnTo>
                    <a:pt x="62121" y="6282"/>
                  </a:lnTo>
                  <a:lnTo>
                    <a:pt x="0" y="6282"/>
                  </a:lnTo>
                  <a:lnTo>
                    <a:pt x="0" y="328296"/>
                  </a:lnTo>
                  <a:lnTo>
                    <a:pt x="62121" y="328296"/>
                  </a:lnTo>
                  <a:lnTo>
                    <a:pt x="62121" y="137617"/>
                  </a:lnTo>
                  <a:cubicBezTo>
                    <a:pt x="62121" y="111835"/>
                    <a:pt x="69625" y="91653"/>
                    <a:pt x="84635" y="77068"/>
                  </a:cubicBezTo>
                  <a:cubicBezTo>
                    <a:pt x="99645" y="62482"/>
                    <a:pt x="118967" y="55190"/>
                    <a:pt x="142608" y="55190"/>
                  </a:cubicBezTo>
                  <a:cubicBezTo>
                    <a:pt x="163750" y="55190"/>
                    <a:pt x="180868" y="62382"/>
                    <a:pt x="193957" y="76767"/>
                  </a:cubicBezTo>
                  <a:cubicBezTo>
                    <a:pt x="207047" y="91151"/>
                    <a:pt x="213604" y="110587"/>
                    <a:pt x="213627" y="135074"/>
                  </a:cubicBezTo>
                  <a:lnTo>
                    <a:pt x="213627" y="328396"/>
                  </a:lnTo>
                  <a:lnTo>
                    <a:pt x="276384" y="328396"/>
                  </a:lnTo>
                  <a:lnTo>
                    <a:pt x="276384" y="124905"/>
                  </a:lnTo>
                  <a:cubicBezTo>
                    <a:pt x="276943" y="101859"/>
                    <a:pt x="271587" y="79055"/>
                    <a:pt x="260829" y="58669"/>
                  </a:cubicBezTo>
                  <a:cubicBezTo>
                    <a:pt x="251128" y="40521"/>
                    <a:pt x="236522" y="25464"/>
                    <a:pt x="218679" y="15214"/>
                  </a:cubicBezTo>
                  <a:close/>
                </a:path>
              </a:pathLst>
            </a:custGeom>
            <a:solidFill>
              <a:srgbClr val="00A443"/>
            </a:solidFill>
            <a:ln w="3344" cap="flat">
              <a:noFill/>
              <a:prstDash val="solid"/>
              <a:miter/>
            </a:ln>
          </p:spPr>
          <p:txBody>
            <a:bodyPr rtlCol="0" anchor="ctr"/>
            <a:lstStyle/>
            <a:p>
              <a:endParaRPr lang="es-ES" sz="900"/>
            </a:p>
          </p:txBody>
        </p:sp>
        <p:sp>
          <p:nvSpPr>
            <p:cNvPr id="40" name="Forma libre: forma 39">
              <a:extLst>
                <a:ext uri="{FF2B5EF4-FFF2-40B4-BE49-F238E27FC236}">
                  <a16:creationId xmlns:a16="http://schemas.microsoft.com/office/drawing/2014/main" id="{FDF977DE-E733-86E7-20EA-3019DF9EDADD}"/>
                </a:ext>
              </a:extLst>
            </p:cNvPr>
            <p:cNvSpPr/>
            <p:nvPr/>
          </p:nvSpPr>
          <p:spPr>
            <a:xfrm>
              <a:off x="4121394" y="10348665"/>
              <a:ext cx="285258" cy="335296"/>
            </a:xfrm>
            <a:custGeom>
              <a:avLst/>
              <a:gdLst>
                <a:gd name="connsiteX0" fmla="*/ 241122 w 285258"/>
                <a:gd name="connsiteY0" fmla="*/ 30126 h 335296"/>
                <a:gd name="connsiteX1" fmla="*/ 195493 w 285258"/>
                <a:gd name="connsiteY1" fmla="*/ 7312 h 335296"/>
                <a:gd name="connsiteX2" fmla="*/ 141300 w 285258"/>
                <a:gd name="connsiteY2" fmla="*/ 19 h 335296"/>
                <a:gd name="connsiteX3" fmla="*/ 62687 w 285258"/>
                <a:gd name="connsiteY3" fmla="*/ 19355 h 335296"/>
                <a:gd name="connsiteX4" fmla="*/ 10702 w 285258"/>
                <a:gd name="connsiteY4" fmla="*/ 77963 h 335296"/>
                <a:gd name="connsiteX5" fmla="*/ 59509 w 285258"/>
                <a:gd name="connsiteY5" fmla="*/ 105863 h 335296"/>
                <a:gd name="connsiteX6" fmla="*/ 89616 w 285258"/>
                <a:gd name="connsiteY6" fmla="*/ 69065 h 335296"/>
                <a:gd name="connsiteX7" fmla="*/ 139996 w 285258"/>
                <a:gd name="connsiteY7" fmla="*/ 55684 h 335296"/>
                <a:gd name="connsiteX8" fmla="*/ 181510 w 285258"/>
                <a:gd name="connsiteY8" fmla="*/ 63311 h 335296"/>
                <a:gd name="connsiteX9" fmla="*/ 211617 w 285258"/>
                <a:gd name="connsiteY9" fmla="*/ 88033 h 335296"/>
                <a:gd name="connsiteX10" fmla="*/ 223025 w 285258"/>
                <a:gd name="connsiteY10" fmla="*/ 133026 h 335296"/>
                <a:gd name="connsiteX11" fmla="*/ 223025 w 285258"/>
                <a:gd name="connsiteY11" fmla="*/ 168921 h 335296"/>
                <a:gd name="connsiteX12" fmla="*/ 216066 w 285258"/>
                <a:gd name="connsiteY12" fmla="*/ 162230 h 335296"/>
                <a:gd name="connsiteX13" fmla="*/ 129859 w 285258"/>
                <a:gd name="connsiteY13" fmla="*/ 136271 h 335296"/>
                <a:gd name="connsiteX14" fmla="*/ 63925 w 285258"/>
                <a:gd name="connsiteY14" fmla="*/ 147678 h 335296"/>
                <a:gd name="connsiteX15" fmla="*/ 17091 w 285258"/>
                <a:gd name="connsiteY15" fmla="*/ 181566 h 335296"/>
                <a:gd name="connsiteX16" fmla="*/ 16790 w 285258"/>
                <a:gd name="connsiteY16" fmla="*/ 289651 h 335296"/>
                <a:gd name="connsiteX17" fmla="*/ 62419 w 285258"/>
                <a:gd name="connsiteY17" fmla="*/ 323572 h 335296"/>
                <a:gd name="connsiteX18" fmla="*/ 126748 w 285258"/>
                <a:gd name="connsiteY18" fmla="*/ 335280 h 335296"/>
                <a:gd name="connsiteX19" fmla="*/ 214862 w 285258"/>
                <a:gd name="connsiteY19" fmla="*/ 308351 h 335296"/>
                <a:gd name="connsiteX20" fmla="*/ 226269 w 285258"/>
                <a:gd name="connsiteY20" fmla="*/ 296308 h 335296"/>
                <a:gd name="connsiteX21" fmla="*/ 226269 w 285258"/>
                <a:gd name="connsiteY21" fmla="*/ 328322 h 335296"/>
                <a:gd name="connsiteX22" fmla="*/ 285213 w 285258"/>
                <a:gd name="connsiteY22" fmla="*/ 328322 h 335296"/>
                <a:gd name="connsiteX23" fmla="*/ 285213 w 285258"/>
                <a:gd name="connsiteY23" fmla="*/ 127406 h 335296"/>
                <a:gd name="connsiteX24" fmla="*/ 273170 w 285258"/>
                <a:gd name="connsiteY24" fmla="*/ 69734 h 335296"/>
                <a:gd name="connsiteX25" fmla="*/ 241122 w 285258"/>
                <a:gd name="connsiteY25" fmla="*/ 30126 h 335296"/>
                <a:gd name="connsiteX26" fmla="*/ 202150 w 285258"/>
                <a:gd name="connsiteY26" fmla="*/ 273895 h 335296"/>
                <a:gd name="connsiteX27" fmla="*/ 145080 w 285258"/>
                <a:gd name="connsiteY27" fmla="*/ 287276 h 335296"/>
                <a:gd name="connsiteX28" fmla="*/ 87107 w 285258"/>
                <a:gd name="connsiteY28" fmla="*/ 273895 h 335296"/>
                <a:gd name="connsiteX29" fmla="*/ 63958 w 285258"/>
                <a:gd name="connsiteY29" fmla="*/ 235257 h 335296"/>
                <a:gd name="connsiteX30" fmla="*/ 87107 w 285258"/>
                <a:gd name="connsiteY30" fmla="*/ 195616 h 335296"/>
                <a:gd name="connsiteX31" fmla="*/ 145080 w 285258"/>
                <a:gd name="connsiteY31" fmla="*/ 182636 h 335296"/>
                <a:gd name="connsiteX32" fmla="*/ 202150 w 285258"/>
                <a:gd name="connsiteY32" fmla="*/ 196017 h 335296"/>
                <a:gd name="connsiteX33" fmla="*/ 224965 w 285258"/>
                <a:gd name="connsiteY33" fmla="*/ 235324 h 335296"/>
                <a:gd name="connsiteX34" fmla="*/ 202150 w 285258"/>
                <a:gd name="connsiteY34" fmla="*/ 273895 h 335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85258" h="335296">
                  <a:moveTo>
                    <a:pt x="241122" y="30126"/>
                  </a:moveTo>
                  <a:cubicBezTo>
                    <a:pt x="227534" y="19636"/>
                    <a:pt x="212039" y="11888"/>
                    <a:pt x="195493" y="7312"/>
                  </a:cubicBezTo>
                  <a:cubicBezTo>
                    <a:pt x="177854" y="2384"/>
                    <a:pt x="159615" y="-68"/>
                    <a:pt x="141300" y="19"/>
                  </a:cubicBezTo>
                  <a:cubicBezTo>
                    <a:pt x="113869" y="-406"/>
                    <a:pt x="86793" y="6255"/>
                    <a:pt x="62687" y="19355"/>
                  </a:cubicBezTo>
                  <a:cubicBezTo>
                    <a:pt x="39243" y="32468"/>
                    <a:pt x="20921" y="53122"/>
                    <a:pt x="10702" y="77963"/>
                  </a:cubicBezTo>
                  <a:lnTo>
                    <a:pt x="59509" y="105863"/>
                  </a:lnTo>
                  <a:cubicBezTo>
                    <a:pt x="65423" y="90736"/>
                    <a:pt x="75961" y="77860"/>
                    <a:pt x="89616" y="69065"/>
                  </a:cubicBezTo>
                  <a:cubicBezTo>
                    <a:pt x="103332" y="60143"/>
                    <a:pt x="120125" y="55684"/>
                    <a:pt x="139996" y="55684"/>
                  </a:cubicBezTo>
                  <a:cubicBezTo>
                    <a:pt x="154199" y="55497"/>
                    <a:pt x="168300" y="58086"/>
                    <a:pt x="181510" y="63311"/>
                  </a:cubicBezTo>
                  <a:cubicBezTo>
                    <a:pt x="193844" y="68269"/>
                    <a:pt x="204355" y="76900"/>
                    <a:pt x="211617" y="88033"/>
                  </a:cubicBezTo>
                  <a:cubicBezTo>
                    <a:pt x="219201" y="99406"/>
                    <a:pt x="223001" y="114403"/>
                    <a:pt x="223025" y="133026"/>
                  </a:cubicBezTo>
                  <a:lnTo>
                    <a:pt x="223025" y="168921"/>
                  </a:lnTo>
                  <a:cubicBezTo>
                    <a:pt x="220820" y="166576"/>
                    <a:pt x="218498" y="164341"/>
                    <a:pt x="216066" y="162230"/>
                  </a:cubicBezTo>
                  <a:cubicBezTo>
                    <a:pt x="196196" y="144945"/>
                    <a:pt x="167460" y="136295"/>
                    <a:pt x="129859" y="136271"/>
                  </a:cubicBezTo>
                  <a:cubicBezTo>
                    <a:pt x="107366" y="135980"/>
                    <a:pt x="85013" y="139847"/>
                    <a:pt x="63925" y="147678"/>
                  </a:cubicBezTo>
                  <a:cubicBezTo>
                    <a:pt x="45422" y="154315"/>
                    <a:pt x="29181" y="166067"/>
                    <a:pt x="17091" y="181566"/>
                  </a:cubicBezTo>
                  <a:cubicBezTo>
                    <a:pt x="-5586" y="213991"/>
                    <a:pt x="-5707" y="257098"/>
                    <a:pt x="16790" y="289651"/>
                  </a:cubicBezTo>
                  <a:cubicBezTo>
                    <a:pt x="28609" y="304918"/>
                    <a:pt x="44392" y="316654"/>
                    <a:pt x="62419" y="323572"/>
                  </a:cubicBezTo>
                  <a:cubicBezTo>
                    <a:pt x="82899" y="331610"/>
                    <a:pt x="104750" y="335584"/>
                    <a:pt x="126748" y="335280"/>
                  </a:cubicBezTo>
                  <a:cubicBezTo>
                    <a:pt x="164794" y="335280"/>
                    <a:pt x="194165" y="326305"/>
                    <a:pt x="214862" y="308351"/>
                  </a:cubicBezTo>
                  <a:cubicBezTo>
                    <a:pt x="219051" y="304721"/>
                    <a:pt x="222874" y="300687"/>
                    <a:pt x="226269" y="296308"/>
                  </a:cubicBezTo>
                  <a:lnTo>
                    <a:pt x="226269" y="328322"/>
                  </a:lnTo>
                  <a:lnTo>
                    <a:pt x="285213" y="328322"/>
                  </a:lnTo>
                  <a:lnTo>
                    <a:pt x="285213" y="127406"/>
                  </a:lnTo>
                  <a:cubicBezTo>
                    <a:pt x="285748" y="107505"/>
                    <a:pt x="281623" y="87758"/>
                    <a:pt x="273170" y="69734"/>
                  </a:cubicBezTo>
                  <a:cubicBezTo>
                    <a:pt x="265620" y="54279"/>
                    <a:pt x="254664" y="40734"/>
                    <a:pt x="241122" y="30126"/>
                  </a:cubicBezTo>
                  <a:close/>
                  <a:moveTo>
                    <a:pt x="202150" y="273895"/>
                  </a:moveTo>
                  <a:cubicBezTo>
                    <a:pt x="186939" y="282816"/>
                    <a:pt x="167918" y="287276"/>
                    <a:pt x="145080" y="287276"/>
                  </a:cubicBezTo>
                  <a:cubicBezTo>
                    <a:pt x="121864" y="287276"/>
                    <a:pt x="102495" y="282826"/>
                    <a:pt x="87107" y="273895"/>
                  </a:cubicBezTo>
                  <a:cubicBezTo>
                    <a:pt x="71719" y="264963"/>
                    <a:pt x="63958" y="252151"/>
                    <a:pt x="63958" y="235257"/>
                  </a:cubicBezTo>
                  <a:cubicBezTo>
                    <a:pt x="63282" y="218658"/>
                    <a:pt x="72321" y="203183"/>
                    <a:pt x="87107" y="195616"/>
                  </a:cubicBezTo>
                  <a:cubicBezTo>
                    <a:pt x="102495" y="186985"/>
                    <a:pt x="121864" y="182636"/>
                    <a:pt x="145080" y="182636"/>
                  </a:cubicBezTo>
                  <a:cubicBezTo>
                    <a:pt x="168296" y="182636"/>
                    <a:pt x="186929" y="187085"/>
                    <a:pt x="202150" y="196017"/>
                  </a:cubicBezTo>
                  <a:cubicBezTo>
                    <a:pt x="216662" y="203665"/>
                    <a:pt x="225524" y="218932"/>
                    <a:pt x="224965" y="235324"/>
                  </a:cubicBezTo>
                  <a:cubicBezTo>
                    <a:pt x="224965" y="252117"/>
                    <a:pt x="217361" y="264973"/>
                    <a:pt x="202150" y="273895"/>
                  </a:cubicBezTo>
                  <a:close/>
                </a:path>
              </a:pathLst>
            </a:custGeom>
            <a:solidFill>
              <a:srgbClr val="00A443"/>
            </a:solidFill>
            <a:ln w="3344" cap="flat">
              <a:noFill/>
              <a:prstDash val="solid"/>
              <a:miter/>
            </a:ln>
          </p:spPr>
          <p:txBody>
            <a:bodyPr rtlCol="0" anchor="ctr"/>
            <a:lstStyle/>
            <a:p>
              <a:endParaRPr lang="es-ES" sz="900"/>
            </a:p>
          </p:txBody>
        </p:sp>
        <p:sp>
          <p:nvSpPr>
            <p:cNvPr id="41" name="Forma libre: forma 40">
              <a:extLst>
                <a:ext uri="{FF2B5EF4-FFF2-40B4-BE49-F238E27FC236}">
                  <a16:creationId xmlns:a16="http://schemas.microsoft.com/office/drawing/2014/main" id="{6603FAC7-E8F1-6E14-4978-49AB59CC008E}"/>
                </a:ext>
              </a:extLst>
            </p:cNvPr>
            <p:cNvSpPr/>
            <p:nvPr/>
          </p:nvSpPr>
          <p:spPr>
            <a:xfrm>
              <a:off x="4442688" y="10348741"/>
              <a:ext cx="305703" cy="334755"/>
            </a:xfrm>
            <a:custGeom>
              <a:avLst/>
              <a:gdLst>
                <a:gd name="connsiteX0" fmla="*/ 91908 w 305703"/>
                <a:gd name="connsiteY0" fmla="*/ 84243 h 334755"/>
                <a:gd name="connsiteX1" fmla="*/ 122651 w 305703"/>
                <a:gd name="connsiteY1" fmla="*/ 63067 h 334755"/>
                <a:gd name="connsiteX2" fmla="*/ 159115 w 305703"/>
                <a:gd name="connsiteY2" fmla="*/ 55775 h 334755"/>
                <a:gd name="connsiteX3" fmla="*/ 214244 w 305703"/>
                <a:gd name="connsiteY3" fmla="*/ 70694 h 334755"/>
                <a:gd name="connsiteX4" fmla="*/ 252280 w 305703"/>
                <a:gd name="connsiteY4" fmla="*/ 121709 h 334755"/>
                <a:gd name="connsiteX5" fmla="*/ 305536 w 305703"/>
                <a:gd name="connsiteY5" fmla="*/ 96352 h 334755"/>
                <a:gd name="connsiteX6" fmla="*/ 269708 w 305703"/>
                <a:gd name="connsiteY6" fmla="*/ 40253 h 334755"/>
                <a:gd name="connsiteX7" fmla="*/ 218359 w 305703"/>
                <a:gd name="connsiteY7" fmla="*/ 9510 h 334755"/>
                <a:gd name="connsiteX8" fmla="*/ 159115 w 305703"/>
                <a:gd name="connsiteY8" fmla="*/ 9 h 334755"/>
                <a:gd name="connsiteX9" fmla="*/ 96023 w 305703"/>
                <a:gd name="connsiteY9" fmla="*/ 12052 h 334755"/>
                <a:gd name="connsiteX10" fmla="*/ 45343 w 305703"/>
                <a:gd name="connsiteY10" fmla="*/ 46341 h 334755"/>
                <a:gd name="connsiteX11" fmla="*/ 11723 w 305703"/>
                <a:gd name="connsiteY11" fmla="*/ 99263 h 334755"/>
                <a:gd name="connsiteX12" fmla="*/ 15 w 305703"/>
                <a:gd name="connsiteY12" fmla="*/ 167406 h 334755"/>
                <a:gd name="connsiteX13" fmla="*/ 20621 w 305703"/>
                <a:gd name="connsiteY13" fmla="*/ 254549 h 334755"/>
                <a:gd name="connsiteX14" fmla="*/ 77490 w 305703"/>
                <a:gd name="connsiteY14" fmla="*/ 313492 h 334755"/>
                <a:gd name="connsiteX15" fmla="*/ 159282 w 305703"/>
                <a:gd name="connsiteY15" fmla="*/ 334735 h 334755"/>
                <a:gd name="connsiteX16" fmla="*/ 218526 w 305703"/>
                <a:gd name="connsiteY16" fmla="*/ 325234 h 334755"/>
                <a:gd name="connsiteX17" fmla="*/ 269876 w 305703"/>
                <a:gd name="connsiteY17" fmla="*/ 294190 h 334755"/>
                <a:gd name="connsiteX18" fmla="*/ 305703 w 305703"/>
                <a:gd name="connsiteY18" fmla="*/ 238392 h 334755"/>
                <a:gd name="connsiteX19" fmla="*/ 252447 w 305703"/>
                <a:gd name="connsiteY19" fmla="*/ 213035 h 334755"/>
                <a:gd name="connsiteX20" fmla="*/ 214411 w 305703"/>
                <a:gd name="connsiteY20" fmla="*/ 263749 h 334755"/>
                <a:gd name="connsiteX21" fmla="*/ 159282 w 305703"/>
                <a:gd name="connsiteY21" fmla="*/ 278970 h 334755"/>
                <a:gd name="connsiteX22" fmla="*/ 111411 w 305703"/>
                <a:gd name="connsiteY22" fmla="*/ 266291 h 334755"/>
                <a:gd name="connsiteX23" fmla="*/ 76487 w 305703"/>
                <a:gd name="connsiteY23" fmla="*/ 228423 h 334755"/>
                <a:gd name="connsiteX24" fmla="*/ 63507 w 305703"/>
                <a:gd name="connsiteY24" fmla="*/ 167272 h 334755"/>
                <a:gd name="connsiteX25" fmla="*/ 71101 w 305703"/>
                <a:gd name="connsiteY25" fmla="*/ 119100 h 334755"/>
                <a:gd name="connsiteX26" fmla="*/ 91908 w 305703"/>
                <a:gd name="connsiteY26" fmla="*/ 84243 h 3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05703" h="334755">
                  <a:moveTo>
                    <a:pt x="91908" y="84243"/>
                  </a:moveTo>
                  <a:cubicBezTo>
                    <a:pt x="100583" y="75133"/>
                    <a:pt x="111050" y="67924"/>
                    <a:pt x="122651" y="63067"/>
                  </a:cubicBezTo>
                  <a:cubicBezTo>
                    <a:pt x="134199" y="58230"/>
                    <a:pt x="146597" y="55751"/>
                    <a:pt x="159115" y="55775"/>
                  </a:cubicBezTo>
                  <a:cubicBezTo>
                    <a:pt x="178534" y="55430"/>
                    <a:pt x="197652" y="60605"/>
                    <a:pt x="214244" y="70694"/>
                  </a:cubicBezTo>
                  <a:cubicBezTo>
                    <a:pt x="230301" y="80596"/>
                    <a:pt x="242980" y="97600"/>
                    <a:pt x="252280" y="121709"/>
                  </a:cubicBezTo>
                  <a:lnTo>
                    <a:pt x="305536" y="96352"/>
                  </a:lnTo>
                  <a:cubicBezTo>
                    <a:pt x="298310" y="75027"/>
                    <a:pt x="286033" y="55775"/>
                    <a:pt x="269708" y="40253"/>
                  </a:cubicBezTo>
                  <a:cubicBezTo>
                    <a:pt x="254956" y="26494"/>
                    <a:pt x="237460" y="16016"/>
                    <a:pt x="218359" y="9510"/>
                  </a:cubicBezTo>
                  <a:cubicBezTo>
                    <a:pt x="199257" y="3134"/>
                    <a:pt x="179250" y="-78"/>
                    <a:pt x="159115" y="9"/>
                  </a:cubicBezTo>
                  <a:cubicBezTo>
                    <a:pt x="137491" y="-222"/>
                    <a:pt x="116041" y="3873"/>
                    <a:pt x="96023" y="12052"/>
                  </a:cubicBezTo>
                  <a:cubicBezTo>
                    <a:pt x="76999" y="19964"/>
                    <a:pt x="59764" y="31625"/>
                    <a:pt x="45343" y="46341"/>
                  </a:cubicBezTo>
                  <a:cubicBezTo>
                    <a:pt x="30563" y="61441"/>
                    <a:pt x="19113" y="79469"/>
                    <a:pt x="11723" y="99263"/>
                  </a:cubicBezTo>
                  <a:cubicBezTo>
                    <a:pt x="3694" y="121074"/>
                    <a:pt x="-273" y="144166"/>
                    <a:pt x="15" y="167406"/>
                  </a:cubicBezTo>
                  <a:cubicBezTo>
                    <a:pt x="15" y="200366"/>
                    <a:pt x="6882" y="229416"/>
                    <a:pt x="20621" y="254549"/>
                  </a:cubicBezTo>
                  <a:cubicBezTo>
                    <a:pt x="33765" y="279077"/>
                    <a:pt x="53452" y="299479"/>
                    <a:pt x="77490" y="313492"/>
                  </a:cubicBezTo>
                  <a:cubicBezTo>
                    <a:pt x="102326" y="327857"/>
                    <a:pt x="130596" y="335200"/>
                    <a:pt x="159282" y="334735"/>
                  </a:cubicBezTo>
                  <a:cubicBezTo>
                    <a:pt x="179417" y="334822"/>
                    <a:pt x="199425" y="331610"/>
                    <a:pt x="218526" y="325234"/>
                  </a:cubicBezTo>
                  <a:cubicBezTo>
                    <a:pt x="237661" y="318694"/>
                    <a:pt x="255190" y="308107"/>
                    <a:pt x="269876" y="294190"/>
                  </a:cubicBezTo>
                  <a:cubicBezTo>
                    <a:pt x="286033" y="278665"/>
                    <a:pt x="298310" y="259550"/>
                    <a:pt x="305703" y="238392"/>
                  </a:cubicBezTo>
                  <a:lnTo>
                    <a:pt x="252447" y="213035"/>
                  </a:lnTo>
                  <a:cubicBezTo>
                    <a:pt x="243147" y="236719"/>
                    <a:pt x="230469" y="253623"/>
                    <a:pt x="214411" y="263749"/>
                  </a:cubicBezTo>
                  <a:cubicBezTo>
                    <a:pt x="197886" y="274025"/>
                    <a:pt x="178741" y="279311"/>
                    <a:pt x="159282" y="278970"/>
                  </a:cubicBezTo>
                  <a:cubicBezTo>
                    <a:pt x="142475" y="279113"/>
                    <a:pt x="125943" y="274734"/>
                    <a:pt x="111411" y="266291"/>
                  </a:cubicBezTo>
                  <a:cubicBezTo>
                    <a:pt x="96341" y="257326"/>
                    <a:pt x="84204" y="244169"/>
                    <a:pt x="76487" y="228423"/>
                  </a:cubicBezTo>
                  <a:cubicBezTo>
                    <a:pt x="67833" y="211764"/>
                    <a:pt x="63507" y="191381"/>
                    <a:pt x="63507" y="167272"/>
                  </a:cubicBezTo>
                  <a:cubicBezTo>
                    <a:pt x="63223" y="150897"/>
                    <a:pt x="65792" y="134595"/>
                    <a:pt x="71101" y="119100"/>
                  </a:cubicBezTo>
                  <a:cubicBezTo>
                    <a:pt x="75547" y="106164"/>
                    <a:pt x="82632" y="94295"/>
                    <a:pt x="91908" y="84243"/>
                  </a:cubicBezTo>
                  <a:close/>
                </a:path>
              </a:pathLst>
            </a:custGeom>
            <a:solidFill>
              <a:srgbClr val="00A443"/>
            </a:solidFill>
            <a:ln w="3344" cap="flat">
              <a:noFill/>
              <a:prstDash val="solid"/>
              <a:miter/>
            </a:ln>
          </p:spPr>
          <p:txBody>
            <a:bodyPr rtlCol="0" anchor="ctr"/>
            <a:lstStyle/>
            <a:p>
              <a:endParaRPr lang="es-ES" sz="900"/>
            </a:p>
          </p:txBody>
        </p:sp>
        <p:sp>
          <p:nvSpPr>
            <p:cNvPr id="42" name="Forma libre: forma 41">
              <a:extLst>
                <a:ext uri="{FF2B5EF4-FFF2-40B4-BE49-F238E27FC236}">
                  <a16:creationId xmlns:a16="http://schemas.microsoft.com/office/drawing/2014/main" id="{BC2029CF-69E7-5A9B-9429-0677EE091B22}"/>
                </a:ext>
              </a:extLst>
            </p:cNvPr>
            <p:cNvSpPr/>
            <p:nvPr/>
          </p:nvSpPr>
          <p:spPr>
            <a:xfrm>
              <a:off x="4788969" y="10355006"/>
              <a:ext cx="62121" cy="321980"/>
            </a:xfrm>
            <a:custGeom>
              <a:avLst/>
              <a:gdLst>
                <a:gd name="connsiteX0" fmla="*/ 0 w 62121"/>
                <a:gd name="connsiteY0" fmla="*/ 0 h 321980"/>
                <a:gd name="connsiteX1" fmla="*/ 62121 w 62121"/>
                <a:gd name="connsiteY1" fmla="*/ 0 h 321980"/>
                <a:gd name="connsiteX2" fmla="*/ 62121 w 62121"/>
                <a:gd name="connsiteY2" fmla="*/ 321980 h 321980"/>
                <a:gd name="connsiteX3" fmla="*/ 0 w 62121"/>
                <a:gd name="connsiteY3" fmla="*/ 321980 h 321980"/>
              </a:gdLst>
              <a:ahLst/>
              <a:cxnLst>
                <a:cxn ang="0">
                  <a:pos x="connsiteX0" y="connsiteY0"/>
                </a:cxn>
                <a:cxn ang="0">
                  <a:pos x="connsiteX1" y="connsiteY1"/>
                </a:cxn>
                <a:cxn ang="0">
                  <a:pos x="connsiteX2" y="connsiteY2"/>
                </a:cxn>
                <a:cxn ang="0">
                  <a:pos x="connsiteX3" y="connsiteY3"/>
                </a:cxn>
              </a:cxnLst>
              <a:rect l="l" t="t" r="r" b="b"/>
              <a:pathLst>
                <a:path w="62121" h="321980">
                  <a:moveTo>
                    <a:pt x="0" y="0"/>
                  </a:moveTo>
                  <a:lnTo>
                    <a:pt x="62121" y="0"/>
                  </a:lnTo>
                  <a:lnTo>
                    <a:pt x="62121" y="321980"/>
                  </a:lnTo>
                  <a:lnTo>
                    <a:pt x="0" y="321980"/>
                  </a:lnTo>
                  <a:close/>
                </a:path>
              </a:pathLst>
            </a:custGeom>
            <a:solidFill>
              <a:srgbClr val="00A443"/>
            </a:solidFill>
            <a:ln w="3344" cap="flat">
              <a:noFill/>
              <a:prstDash val="solid"/>
              <a:miter/>
            </a:ln>
          </p:spPr>
          <p:txBody>
            <a:bodyPr rtlCol="0" anchor="ctr"/>
            <a:lstStyle/>
            <a:p>
              <a:endParaRPr lang="es-ES" sz="900"/>
            </a:p>
          </p:txBody>
        </p:sp>
        <p:sp>
          <p:nvSpPr>
            <p:cNvPr id="43" name="Forma libre: forma 42">
              <a:extLst>
                <a:ext uri="{FF2B5EF4-FFF2-40B4-BE49-F238E27FC236}">
                  <a16:creationId xmlns:a16="http://schemas.microsoft.com/office/drawing/2014/main" id="{FC9EB651-E1DC-0537-441C-C22E62522F2A}"/>
                </a:ext>
              </a:extLst>
            </p:cNvPr>
            <p:cNvSpPr/>
            <p:nvPr/>
          </p:nvSpPr>
          <p:spPr>
            <a:xfrm>
              <a:off x="4777184" y="10218708"/>
              <a:ext cx="85655" cy="81817"/>
            </a:xfrm>
            <a:custGeom>
              <a:avLst/>
              <a:gdLst>
                <a:gd name="connsiteX0" fmla="*/ 72936 w 85655"/>
                <a:gd name="connsiteY0" fmla="*/ 11119 h 81817"/>
                <a:gd name="connsiteX1" fmla="*/ 42527 w 85655"/>
                <a:gd name="connsiteY1" fmla="*/ 13 h 81817"/>
                <a:gd name="connsiteX2" fmla="*/ 12420 w 85655"/>
                <a:gd name="connsiteY2" fmla="*/ 11119 h 81817"/>
                <a:gd name="connsiteX3" fmla="*/ 43 w 85655"/>
                <a:gd name="connsiteY3" fmla="*/ 41226 h 81817"/>
                <a:gd name="connsiteX4" fmla="*/ 12420 w 85655"/>
                <a:gd name="connsiteY4" fmla="*/ 70698 h 81817"/>
                <a:gd name="connsiteX5" fmla="*/ 42527 w 85655"/>
                <a:gd name="connsiteY5" fmla="*/ 81804 h 81817"/>
                <a:gd name="connsiteX6" fmla="*/ 72936 w 85655"/>
                <a:gd name="connsiteY6" fmla="*/ 70698 h 81817"/>
                <a:gd name="connsiteX7" fmla="*/ 85614 w 85655"/>
                <a:gd name="connsiteY7" fmla="*/ 41226 h 81817"/>
                <a:gd name="connsiteX8" fmla="*/ 72936 w 85655"/>
                <a:gd name="connsiteY8" fmla="*/ 11119 h 8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655" h="81817">
                  <a:moveTo>
                    <a:pt x="72936" y="11119"/>
                  </a:moveTo>
                  <a:cubicBezTo>
                    <a:pt x="64539" y="3743"/>
                    <a:pt x="53701" y="-221"/>
                    <a:pt x="42527" y="13"/>
                  </a:cubicBezTo>
                  <a:cubicBezTo>
                    <a:pt x="31455" y="-258"/>
                    <a:pt x="20683" y="3713"/>
                    <a:pt x="12420" y="11119"/>
                  </a:cubicBezTo>
                  <a:cubicBezTo>
                    <a:pt x="4023" y="18817"/>
                    <a:pt x="-493" y="29849"/>
                    <a:pt x="43" y="41226"/>
                  </a:cubicBezTo>
                  <a:cubicBezTo>
                    <a:pt x="-426" y="52403"/>
                    <a:pt x="4124" y="63211"/>
                    <a:pt x="12420" y="70698"/>
                  </a:cubicBezTo>
                  <a:cubicBezTo>
                    <a:pt x="20683" y="78104"/>
                    <a:pt x="31455" y="82075"/>
                    <a:pt x="42527" y="81804"/>
                  </a:cubicBezTo>
                  <a:cubicBezTo>
                    <a:pt x="53701" y="82038"/>
                    <a:pt x="64539" y="78074"/>
                    <a:pt x="72936" y="70698"/>
                  </a:cubicBezTo>
                  <a:cubicBezTo>
                    <a:pt x="81399" y="63305"/>
                    <a:pt x="86082" y="52463"/>
                    <a:pt x="85614" y="41226"/>
                  </a:cubicBezTo>
                  <a:cubicBezTo>
                    <a:pt x="86149" y="29792"/>
                    <a:pt x="81499" y="18726"/>
                    <a:pt x="72936" y="11119"/>
                  </a:cubicBezTo>
                  <a:close/>
                </a:path>
              </a:pathLst>
            </a:custGeom>
            <a:solidFill>
              <a:srgbClr val="00A443"/>
            </a:solidFill>
            <a:ln w="3344" cap="flat">
              <a:noFill/>
              <a:prstDash val="solid"/>
              <a:miter/>
            </a:ln>
          </p:spPr>
          <p:txBody>
            <a:bodyPr rtlCol="0" anchor="ctr"/>
            <a:lstStyle/>
            <a:p>
              <a:endParaRPr lang="es-ES" sz="900"/>
            </a:p>
          </p:txBody>
        </p:sp>
        <p:sp>
          <p:nvSpPr>
            <p:cNvPr id="44" name="Forma libre: forma 43">
              <a:extLst>
                <a:ext uri="{FF2B5EF4-FFF2-40B4-BE49-F238E27FC236}">
                  <a16:creationId xmlns:a16="http://schemas.microsoft.com/office/drawing/2014/main" id="{5A4DB439-9F70-F867-0AEC-2307254F9BAC}"/>
                </a:ext>
              </a:extLst>
            </p:cNvPr>
            <p:cNvSpPr/>
            <p:nvPr/>
          </p:nvSpPr>
          <p:spPr>
            <a:xfrm>
              <a:off x="4887206" y="10348652"/>
              <a:ext cx="326456" cy="335316"/>
            </a:xfrm>
            <a:custGeom>
              <a:avLst/>
              <a:gdLst>
                <a:gd name="connsiteX0" fmla="*/ 247193 w 326456"/>
                <a:gd name="connsiteY0" fmla="*/ 20940 h 335316"/>
                <a:gd name="connsiteX1" fmla="*/ 162892 w 326456"/>
                <a:gd name="connsiteY1" fmla="*/ 32 h 335316"/>
                <a:gd name="connsiteX2" fmla="*/ 98262 w 326456"/>
                <a:gd name="connsiteY2" fmla="*/ 12075 h 335316"/>
                <a:gd name="connsiteX3" fmla="*/ 46277 w 326456"/>
                <a:gd name="connsiteY3" fmla="*/ 46598 h 335316"/>
                <a:gd name="connsiteX4" fmla="*/ 12055 w 326456"/>
                <a:gd name="connsiteY4" fmla="*/ 99954 h 335316"/>
                <a:gd name="connsiteX5" fmla="*/ 12 w 326456"/>
                <a:gd name="connsiteY5" fmla="*/ 167462 h 335316"/>
                <a:gd name="connsiteX6" fmla="*/ 21255 w 326456"/>
                <a:gd name="connsiteY6" fmla="*/ 254940 h 335316"/>
                <a:gd name="connsiteX7" fmla="*/ 79562 w 326456"/>
                <a:gd name="connsiteY7" fmla="*/ 314050 h 335316"/>
                <a:gd name="connsiteX8" fmla="*/ 163528 w 326456"/>
                <a:gd name="connsiteY8" fmla="*/ 335293 h 335316"/>
                <a:gd name="connsiteX9" fmla="*/ 228192 w 326456"/>
                <a:gd name="connsiteY9" fmla="*/ 322949 h 335316"/>
                <a:gd name="connsiteX10" fmla="*/ 280177 w 326456"/>
                <a:gd name="connsiteY10" fmla="*/ 288392 h 335316"/>
                <a:gd name="connsiteX11" fmla="*/ 314399 w 326456"/>
                <a:gd name="connsiteY11" fmla="*/ 235504 h 335316"/>
                <a:gd name="connsiteX12" fmla="*/ 326441 w 326456"/>
                <a:gd name="connsiteY12" fmla="*/ 167361 h 335316"/>
                <a:gd name="connsiteX13" fmla="*/ 305199 w 326456"/>
                <a:gd name="connsiteY13" fmla="*/ 79582 h 335316"/>
                <a:gd name="connsiteX14" fmla="*/ 247193 w 326456"/>
                <a:gd name="connsiteY14" fmla="*/ 20940 h 335316"/>
                <a:gd name="connsiteX15" fmla="*/ 255455 w 326456"/>
                <a:gd name="connsiteY15" fmla="*/ 214262 h 335316"/>
                <a:gd name="connsiteX16" fmla="*/ 234548 w 326456"/>
                <a:gd name="connsiteY16" fmla="*/ 249454 h 335316"/>
                <a:gd name="connsiteX17" fmla="*/ 202835 w 326456"/>
                <a:gd name="connsiteY17" fmla="*/ 271332 h 335316"/>
                <a:gd name="connsiteX18" fmla="*/ 162892 w 326456"/>
                <a:gd name="connsiteY18" fmla="*/ 278925 h 335316"/>
                <a:gd name="connsiteX19" fmla="*/ 112513 w 326456"/>
                <a:gd name="connsiteY19" fmla="*/ 265544 h 335316"/>
                <a:gd name="connsiteX20" fmla="*/ 76886 w 326456"/>
                <a:gd name="connsiteY20" fmla="*/ 227275 h 335316"/>
                <a:gd name="connsiteX21" fmla="*/ 63873 w 326456"/>
                <a:gd name="connsiteY21" fmla="*/ 167361 h 335316"/>
                <a:gd name="connsiteX22" fmla="*/ 71166 w 326456"/>
                <a:gd name="connsiteY22" fmla="*/ 120528 h 335316"/>
                <a:gd name="connsiteX23" fmla="*/ 91772 w 326456"/>
                <a:gd name="connsiteY23" fmla="*/ 85670 h 335316"/>
                <a:gd name="connsiteX24" fmla="*/ 123486 w 326456"/>
                <a:gd name="connsiteY24" fmla="*/ 63792 h 335316"/>
                <a:gd name="connsiteX25" fmla="*/ 162759 w 326456"/>
                <a:gd name="connsiteY25" fmla="*/ 56500 h 335316"/>
                <a:gd name="connsiteX26" fmla="*/ 214409 w 326456"/>
                <a:gd name="connsiteY26" fmla="*/ 69881 h 335316"/>
                <a:gd name="connsiteX27" fmla="*/ 249936 w 326456"/>
                <a:gd name="connsiteY27" fmla="*/ 107916 h 335316"/>
                <a:gd name="connsiteX28" fmla="*/ 262915 w 326456"/>
                <a:gd name="connsiteY28" fmla="*/ 167495 h 335316"/>
                <a:gd name="connsiteX29" fmla="*/ 255455 w 326456"/>
                <a:gd name="connsiteY29" fmla="*/ 214262 h 335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456" h="335316">
                  <a:moveTo>
                    <a:pt x="247193" y="20940"/>
                  </a:moveTo>
                  <a:cubicBezTo>
                    <a:pt x="221434" y="6669"/>
                    <a:pt x="192331" y="-543"/>
                    <a:pt x="162892" y="32"/>
                  </a:cubicBezTo>
                  <a:cubicBezTo>
                    <a:pt x="140780" y="-179"/>
                    <a:pt x="118836" y="3912"/>
                    <a:pt x="98262" y="12075"/>
                  </a:cubicBezTo>
                  <a:cubicBezTo>
                    <a:pt x="78726" y="19873"/>
                    <a:pt x="61030" y="31628"/>
                    <a:pt x="46277" y="46598"/>
                  </a:cubicBezTo>
                  <a:cubicBezTo>
                    <a:pt x="31324" y="61845"/>
                    <a:pt x="19682" y="80007"/>
                    <a:pt x="12055" y="99954"/>
                  </a:cubicBezTo>
                  <a:cubicBezTo>
                    <a:pt x="3826" y="121498"/>
                    <a:pt x="-256" y="144403"/>
                    <a:pt x="12" y="167462"/>
                  </a:cubicBezTo>
                  <a:cubicBezTo>
                    <a:pt x="12" y="200422"/>
                    <a:pt x="7104" y="229583"/>
                    <a:pt x="21255" y="254940"/>
                  </a:cubicBezTo>
                  <a:cubicBezTo>
                    <a:pt x="34837" y="279671"/>
                    <a:pt x="55008" y="300138"/>
                    <a:pt x="79562" y="314050"/>
                  </a:cubicBezTo>
                  <a:cubicBezTo>
                    <a:pt x="105187" y="328455"/>
                    <a:pt x="134157" y="335788"/>
                    <a:pt x="163528" y="335293"/>
                  </a:cubicBezTo>
                  <a:cubicBezTo>
                    <a:pt x="185674" y="335503"/>
                    <a:pt x="207652" y="331305"/>
                    <a:pt x="228192" y="322949"/>
                  </a:cubicBezTo>
                  <a:cubicBezTo>
                    <a:pt x="247628" y="314960"/>
                    <a:pt x="265290" y="303218"/>
                    <a:pt x="280177" y="288392"/>
                  </a:cubicBezTo>
                  <a:cubicBezTo>
                    <a:pt x="295130" y="273339"/>
                    <a:pt x="306805" y="255325"/>
                    <a:pt x="314399" y="235504"/>
                  </a:cubicBezTo>
                  <a:cubicBezTo>
                    <a:pt x="322661" y="213746"/>
                    <a:pt x="326742" y="190631"/>
                    <a:pt x="326441" y="167361"/>
                  </a:cubicBezTo>
                  <a:cubicBezTo>
                    <a:pt x="326441" y="133909"/>
                    <a:pt x="319350" y="104648"/>
                    <a:pt x="305199" y="79582"/>
                  </a:cubicBezTo>
                  <a:cubicBezTo>
                    <a:pt x="291651" y="55048"/>
                    <a:pt x="271579" y="34749"/>
                    <a:pt x="247193" y="20940"/>
                  </a:cubicBezTo>
                  <a:close/>
                  <a:moveTo>
                    <a:pt x="255455" y="214262"/>
                  </a:moveTo>
                  <a:cubicBezTo>
                    <a:pt x="250939" y="227285"/>
                    <a:pt x="243814" y="239254"/>
                    <a:pt x="234548" y="249454"/>
                  </a:cubicBezTo>
                  <a:cubicBezTo>
                    <a:pt x="225683" y="258941"/>
                    <a:pt x="214844" y="266404"/>
                    <a:pt x="202835" y="271332"/>
                  </a:cubicBezTo>
                  <a:cubicBezTo>
                    <a:pt x="190156" y="276473"/>
                    <a:pt x="176575" y="279056"/>
                    <a:pt x="162892" y="278925"/>
                  </a:cubicBezTo>
                  <a:cubicBezTo>
                    <a:pt x="145196" y="279146"/>
                    <a:pt x="127767" y="274516"/>
                    <a:pt x="112513" y="265544"/>
                  </a:cubicBezTo>
                  <a:cubicBezTo>
                    <a:pt x="97225" y="256459"/>
                    <a:pt x="84848" y="243178"/>
                    <a:pt x="76886" y="227275"/>
                  </a:cubicBezTo>
                  <a:cubicBezTo>
                    <a:pt x="68222" y="210572"/>
                    <a:pt x="63907" y="190601"/>
                    <a:pt x="63873" y="167361"/>
                  </a:cubicBezTo>
                  <a:cubicBezTo>
                    <a:pt x="63606" y="151448"/>
                    <a:pt x="66048" y="135605"/>
                    <a:pt x="71166" y="120528"/>
                  </a:cubicBezTo>
                  <a:cubicBezTo>
                    <a:pt x="75648" y="107655"/>
                    <a:pt x="82673" y="95806"/>
                    <a:pt x="91772" y="85670"/>
                  </a:cubicBezTo>
                  <a:cubicBezTo>
                    <a:pt x="100537" y="76043"/>
                    <a:pt x="111376" y="68556"/>
                    <a:pt x="123486" y="63792"/>
                  </a:cubicBezTo>
                  <a:cubicBezTo>
                    <a:pt x="135997" y="58885"/>
                    <a:pt x="149311" y="56409"/>
                    <a:pt x="162759" y="56500"/>
                  </a:cubicBezTo>
                  <a:cubicBezTo>
                    <a:pt x="180856" y="56172"/>
                    <a:pt x="198720" y="60798"/>
                    <a:pt x="214409" y="69881"/>
                  </a:cubicBezTo>
                  <a:cubicBezTo>
                    <a:pt x="229630" y="78940"/>
                    <a:pt x="241940" y="92130"/>
                    <a:pt x="249936" y="107916"/>
                  </a:cubicBezTo>
                  <a:cubicBezTo>
                    <a:pt x="258600" y="124418"/>
                    <a:pt x="262915" y="144279"/>
                    <a:pt x="262915" y="167495"/>
                  </a:cubicBezTo>
                  <a:cubicBezTo>
                    <a:pt x="263150" y="183398"/>
                    <a:pt x="260641" y="199225"/>
                    <a:pt x="255455" y="214262"/>
                  </a:cubicBezTo>
                  <a:close/>
                </a:path>
              </a:pathLst>
            </a:custGeom>
            <a:solidFill>
              <a:srgbClr val="00A443"/>
            </a:solidFill>
            <a:ln w="3344" cap="flat">
              <a:noFill/>
              <a:prstDash val="solid"/>
              <a:miter/>
            </a:ln>
          </p:spPr>
          <p:txBody>
            <a:bodyPr rtlCol="0" anchor="ctr"/>
            <a:lstStyle/>
            <a:p>
              <a:endParaRPr lang="es-ES" sz="900"/>
            </a:p>
          </p:txBody>
        </p:sp>
        <p:sp>
          <p:nvSpPr>
            <p:cNvPr id="45" name="Forma libre: forma 44">
              <a:extLst>
                <a:ext uri="{FF2B5EF4-FFF2-40B4-BE49-F238E27FC236}">
                  <a16:creationId xmlns:a16="http://schemas.microsoft.com/office/drawing/2014/main" id="{040C4A8F-70B3-D375-3807-6277C137B4BC}"/>
                </a:ext>
              </a:extLst>
            </p:cNvPr>
            <p:cNvSpPr/>
            <p:nvPr/>
          </p:nvSpPr>
          <p:spPr>
            <a:xfrm>
              <a:off x="5249776" y="10348657"/>
              <a:ext cx="276358" cy="328396"/>
            </a:xfrm>
            <a:custGeom>
              <a:avLst/>
              <a:gdLst>
                <a:gd name="connsiteX0" fmla="*/ 218679 w 276358"/>
                <a:gd name="connsiteY0" fmla="*/ 15214 h 328396"/>
                <a:gd name="connsiteX1" fmla="*/ 157193 w 276358"/>
                <a:gd name="connsiteY1" fmla="*/ 27 h 328396"/>
                <a:gd name="connsiteX2" fmla="*/ 95407 w 276358"/>
                <a:gd name="connsiteY2" fmla="*/ 17455 h 328396"/>
                <a:gd name="connsiteX3" fmla="*/ 61954 w 276358"/>
                <a:gd name="connsiteY3" fmla="*/ 53985 h 328396"/>
                <a:gd name="connsiteX4" fmla="*/ 61954 w 276358"/>
                <a:gd name="connsiteY4" fmla="*/ 6282 h 328396"/>
                <a:gd name="connsiteX5" fmla="*/ 0 w 276358"/>
                <a:gd name="connsiteY5" fmla="*/ 6282 h 328396"/>
                <a:gd name="connsiteX6" fmla="*/ 0 w 276358"/>
                <a:gd name="connsiteY6" fmla="*/ 328296 h 328396"/>
                <a:gd name="connsiteX7" fmla="*/ 62222 w 276358"/>
                <a:gd name="connsiteY7" fmla="*/ 328296 h 328396"/>
                <a:gd name="connsiteX8" fmla="*/ 62222 w 276358"/>
                <a:gd name="connsiteY8" fmla="*/ 137617 h 328396"/>
                <a:gd name="connsiteX9" fmla="*/ 84735 w 276358"/>
                <a:gd name="connsiteY9" fmla="*/ 77068 h 328396"/>
                <a:gd name="connsiteX10" fmla="*/ 142708 w 276358"/>
                <a:gd name="connsiteY10" fmla="*/ 55190 h 328396"/>
                <a:gd name="connsiteX11" fmla="*/ 194058 w 276358"/>
                <a:gd name="connsiteY11" fmla="*/ 76767 h 328396"/>
                <a:gd name="connsiteX12" fmla="*/ 213694 w 276358"/>
                <a:gd name="connsiteY12" fmla="*/ 135074 h 328396"/>
                <a:gd name="connsiteX13" fmla="*/ 213694 w 276358"/>
                <a:gd name="connsiteY13" fmla="*/ 328396 h 328396"/>
                <a:gd name="connsiteX14" fmla="*/ 276317 w 276358"/>
                <a:gd name="connsiteY14" fmla="*/ 328396 h 328396"/>
                <a:gd name="connsiteX15" fmla="*/ 276317 w 276358"/>
                <a:gd name="connsiteY15" fmla="*/ 124905 h 328396"/>
                <a:gd name="connsiteX16" fmla="*/ 260795 w 276358"/>
                <a:gd name="connsiteY16" fmla="*/ 58669 h 328396"/>
                <a:gd name="connsiteX17" fmla="*/ 218679 w 276358"/>
                <a:gd name="connsiteY17" fmla="*/ 15214 h 328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6358" h="328396">
                  <a:moveTo>
                    <a:pt x="218679" y="15214"/>
                  </a:moveTo>
                  <a:cubicBezTo>
                    <a:pt x="199878" y="4817"/>
                    <a:pt x="178670" y="-422"/>
                    <a:pt x="157193" y="27"/>
                  </a:cubicBezTo>
                  <a:cubicBezTo>
                    <a:pt x="135382" y="-17"/>
                    <a:pt x="113972" y="6018"/>
                    <a:pt x="95407" y="17455"/>
                  </a:cubicBezTo>
                  <a:cubicBezTo>
                    <a:pt x="81089" y="26310"/>
                    <a:pt x="69514" y="38955"/>
                    <a:pt x="61954" y="53985"/>
                  </a:cubicBezTo>
                  <a:lnTo>
                    <a:pt x="61954" y="6282"/>
                  </a:lnTo>
                  <a:lnTo>
                    <a:pt x="0" y="6282"/>
                  </a:lnTo>
                  <a:lnTo>
                    <a:pt x="0" y="328296"/>
                  </a:lnTo>
                  <a:lnTo>
                    <a:pt x="62222" y="328296"/>
                  </a:lnTo>
                  <a:lnTo>
                    <a:pt x="62222" y="137617"/>
                  </a:lnTo>
                  <a:cubicBezTo>
                    <a:pt x="62222" y="111835"/>
                    <a:pt x="69715" y="91653"/>
                    <a:pt x="84735" y="77068"/>
                  </a:cubicBezTo>
                  <a:cubicBezTo>
                    <a:pt x="99755" y="62482"/>
                    <a:pt x="119057" y="55190"/>
                    <a:pt x="142708" y="55190"/>
                  </a:cubicBezTo>
                  <a:cubicBezTo>
                    <a:pt x="163850" y="55190"/>
                    <a:pt x="180978" y="62382"/>
                    <a:pt x="194058" y="76767"/>
                  </a:cubicBezTo>
                  <a:cubicBezTo>
                    <a:pt x="207137" y="91151"/>
                    <a:pt x="213694" y="110587"/>
                    <a:pt x="213694" y="135074"/>
                  </a:cubicBezTo>
                  <a:lnTo>
                    <a:pt x="213694" y="328396"/>
                  </a:lnTo>
                  <a:lnTo>
                    <a:pt x="276317" y="328396"/>
                  </a:lnTo>
                  <a:lnTo>
                    <a:pt x="276317" y="124905"/>
                  </a:lnTo>
                  <a:cubicBezTo>
                    <a:pt x="276886" y="101866"/>
                    <a:pt x="271533" y="79065"/>
                    <a:pt x="260795" y="58669"/>
                  </a:cubicBezTo>
                  <a:cubicBezTo>
                    <a:pt x="251094" y="40544"/>
                    <a:pt x="236475" y="25494"/>
                    <a:pt x="218679" y="15214"/>
                  </a:cubicBezTo>
                  <a:close/>
                </a:path>
              </a:pathLst>
            </a:custGeom>
            <a:solidFill>
              <a:srgbClr val="00A443"/>
            </a:solidFill>
            <a:ln w="3344" cap="flat">
              <a:noFill/>
              <a:prstDash val="solid"/>
              <a:miter/>
            </a:ln>
          </p:spPr>
          <p:txBody>
            <a:bodyPr rtlCol="0" anchor="ctr"/>
            <a:lstStyle/>
            <a:p>
              <a:endParaRPr lang="es-ES" sz="900"/>
            </a:p>
          </p:txBody>
        </p:sp>
        <p:sp>
          <p:nvSpPr>
            <p:cNvPr id="46" name="Forma libre: forma 45">
              <a:extLst>
                <a:ext uri="{FF2B5EF4-FFF2-40B4-BE49-F238E27FC236}">
                  <a16:creationId xmlns:a16="http://schemas.microsoft.com/office/drawing/2014/main" id="{AC98A076-E70E-3783-8D39-9F847B8FFE16}"/>
                </a:ext>
              </a:extLst>
            </p:cNvPr>
            <p:cNvSpPr/>
            <p:nvPr/>
          </p:nvSpPr>
          <p:spPr>
            <a:xfrm>
              <a:off x="5564965" y="10348665"/>
              <a:ext cx="285295" cy="335295"/>
            </a:xfrm>
            <a:custGeom>
              <a:avLst/>
              <a:gdLst>
                <a:gd name="connsiteX0" fmla="*/ 241092 w 285295"/>
                <a:gd name="connsiteY0" fmla="*/ 30126 h 335295"/>
                <a:gd name="connsiteX1" fmla="*/ 195463 w 285295"/>
                <a:gd name="connsiteY1" fmla="*/ 7311 h 335295"/>
                <a:gd name="connsiteX2" fmla="*/ 141237 w 285295"/>
                <a:gd name="connsiteY2" fmla="*/ 19 h 335295"/>
                <a:gd name="connsiteX3" fmla="*/ 62657 w 285295"/>
                <a:gd name="connsiteY3" fmla="*/ 19354 h 335295"/>
                <a:gd name="connsiteX4" fmla="*/ 10672 w 285295"/>
                <a:gd name="connsiteY4" fmla="*/ 77963 h 335295"/>
                <a:gd name="connsiteX5" fmla="*/ 59479 w 285295"/>
                <a:gd name="connsiteY5" fmla="*/ 105862 h 335295"/>
                <a:gd name="connsiteX6" fmla="*/ 89586 w 285295"/>
                <a:gd name="connsiteY6" fmla="*/ 69065 h 335295"/>
                <a:gd name="connsiteX7" fmla="*/ 139965 w 285295"/>
                <a:gd name="connsiteY7" fmla="*/ 55684 h 335295"/>
                <a:gd name="connsiteX8" fmla="*/ 181514 w 285295"/>
                <a:gd name="connsiteY8" fmla="*/ 63311 h 335295"/>
                <a:gd name="connsiteX9" fmla="*/ 211621 w 285295"/>
                <a:gd name="connsiteY9" fmla="*/ 88032 h 335295"/>
                <a:gd name="connsiteX10" fmla="*/ 223062 w 285295"/>
                <a:gd name="connsiteY10" fmla="*/ 133026 h 335295"/>
                <a:gd name="connsiteX11" fmla="*/ 223062 w 285295"/>
                <a:gd name="connsiteY11" fmla="*/ 168920 h 335295"/>
                <a:gd name="connsiteX12" fmla="*/ 216070 w 285295"/>
                <a:gd name="connsiteY12" fmla="*/ 162230 h 335295"/>
                <a:gd name="connsiteX13" fmla="*/ 129863 w 285295"/>
                <a:gd name="connsiteY13" fmla="*/ 136271 h 335295"/>
                <a:gd name="connsiteX14" fmla="*/ 63962 w 285295"/>
                <a:gd name="connsiteY14" fmla="*/ 147678 h 335295"/>
                <a:gd name="connsiteX15" fmla="*/ 17128 w 285295"/>
                <a:gd name="connsiteY15" fmla="*/ 181565 h 335295"/>
                <a:gd name="connsiteX16" fmla="*/ 16794 w 285295"/>
                <a:gd name="connsiteY16" fmla="*/ 289650 h 335295"/>
                <a:gd name="connsiteX17" fmla="*/ 62456 w 285295"/>
                <a:gd name="connsiteY17" fmla="*/ 323571 h 335295"/>
                <a:gd name="connsiteX18" fmla="*/ 126752 w 285295"/>
                <a:gd name="connsiteY18" fmla="*/ 335280 h 335295"/>
                <a:gd name="connsiteX19" fmla="*/ 214866 w 285295"/>
                <a:gd name="connsiteY19" fmla="*/ 308350 h 335295"/>
                <a:gd name="connsiteX20" fmla="*/ 226306 w 285295"/>
                <a:gd name="connsiteY20" fmla="*/ 296308 h 335295"/>
                <a:gd name="connsiteX21" fmla="*/ 226306 w 285295"/>
                <a:gd name="connsiteY21" fmla="*/ 328321 h 335295"/>
                <a:gd name="connsiteX22" fmla="*/ 285250 w 285295"/>
                <a:gd name="connsiteY22" fmla="*/ 328321 h 335295"/>
                <a:gd name="connsiteX23" fmla="*/ 285250 w 285295"/>
                <a:gd name="connsiteY23" fmla="*/ 127406 h 335295"/>
                <a:gd name="connsiteX24" fmla="*/ 273173 w 285295"/>
                <a:gd name="connsiteY24" fmla="*/ 69734 h 335295"/>
                <a:gd name="connsiteX25" fmla="*/ 241092 w 285295"/>
                <a:gd name="connsiteY25" fmla="*/ 30126 h 335295"/>
                <a:gd name="connsiteX26" fmla="*/ 201986 w 285295"/>
                <a:gd name="connsiteY26" fmla="*/ 273894 h 335295"/>
                <a:gd name="connsiteX27" fmla="*/ 145117 w 285295"/>
                <a:gd name="connsiteY27" fmla="*/ 287275 h 335295"/>
                <a:gd name="connsiteX28" fmla="*/ 87111 w 285295"/>
                <a:gd name="connsiteY28" fmla="*/ 273894 h 335295"/>
                <a:gd name="connsiteX29" fmla="*/ 63995 w 285295"/>
                <a:gd name="connsiteY29" fmla="*/ 235257 h 335295"/>
                <a:gd name="connsiteX30" fmla="*/ 87111 w 285295"/>
                <a:gd name="connsiteY30" fmla="*/ 195616 h 335295"/>
                <a:gd name="connsiteX31" fmla="*/ 145117 w 285295"/>
                <a:gd name="connsiteY31" fmla="*/ 182636 h 335295"/>
                <a:gd name="connsiteX32" fmla="*/ 201986 w 285295"/>
                <a:gd name="connsiteY32" fmla="*/ 196017 h 335295"/>
                <a:gd name="connsiteX33" fmla="*/ 224801 w 285295"/>
                <a:gd name="connsiteY33" fmla="*/ 235324 h 335295"/>
                <a:gd name="connsiteX34" fmla="*/ 201986 w 285295"/>
                <a:gd name="connsiteY34" fmla="*/ 273894 h 33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85295" h="335295">
                  <a:moveTo>
                    <a:pt x="241092" y="30126"/>
                  </a:moveTo>
                  <a:cubicBezTo>
                    <a:pt x="227511" y="19642"/>
                    <a:pt x="211989" y="11894"/>
                    <a:pt x="195463" y="7311"/>
                  </a:cubicBezTo>
                  <a:cubicBezTo>
                    <a:pt x="177800" y="2384"/>
                    <a:pt x="159569" y="-72"/>
                    <a:pt x="141237" y="19"/>
                  </a:cubicBezTo>
                  <a:cubicBezTo>
                    <a:pt x="113806" y="-403"/>
                    <a:pt x="86743" y="6258"/>
                    <a:pt x="62657" y="19354"/>
                  </a:cubicBezTo>
                  <a:cubicBezTo>
                    <a:pt x="39207" y="32458"/>
                    <a:pt x="20875" y="53115"/>
                    <a:pt x="10672" y="77963"/>
                  </a:cubicBezTo>
                  <a:lnTo>
                    <a:pt x="59479" y="105862"/>
                  </a:lnTo>
                  <a:cubicBezTo>
                    <a:pt x="65400" y="90732"/>
                    <a:pt x="75937" y="77856"/>
                    <a:pt x="89586" y="69065"/>
                  </a:cubicBezTo>
                  <a:cubicBezTo>
                    <a:pt x="103335" y="60143"/>
                    <a:pt x="120128" y="55684"/>
                    <a:pt x="139965" y="55684"/>
                  </a:cubicBezTo>
                  <a:cubicBezTo>
                    <a:pt x="154183" y="55496"/>
                    <a:pt x="168300" y="58089"/>
                    <a:pt x="181514" y="63311"/>
                  </a:cubicBezTo>
                  <a:cubicBezTo>
                    <a:pt x="193857" y="68265"/>
                    <a:pt x="204361" y="76896"/>
                    <a:pt x="211621" y="88032"/>
                  </a:cubicBezTo>
                  <a:cubicBezTo>
                    <a:pt x="219248" y="99406"/>
                    <a:pt x="223062" y="114403"/>
                    <a:pt x="223062" y="133026"/>
                  </a:cubicBezTo>
                  <a:lnTo>
                    <a:pt x="223062" y="168920"/>
                  </a:lnTo>
                  <a:cubicBezTo>
                    <a:pt x="220854" y="166575"/>
                    <a:pt x="218512" y="164341"/>
                    <a:pt x="216070" y="162230"/>
                  </a:cubicBezTo>
                  <a:cubicBezTo>
                    <a:pt x="196233" y="144945"/>
                    <a:pt x="167497" y="136294"/>
                    <a:pt x="129863" y="136271"/>
                  </a:cubicBezTo>
                  <a:cubicBezTo>
                    <a:pt x="107383" y="135976"/>
                    <a:pt x="85037" y="139844"/>
                    <a:pt x="63962" y="147678"/>
                  </a:cubicBezTo>
                  <a:cubicBezTo>
                    <a:pt x="45462" y="154315"/>
                    <a:pt x="29204" y="166067"/>
                    <a:pt x="17128" y="181565"/>
                  </a:cubicBezTo>
                  <a:cubicBezTo>
                    <a:pt x="-5586" y="213974"/>
                    <a:pt x="-5720" y="257101"/>
                    <a:pt x="16794" y="289650"/>
                  </a:cubicBezTo>
                  <a:cubicBezTo>
                    <a:pt x="28636" y="304918"/>
                    <a:pt x="44425" y="316653"/>
                    <a:pt x="62456" y="323571"/>
                  </a:cubicBezTo>
                  <a:cubicBezTo>
                    <a:pt x="82929" y="331607"/>
                    <a:pt x="104773" y="335584"/>
                    <a:pt x="126752" y="335280"/>
                  </a:cubicBezTo>
                  <a:cubicBezTo>
                    <a:pt x="164821" y="335280"/>
                    <a:pt x="194192" y="326304"/>
                    <a:pt x="214866" y="308350"/>
                  </a:cubicBezTo>
                  <a:cubicBezTo>
                    <a:pt x="219081" y="304721"/>
                    <a:pt x="222894" y="300686"/>
                    <a:pt x="226306" y="296308"/>
                  </a:cubicBezTo>
                  <a:lnTo>
                    <a:pt x="226306" y="328321"/>
                  </a:lnTo>
                  <a:lnTo>
                    <a:pt x="285250" y="328321"/>
                  </a:lnTo>
                  <a:lnTo>
                    <a:pt x="285250" y="127406"/>
                  </a:lnTo>
                  <a:cubicBezTo>
                    <a:pt x="285785" y="107502"/>
                    <a:pt x="281670" y="87748"/>
                    <a:pt x="273173" y="69734"/>
                  </a:cubicBezTo>
                  <a:cubicBezTo>
                    <a:pt x="265613" y="54275"/>
                    <a:pt x="254641" y="40730"/>
                    <a:pt x="241092" y="30126"/>
                  </a:cubicBezTo>
                  <a:close/>
                  <a:moveTo>
                    <a:pt x="201986" y="273894"/>
                  </a:moveTo>
                  <a:cubicBezTo>
                    <a:pt x="186799" y="282816"/>
                    <a:pt x="167832" y="287275"/>
                    <a:pt x="145117" y="287275"/>
                  </a:cubicBezTo>
                  <a:cubicBezTo>
                    <a:pt x="121868" y="287275"/>
                    <a:pt x="102532" y="282816"/>
                    <a:pt x="87111" y="273894"/>
                  </a:cubicBezTo>
                  <a:cubicBezTo>
                    <a:pt x="71689" y="264973"/>
                    <a:pt x="63995" y="252093"/>
                    <a:pt x="63995" y="235257"/>
                  </a:cubicBezTo>
                  <a:cubicBezTo>
                    <a:pt x="63293" y="218664"/>
                    <a:pt x="72325" y="203186"/>
                    <a:pt x="87111" y="195616"/>
                  </a:cubicBezTo>
                  <a:cubicBezTo>
                    <a:pt x="102532" y="186985"/>
                    <a:pt x="121868" y="182659"/>
                    <a:pt x="145117" y="182636"/>
                  </a:cubicBezTo>
                  <a:cubicBezTo>
                    <a:pt x="167932" y="182636"/>
                    <a:pt x="186899" y="187095"/>
                    <a:pt x="201986" y="196017"/>
                  </a:cubicBezTo>
                  <a:cubicBezTo>
                    <a:pt x="216505" y="203664"/>
                    <a:pt x="225370" y="218932"/>
                    <a:pt x="224801" y="235324"/>
                  </a:cubicBezTo>
                  <a:cubicBezTo>
                    <a:pt x="224868" y="252117"/>
                    <a:pt x="217274" y="264973"/>
                    <a:pt x="201986" y="273894"/>
                  </a:cubicBezTo>
                  <a:close/>
                </a:path>
              </a:pathLst>
            </a:custGeom>
            <a:solidFill>
              <a:srgbClr val="00A443"/>
            </a:solidFill>
            <a:ln w="3344" cap="flat">
              <a:noFill/>
              <a:prstDash val="solid"/>
              <a:miter/>
            </a:ln>
          </p:spPr>
          <p:txBody>
            <a:bodyPr rtlCol="0" anchor="ctr"/>
            <a:lstStyle/>
            <a:p>
              <a:endParaRPr lang="es-ES" sz="900"/>
            </a:p>
          </p:txBody>
        </p:sp>
        <p:sp>
          <p:nvSpPr>
            <p:cNvPr id="47" name="Forma libre: forma 46">
              <a:extLst>
                <a:ext uri="{FF2B5EF4-FFF2-40B4-BE49-F238E27FC236}">
                  <a16:creationId xmlns:a16="http://schemas.microsoft.com/office/drawing/2014/main" id="{B2D4138A-76FB-4CC4-77FF-638FD1BC31F0}"/>
                </a:ext>
              </a:extLst>
            </p:cNvPr>
            <p:cNvSpPr/>
            <p:nvPr/>
          </p:nvSpPr>
          <p:spPr>
            <a:xfrm>
              <a:off x="5908389" y="10233306"/>
              <a:ext cx="121733" cy="443728"/>
            </a:xfrm>
            <a:custGeom>
              <a:avLst/>
              <a:gdLst>
                <a:gd name="connsiteX0" fmla="*/ 96376 w 121733"/>
                <a:gd name="connsiteY0" fmla="*/ 389253 h 443728"/>
                <a:gd name="connsiteX1" fmla="*/ 70049 w 121733"/>
                <a:gd name="connsiteY1" fmla="*/ 379418 h 443728"/>
                <a:gd name="connsiteX2" fmla="*/ 62154 w 121733"/>
                <a:gd name="connsiteY2" fmla="*/ 351251 h 443728"/>
                <a:gd name="connsiteX3" fmla="*/ 62154 w 121733"/>
                <a:gd name="connsiteY3" fmla="*/ 0 h 443728"/>
                <a:gd name="connsiteX4" fmla="*/ 33 w 121733"/>
                <a:gd name="connsiteY4" fmla="*/ 0 h 443728"/>
                <a:gd name="connsiteX5" fmla="*/ 33 w 121733"/>
                <a:gd name="connsiteY5" fmla="*/ 354931 h 443728"/>
                <a:gd name="connsiteX6" fmla="*/ 9534 w 121733"/>
                <a:gd name="connsiteY6" fmla="*/ 401196 h 443728"/>
                <a:gd name="connsiteX7" fmla="*/ 38671 w 121733"/>
                <a:gd name="connsiteY7" fmla="*/ 432273 h 443728"/>
                <a:gd name="connsiteX8" fmla="*/ 86842 w 121733"/>
                <a:gd name="connsiteY8" fmla="*/ 443680 h 443728"/>
                <a:gd name="connsiteX9" fmla="*/ 121733 w 121733"/>
                <a:gd name="connsiteY9" fmla="*/ 443680 h 443728"/>
                <a:gd name="connsiteX10" fmla="*/ 121733 w 121733"/>
                <a:gd name="connsiteY10" fmla="*/ 389253 h 44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733" h="443728">
                  <a:moveTo>
                    <a:pt x="96376" y="389253"/>
                  </a:moveTo>
                  <a:cubicBezTo>
                    <a:pt x="84099" y="389253"/>
                    <a:pt x="75335" y="385908"/>
                    <a:pt x="70049" y="379418"/>
                  </a:cubicBezTo>
                  <a:cubicBezTo>
                    <a:pt x="64764" y="372928"/>
                    <a:pt x="62154" y="363495"/>
                    <a:pt x="62154" y="351251"/>
                  </a:cubicBezTo>
                  <a:lnTo>
                    <a:pt x="62154" y="0"/>
                  </a:lnTo>
                  <a:lnTo>
                    <a:pt x="33" y="0"/>
                  </a:lnTo>
                  <a:lnTo>
                    <a:pt x="33" y="354931"/>
                  </a:lnTo>
                  <a:cubicBezTo>
                    <a:pt x="-368" y="370874"/>
                    <a:pt x="2877" y="386697"/>
                    <a:pt x="9534" y="401196"/>
                  </a:cubicBezTo>
                  <a:cubicBezTo>
                    <a:pt x="15856" y="414282"/>
                    <a:pt x="26026" y="425124"/>
                    <a:pt x="38671" y="432273"/>
                  </a:cubicBezTo>
                  <a:cubicBezTo>
                    <a:pt x="53423" y="440278"/>
                    <a:pt x="70049" y="444215"/>
                    <a:pt x="86842" y="443680"/>
                  </a:cubicBezTo>
                  <a:lnTo>
                    <a:pt x="121733" y="443680"/>
                  </a:lnTo>
                  <a:lnTo>
                    <a:pt x="121733" y="389253"/>
                  </a:lnTo>
                  <a:close/>
                </a:path>
              </a:pathLst>
            </a:custGeom>
            <a:solidFill>
              <a:srgbClr val="00A443"/>
            </a:solidFill>
            <a:ln w="3344" cap="flat">
              <a:noFill/>
              <a:prstDash val="solid"/>
              <a:miter/>
            </a:ln>
          </p:spPr>
          <p:txBody>
            <a:bodyPr rtlCol="0" anchor="ctr"/>
            <a:lstStyle/>
            <a:p>
              <a:endParaRPr lang="es-ES" sz="900"/>
            </a:p>
          </p:txBody>
        </p:sp>
        <p:sp>
          <p:nvSpPr>
            <p:cNvPr id="48" name="Forma libre: forma 47">
              <a:extLst>
                <a:ext uri="{FF2B5EF4-FFF2-40B4-BE49-F238E27FC236}">
                  <a16:creationId xmlns:a16="http://schemas.microsoft.com/office/drawing/2014/main" id="{0479AC80-5C15-8070-8B3E-8E4DB23A06DE}"/>
                </a:ext>
              </a:extLst>
            </p:cNvPr>
            <p:cNvSpPr/>
            <p:nvPr/>
          </p:nvSpPr>
          <p:spPr>
            <a:xfrm>
              <a:off x="2632355" y="9715462"/>
              <a:ext cx="65299" cy="443680"/>
            </a:xfrm>
            <a:custGeom>
              <a:avLst/>
              <a:gdLst>
                <a:gd name="connsiteX0" fmla="*/ 0 w 65299"/>
                <a:gd name="connsiteY0" fmla="*/ 0 h 443680"/>
                <a:gd name="connsiteX1" fmla="*/ 65299 w 65299"/>
                <a:gd name="connsiteY1" fmla="*/ 0 h 443680"/>
                <a:gd name="connsiteX2" fmla="*/ 65299 w 65299"/>
                <a:gd name="connsiteY2" fmla="*/ 443680 h 443680"/>
                <a:gd name="connsiteX3" fmla="*/ 0 w 65299"/>
                <a:gd name="connsiteY3" fmla="*/ 443680 h 443680"/>
              </a:gdLst>
              <a:ahLst/>
              <a:cxnLst>
                <a:cxn ang="0">
                  <a:pos x="connsiteX0" y="connsiteY0"/>
                </a:cxn>
                <a:cxn ang="0">
                  <a:pos x="connsiteX1" y="connsiteY1"/>
                </a:cxn>
                <a:cxn ang="0">
                  <a:pos x="connsiteX2" y="connsiteY2"/>
                </a:cxn>
                <a:cxn ang="0">
                  <a:pos x="connsiteX3" y="connsiteY3"/>
                </a:cxn>
              </a:cxnLst>
              <a:rect l="l" t="t" r="r" b="b"/>
              <a:pathLst>
                <a:path w="65299" h="443680">
                  <a:moveTo>
                    <a:pt x="0" y="0"/>
                  </a:moveTo>
                  <a:lnTo>
                    <a:pt x="65299" y="0"/>
                  </a:lnTo>
                  <a:lnTo>
                    <a:pt x="65299" y="443680"/>
                  </a:lnTo>
                  <a:lnTo>
                    <a:pt x="0" y="443680"/>
                  </a:lnTo>
                  <a:close/>
                </a:path>
              </a:pathLst>
            </a:custGeom>
            <a:solidFill>
              <a:srgbClr val="00A443"/>
            </a:solidFill>
            <a:ln w="3344" cap="flat">
              <a:noFill/>
              <a:prstDash val="solid"/>
              <a:miter/>
            </a:ln>
          </p:spPr>
          <p:txBody>
            <a:bodyPr rtlCol="0" anchor="ctr"/>
            <a:lstStyle/>
            <a:p>
              <a:endParaRPr lang="es-ES" sz="900"/>
            </a:p>
          </p:txBody>
        </p:sp>
        <p:sp>
          <p:nvSpPr>
            <p:cNvPr id="49" name="Forma libre: forma 48">
              <a:extLst>
                <a:ext uri="{FF2B5EF4-FFF2-40B4-BE49-F238E27FC236}">
                  <a16:creationId xmlns:a16="http://schemas.microsoft.com/office/drawing/2014/main" id="{5AA25041-502D-6229-E81F-2456B574311D}"/>
                </a:ext>
              </a:extLst>
            </p:cNvPr>
            <p:cNvSpPr/>
            <p:nvPr/>
          </p:nvSpPr>
          <p:spPr>
            <a:xfrm>
              <a:off x="2755928" y="9715462"/>
              <a:ext cx="318847" cy="450044"/>
            </a:xfrm>
            <a:custGeom>
              <a:avLst/>
              <a:gdLst>
                <a:gd name="connsiteX0" fmla="*/ 246244 w 318847"/>
                <a:gd name="connsiteY0" fmla="*/ 136620 h 450044"/>
                <a:gd name="connsiteX1" fmla="*/ 171143 w 318847"/>
                <a:gd name="connsiteY1" fmla="*/ 115378 h 450044"/>
                <a:gd name="connsiteX2" fmla="*/ 109657 w 318847"/>
                <a:gd name="connsiteY2" fmla="*/ 130264 h 450044"/>
                <a:gd name="connsiteX3" fmla="*/ 68143 w 318847"/>
                <a:gd name="connsiteY3" fmla="*/ 169571 h 450044"/>
                <a:gd name="connsiteX4" fmla="*/ 62121 w 318847"/>
                <a:gd name="connsiteY4" fmla="*/ 179439 h 450044"/>
                <a:gd name="connsiteX5" fmla="*/ 62121 w 318847"/>
                <a:gd name="connsiteY5" fmla="*/ 0 h 450044"/>
                <a:gd name="connsiteX6" fmla="*/ 0 w 318847"/>
                <a:gd name="connsiteY6" fmla="*/ 0 h 450044"/>
                <a:gd name="connsiteX7" fmla="*/ 0 w 318847"/>
                <a:gd name="connsiteY7" fmla="*/ 443714 h 450044"/>
                <a:gd name="connsiteX8" fmla="*/ 62121 w 318847"/>
                <a:gd name="connsiteY8" fmla="*/ 443714 h 450044"/>
                <a:gd name="connsiteX9" fmla="*/ 62121 w 318847"/>
                <a:gd name="connsiteY9" fmla="*/ 386343 h 450044"/>
                <a:gd name="connsiteX10" fmla="*/ 67842 w 318847"/>
                <a:gd name="connsiteY10" fmla="*/ 395843 h 450044"/>
                <a:gd name="connsiteX11" fmla="*/ 109356 w 318847"/>
                <a:gd name="connsiteY11" fmla="*/ 435150 h 450044"/>
                <a:gd name="connsiteX12" fmla="*/ 171143 w 318847"/>
                <a:gd name="connsiteY12" fmla="*/ 450036 h 450044"/>
                <a:gd name="connsiteX13" fmla="*/ 229450 w 318847"/>
                <a:gd name="connsiteY13" fmla="*/ 437692 h 450044"/>
                <a:gd name="connsiteX14" fmla="*/ 276050 w 318847"/>
                <a:gd name="connsiteY14" fmla="*/ 403136 h 450044"/>
                <a:gd name="connsiteX15" fmla="*/ 307428 w 318847"/>
                <a:gd name="connsiteY15" fmla="*/ 350214 h 450044"/>
                <a:gd name="connsiteX16" fmla="*/ 318835 w 318847"/>
                <a:gd name="connsiteY16" fmla="*/ 282707 h 450044"/>
                <a:gd name="connsiteX17" fmla="*/ 299199 w 318847"/>
                <a:gd name="connsiteY17" fmla="*/ 195731 h 450044"/>
                <a:gd name="connsiteX18" fmla="*/ 246244 w 318847"/>
                <a:gd name="connsiteY18" fmla="*/ 136620 h 450044"/>
                <a:gd name="connsiteX19" fmla="*/ 248150 w 318847"/>
                <a:gd name="connsiteY19" fmla="*/ 329306 h 450044"/>
                <a:gd name="connsiteX20" fmla="*/ 227778 w 318847"/>
                <a:gd name="connsiteY20" fmla="*/ 364465 h 450044"/>
                <a:gd name="connsiteX21" fmla="*/ 197035 w 318847"/>
                <a:gd name="connsiteY21" fmla="*/ 386644 h 450044"/>
                <a:gd name="connsiteX22" fmla="*/ 157728 w 318847"/>
                <a:gd name="connsiteY22" fmla="*/ 394271 h 450044"/>
                <a:gd name="connsiteX23" fmla="*/ 88013 w 318847"/>
                <a:gd name="connsiteY23" fmla="*/ 364799 h 450044"/>
                <a:gd name="connsiteX24" fmla="*/ 60750 w 318847"/>
                <a:gd name="connsiteY24" fmla="*/ 282707 h 450044"/>
                <a:gd name="connsiteX25" fmla="*/ 68042 w 318847"/>
                <a:gd name="connsiteY25" fmla="*/ 235874 h 450044"/>
                <a:gd name="connsiteX26" fmla="*/ 88314 w 318847"/>
                <a:gd name="connsiteY26" fmla="*/ 201016 h 450044"/>
                <a:gd name="connsiteX27" fmla="*/ 119057 w 318847"/>
                <a:gd name="connsiteY27" fmla="*/ 179138 h 450044"/>
                <a:gd name="connsiteX28" fmla="*/ 157728 w 318847"/>
                <a:gd name="connsiteY28" fmla="*/ 171845 h 450044"/>
                <a:gd name="connsiteX29" fmla="*/ 227979 w 318847"/>
                <a:gd name="connsiteY29" fmla="*/ 201016 h 450044"/>
                <a:gd name="connsiteX30" fmla="*/ 255242 w 318847"/>
                <a:gd name="connsiteY30" fmla="*/ 282774 h 450044"/>
                <a:gd name="connsiteX31" fmla="*/ 248150 w 318847"/>
                <a:gd name="connsiteY31" fmla="*/ 329306 h 45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18847" h="450044">
                  <a:moveTo>
                    <a:pt x="246244" y="136620"/>
                  </a:moveTo>
                  <a:cubicBezTo>
                    <a:pt x="223807" y="122386"/>
                    <a:pt x="197711" y="115006"/>
                    <a:pt x="171143" y="115378"/>
                  </a:cubicBezTo>
                  <a:cubicBezTo>
                    <a:pt x="147057" y="115378"/>
                    <a:pt x="126561" y="120339"/>
                    <a:pt x="109657" y="130264"/>
                  </a:cubicBezTo>
                  <a:cubicBezTo>
                    <a:pt x="92978" y="139995"/>
                    <a:pt x="78771" y="153447"/>
                    <a:pt x="68143" y="169571"/>
                  </a:cubicBezTo>
                  <a:cubicBezTo>
                    <a:pt x="66035" y="172916"/>
                    <a:pt x="64028" y="176094"/>
                    <a:pt x="62121" y="179439"/>
                  </a:cubicBezTo>
                  <a:lnTo>
                    <a:pt x="62121" y="0"/>
                  </a:lnTo>
                  <a:lnTo>
                    <a:pt x="0" y="0"/>
                  </a:lnTo>
                  <a:lnTo>
                    <a:pt x="0" y="443714"/>
                  </a:lnTo>
                  <a:lnTo>
                    <a:pt x="62121" y="443714"/>
                  </a:lnTo>
                  <a:lnTo>
                    <a:pt x="62121" y="386343"/>
                  </a:lnTo>
                  <a:cubicBezTo>
                    <a:pt x="63928" y="389688"/>
                    <a:pt x="65834" y="392766"/>
                    <a:pt x="67842" y="395843"/>
                  </a:cubicBezTo>
                  <a:cubicBezTo>
                    <a:pt x="78336" y="412078"/>
                    <a:pt x="92573" y="425556"/>
                    <a:pt x="109356" y="435150"/>
                  </a:cubicBezTo>
                  <a:cubicBezTo>
                    <a:pt x="126440" y="445075"/>
                    <a:pt x="147034" y="450036"/>
                    <a:pt x="171143" y="450036"/>
                  </a:cubicBezTo>
                  <a:cubicBezTo>
                    <a:pt x="191251" y="450257"/>
                    <a:pt x="211159" y="446042"/>
                    <a:pt x="229450" y="437692"/>
                  </a:cubicBezTo>
                  <a:cubicBezTo>
                    <a:pt x="247170" y="429456"/>
                    <a:pt x="263023" y="417701"/>
                    <a:pt x="276050" y="403136"/>
                  </a:cubicBezTo>
                  <a:cubicBezTo>
                    <a:pt x="289785" y="387657"/>
                    <a:pt x="300437" y="369693"/>
                    <a:pt x="307428" y="350214"/>
                  </a:cubicBezTo>
                  <a:cubicBezTo>
                    <a:pt x="315226" y="328570"/>
                    <a:pt x="319090" y="305709"/>
                    <a:pt x="318835" y="282707"/>
                  </a:cubicBezTo>
                  <a:cubicBezTo>
                    <a:pt x="318835" y="249746"/>
                    <a:pt x="312289" y="220753"/>
                    <a:pt x="299199" y="195731"/>
                  </a:cubicBezTo>
                  <a:cubicBezTo>
                    <a:pt x="287143" y="171651"/>
                    <a:pt x="268858" y="151242"/>
                    <a:pt x="246244" y="136620"/>
                  </a:cubicBezTo>
                  <a:close/>
                  <a:moveTo>
                    <a:pt x="248150" y="329306"/>
                  </a:moveTo>
                  <a:cubicBezTo>
                    <a:pt x="243728" y="342249"/>
                    <a:pt x="236807" y="354195"/>
                    <a:pt x="227778" y="364465"/>
                  </a:cubicBezTo>
                  <a:cubicBezTo>
                    <a:pt x="219314" y="374059"/>
                    <a:pt x="208810" y="381636"/>
                    <a:pt x="197035" y="386644"/>
                  </a:cubicBezTo>
                  <a:cubicBezTo>
                    <a:pt x="184594" y="391849"/>
                    <a:pt x="171213" y="394445"/>
                    <a:pt x="157728" y="394271"/>
                  </a:cubicBezTo>
                  <a:cubicBezTo>
                    <a:pt x="129428" y="394271"/>
                    <a:pt x="106188" y="384446"/>
                    <a:pt x="88013" y="364799"/>
                  </a:cubicBezTo>
                  <a:cubicBezTo>
                    <a:pt x="69839" y="345153"/>
                    <a:pt x="60750" y="317789"/>
                    <a:pt x="60750" y="282707"/>
                  </a:cubicBezTo>
                  <a:cubicBezTo>
                    <a:pt x="60475" y="266794"/>
                    <a:pt x="62941" y="250951"/>
                    <a:pt x="68042" y="235874"/>
                  </a:cubicBezTo>
                  <a:cubicBezTo>
                    <a:pt x="72488" y="223055"/>
                    <a:pt x="79373" y="211219"/>
                    <a:pt x="88314" y="201016"/>
                  </a:cubicBezTo>
                  <a:cubicBezTo>
                    <a:pt x="96744" y="191455"/>
                    <a:pt x="107262" y="183969"/>
                    <a:pt x="119057" y="179138"/>
                  </a:cubicBezTo>
                  <a:cubicBezTo>
                    <a:pt x="131344" y="174197"/>
                    <a:pt x="144485" y="171718"/>
                    <a:pt x="157728" y="171845"/>
                  </a:cubicBezTo>
                  <a:cubicBezTo>
                    <a:pt x="186474" y="171845"/>
                    <a:pt x="209891" y="181570"/>
                    <a:pt x="227979" y="201016"/>
                  </a:cubicBezTo>
                  <a:cubicBezTo>
                    <a:pt x="246066" y="220462"/>
                    <a:pt x="255152" y="247716"/>
                    <a:pt x="255242" y="282774"/>
                  </a:cubicBezTo>
                  <a:cubicBezTo>
                    <a:pt x="255533" y="298574"/>
                    <a:pt x="253135" y="314310"/>
                    <a:pt x="248150" y="329306"/>
                  </a:cubicBezTo>
                  <a:close/>
                </a:path>
              </a:pathLst>
            </a:custGeom>
            <a:solidFill>
              <a:srgbClr val="00A443"/>
            </a:solidFill>
            <a:ln w="3344" cap="flat">
              <a:noFill/>
              <a:prstDash val="solid"/>
              <a:miter/>
            </a:ln>
          </p:spPr>
          <p:txBody>
            <a:bodyPr rtlCol="0" anchor="ctr"/>
            <a:lstStyle/>
            <a:p>
              <a:endParaRPr lang="es-ES" sz="900"/>
            </a:p>
          </p:txBody>
        </p:sp>
        <p:sp>
          <p:nvSpPr>
            <p:cNvPr id="50" name="Forma libre: forma 49">
              <a:extLst>
                <a:ext uri="{FF2B5EF4-FFF2-40B4-BE49-F238E27FC236}">
                  <a16:creationId xmlns:a16="http://schemas.microsoft.com/office/drawing/2014/main" id="{B40BDF13-3D88-08D6-28E3-C460666695C5}"/>
                </a:ext>
              </a:extLst>
            </p:cNvPr>
            <p:cNvSpPr/>
            <p:nvPr/>
          </p:nvSpPr>
          <p:spPr>
            <a:xfrm>
              <a:off x="3101675" y="9830818"/>
              <a:ext cx="303633" cy="335347"/>
            </a:xfrm>
            <a:custGeom>
              <a:avLst/>
              <a:gdLst>
                <a:gd name="connsiteX0" fmla="*/ 231376 w 303633"/>
                <a:gd name="connsiteY0" fmla="*/ 20628 h 335347"/>
                <a:gd name="connsiteX1" fmla="*/ 154669 w 303633"/>
                <a:gd name="connsiteY1" fmla="*/ 21 h 335347"/>
                <a:gd name="connsiteX2" fmla="*/ 92247 w 303633"/>
                <a:gd name="connsiteY2" fmla="*/ 11730 h 335347"/>
                <a:gd name="connsiteX3" fmla="*/ 43139 w 303633"/>
                <a:gd name="connsiteY3" fmla="*/ 45751 h 335347"/>
                <a:gd name="connsiteX4" fmla="*/ 11125 w 303633"/>
                <a:gd name="connsiteY4" fmla="*/ 98673 h 335347"/>
                <a:gd name="connsiteX5" fmla="*/ 19 w 303633"/>
                <a:gd name="connsiteY5" fmla="*/ 167451 h 335347"/>
                <a:gd name="connsiteX6" fmla="*/ 20291 w 303633"/>
                <a:gd name="connsiteY6" fmla="*/ 255230 h 335347"/>
                <a:gd name="connsiteX7" fmla="*/ 76056 w 303633"/>
                <a:gd name="connsiteY7" fmla="*/ 314073 h 335347"/>
                <a:gd name="connsiteX8" fmla="*/ 157814 w 303633"/>
                <a:gd name="connsiteY8" fmla="*/ 335316 h 335347"/>
                <a:gd name="connsiteX9" fmla="*/ 212007 w 303633"/>
                <a:gd name="connsiteY9" fmla="*/ 327387 h 335347"/>
                <a:gd name="connsiteX10" fmla="*/ 260178 w 303633"/>
                <a:gd name="connsiteY10" fmla="*/ 301428 h 335347"/>
                <a:gd name="connsiteX11" fmla="*/ 297913 w 303633"/>
                <a:gd name="connsiteY11" fmla="*/ 254829 h 335347"/>
                <a:gd name="connsiteX12" fmla="*/ 249741 w 303633"/>
                <a:gd name="connsiteY12" fmla="*/ 225023 h 335347"/>
                <a:gd name="connsiteX13" fmla="*/ 225655 w 303633"/>
                <a:gd name="connsiteY13" fmla="*/ 257037 h 335347"/>
                <a:gd name="connsiteX14" fmla="*/ 194578 w 303633"/>
                <a:gd name="connsiteY14" fmla="*/ 274800 h 335347"/>
                <a:gd name="connsiteX15" fmla="*/ 157780 w 303633"/>
                <a:gd name="connsiteY15" fmla="*/ 280186 h 335347"/>
                <a:gd name="connsiteX16" fmla="*/ 108973 w 303633"/>
                <a:gd name="connsiteY16" fmla="*/ 267507 h 335347"/>
                <a:gd name="connsiteX17" fmla="*/ 75119 w 303633"/>
                <a:gd name="connsiteY17" fmla="*/ 229740 h 335347"/>
                <a:gd name="connsiteX18" fmla="*/ 63311 w 303633"/>
                <a:gd name="connsiteY18" fmla="*/ 181903 h 335347"/>
                <a:gd name="connsiteX19" fmla="*/ 302998 w 303633"/>
                <a:gd name="connsiteY19" fmla="*/ 181903 h 335347"/>
                <a:gd name="connsiteX20" fmla="*/ 303633 w 303633"/>
                <a:gd name="connsiteY20" fmla="*/ 173038 h 335347"/>
                <a:gd name="connsiteX21" fmla="*/ 303633 w 303633"/>
                <a:gd name="connsiteY21" fmla="*/ 164775 h 335347"/>
                <a:gd name="connsiteX22" fmla="*/ 284298 w 303633"/>
                <a:gd name="connsiteY22" fmla="*/ 78267 h 335347"/>
                <a:gd name="connsiteX23" fmla="*/ 231376 w 303633"/>
                <a:gd name="connsiteY23" fmla="*/ 20628 h 335347"/>
                <a:gd name="connsiteX24" fmla="*/ 87162 w 303633"/>
                <a:gd name="connsiteY24" fmla="*/ 82114 h 335347"/>
                <a:gd name="connsiteX25" fmla="*/ 116032 w 303633"/>
                <a:gd name="connsiteY25" fmla="*/ 59901 h 335347"/>
                <a:gd name="connsiteX26" fmla="*/ 154034 w 303633"/>
                <a:gd name="connsiteY26" fmla="*/ 52642 h 335347"/>
                <a:gd name="connsiteX27" fmla="*/ 216556 w 303633"/>
                <a:gd name="connsiteY27" fmla="*/ 80508 h 335347"/>
                <a:gd name="connsiteX28" fmla="*/ 238936 w 303633"/>
                <a:gd name="connsiteY28" fmla="*/ 135671 h 335347"/>
                <a:gd name="connsiteX29" fmla="*/ 65150 w 303633"/>
                <a:gd name="connsiteY29" fmla="*/ 135671 h 335347"/>
                <a:gd name="connsiteX30" fmla="*/ 69098 w 303633"/>
                <a:gd name="connsiteY30" fmla="*/ 118242 h 335347"/>
                <a:gd name="connsiteX31" fmla="*/ 87162 w 303633"/>
                <a:gd name="connsiteY31" fmla="*/ 82114 h 335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03633" h="335347">
                  <a:moveTo>
                    <a:pt x="231376" y="20628"/>
                  </a:moveTo>
                  <a:cubicBezTo>
                    <a:pt x="208247" y="6695"/>
                    <a:pt x="181665" y="-444"/>
                    <a:pt x="154669" y="21"/>
                  </a:cubicBezTo>
                  <a:cubicBezTo>
                    <a:pt x="133293" y="-246"/>
                    <a:pt x="112074" y="3735"/>
                    <a:pt x="92247" y="11730"/>
                  </a:cubicBezTo>
                  <a:cubicBezTo>
                    <a:pt x="73641" y="19440"/>
                    <a:pt x="56894" y="31039"/>
                    <a:pt x="43139" y="45751"/>
                  </a:cubicBezTo>
                  <a:cubicBezTo>
                    <a:pt x="28918" y="60985"/>
                    <a:pt x="18019" y="79006"/>
                    <a:pt x="11125" y="98673"/>
                  </a:cubicBezTo>
                  <a:cubicBezTo>
                    <a:pt x="3461" y="120781"/>
                    <a:pt x="-299" y="144054"/>
                    <a:pt x="19" y="167451"/>
                  </a:cubicBezTo>
                  <a:cubicBezTo>
                    <a:pt x="19" y="200904"/>
                    <a:pt x="6776" y="230164"/>
                    <a:pt x="20291" y="255230"/>
                  </a:cubicBezTo>
                  <a:cubicBezTo>
                    <a:pt x="33123" y="279594"/>
                    <a:pt x="52415" y="299953"/>
                    <a:pt x="76056" y="314073"/>
                  </a:cubicBezTo>
                  <a:cubicBezTo>
                    <a:pt x="100834" y="328545"/>
                    <a:pt x="129125" y="335894"/>
                    <a:pt x="157814" y="335316"/>
                  </a:cubicBezTo>
                  <a:cubicBezTo>
                    <a:pt x="176169" y="335352"/>
                    <a:pt x="194431" y="332680"/>
                    <a:pt x="212007" y="327387"/>
                  </a:cubicBezTo>
                  <a:cubicBezTo>
                    <a:pt x="229650" y="322068"/>
                    <a:pt x="246035" y="313240"/>
                    <a:pt x="260178" y="301428"/>
                  </a:cubicBezTo>
                  <a:cubicBezTo>
                    <a:pt x="275563" y="288395"/>
                    <a:pt x="288362" y="272589"/>
                    <a:pt x="297913" y="254829"/>
                  </a:cubicBezTo>
                  <a:lnTo>
                    <a:pt x="249741" y="225023"/>
                  </a:lnTo>
                  <a:cubicBezTo>
                    <a:pt x="243750" y="237082"/>
                    <a:pt x="235584" y="247938"/>
                    <a:pt x="225655" y="257037"/>
                  </a:cubicBezTo>
                  <a:cubicBezTo>
                    <a:pt x="216677" y="265099"/>
                    <a:pt x="206082" y="271154"/>
                    <a:pt x="194578" y="274800"/>
                  </a:cubicBezTo>
                  <a:cubicBezTo>
                    <a:pt x="182659" y="278460"/>
                    <a:pt x="170248" y="280276"/>
                    <a:pt x="157780" y="280186"/>
                  </a:cubicBezTo>
                  <a:cubicBezTo>
                    <a:pt x="140663" y="280467"/>
                    <a:pt x="123789" y="276085"/>
                    <a:pt x="108973" y="267507"/>
                  </a:cubicBezTo>
                  <a:cubicBezTo>
                    <a:pt x="94194" y="258552"/>
                    <a:pt x="82412" y="245405"/>
                    <a:pt x="75119" y="229740"/>
                  </a:cubicBezTo>
                  <a:cubicBezTo>
                    <a:pt x="68138" y="214703"/>
                    <a:pt x="64130" y="198461"/>
                    <a:pt x="63311" y="181903"/>
                  </a:cubicBezTo>
                  <a:lnTo>
                    <a:pt x="302998" y="181903"/>
                  </a:lnTo>
                  <a:cubicBezTo>
                    <a:pt x="303426" y="178965"/>
                    <a:pt x="303637" y="176005"/>
                    <a:pt x="303633" y="173038"/>
                  </a:cubicBezTo>
                  <a:lnTo>
                    <a:pt x="303633" y="164775"/>
                  </a:lnTo>
                  <a:cubicBezTo>
                    <a:pt x="303633" y="131814"/>
                    <a:pt x="297187" y="102978"/>
                    <a:pt x="284298" y="78267"/>
                  </a:cubicBezTo>
                  <a:cubicBezTo>
                    <a:pt x="272312" y="54539"/>
                    <a:pt x="253996" y="34591"/>
                    <a:pt x="231376" y="20628"/>
                  </a:cubicBezTo>
                  <a:close/>
                  <a:moveTo>
                    <a:pt x="87162" y="82114"/>
                  </a:moveTo>
                  <a:cubicBezTo>
                    <a:pt x="94736" y="72372"/>
                    <a:pt x="104675" y="64725"/>
                    <a:pt x="116032" y="59901"/>
                  </a:cubicBezTo>
                  <a:cubicBezTo>
                    <a:pt x="128078" y="54934"/>
                    <a:pt x="141004" y="52465"/>
                    <a:pt x="154034" y="52642"/>
                  </a:cubicBezTo>
                  <a:cubicBezTo>
                    <a:pt x="178016" y="51993"/>
                    <a:pt x="201004" y="62236"/>
                    <a:pt x="216556" y="80508"/>
                  </a:cubicBezTo>
                  <a:cubicBezTo>
                    <a:pt x="228174" y="93889"/>
                    <a:pt x="235634" y="112278"/>
                    <a:pt x="238936" y="135671"/>
                  </a:cubicBezTo>
                  <a:lnTo>
                    <a:pt x="65150" y="135671"/>
                  </a:lnTo>
                  <a:cubicBezTo>
                    <a:pt x="66104" y="129784"/>
                    <a:pt x="67422" y="123963"/>
                    <a:pt x="69098" y="118242"/>
                  </a:cubicBezTo>
                  <a:cubicBezTo>
                    <a:pt x="72801" y="105173"/>
                    <a:pt x="78930" y="92919"/>
                    <a:pt x="87162" y="82114"/>
                  </a:cubicBezTo>
                  <a:close/>
                </a:path>
              </a:pathLst>
            </a:custGeom>
            <a:solidFill>
              <a:srgbClr val="00A443"/>
            </a:solidFill>
            <a:ln w="3344" cap="flat">
              <a:noFill/>
              <a:prstDash val="solid"/>
              <a:miter/>
            </a:ln>
          </p:spPr>
          <p:txBody>
            <a:bodyPr rtlCol="0" anchor="ctr"/>
            <a:lstStyle/>
            <a:p>
              <a:endParaRPr lang="es-ES" sz="900"/>
            </a:p>
          </p:txBody>
        </p:sp>
        <p:sp>
          <p:nvSpPr>
            <p:cNvPr id="51" name="Forma libre: forma 50">
              <a:extLst>
                <a:ext uri="{FF2B5EF4-FFF2-40B4-BE49-F238E27FC236}">
                  <a16:creationId xmlns:a16="http://schemas.microsoft.com/office/drawing/2014/main" id="{B97754AB-F230-1F90-9A25-CDA54F98FFF7}"/>
                </a:ext>
              </a:extLst>
            </p:cNvPr>
            <p:cNvSpPr/>
            <p:nvPr/>
          </p:nvSpPr>
          <p:spPr>
            <a:xfrm>
              <a:off x="3445350" y="9830828"/>
              <a:ext cx="167864" cy="328346"/>
            </a:xfrm>
            <a:custGeom>
              <a:avLst/>
              <a:gdLst>
                <a:gd name="connsiteX0" fmla="*/ 167864 w 167864"/>
                <a:gd name="connsiteY0" fmla="*/ 11 h 328346"/>
                <a:gd name="connsiteX1" fmla="*/ 149466 w 167864"/>
                <a:gd name="connsiteY1" fmla="*/ 11 h 328346"/>
                <a:gd name="connsiteX2" fmla="*/ 98451 w 167864"/>
                <a:gd name="connsiteY2" fmla="*/ 14596 h 328346"/>
                <a:gd name="connsiteX3" fmla="*/ 61988 w 167864"/>
                <a:gd name="connsiteY3" fmla="*/ 59121 h 328346"/>
                <a:gd name="connsiteX4" fmla="*/ 61988 w 167864"/>
                <a:gd name="connsiteY4" fmla="*/ 6333 h 328346"/>
                <a:gd name="connsiteX5" fmla="*/ 0 w 167864"/>
                <a:gd name="connsiteY5" fmla="*/ 6333 h 328346"/>
                <a:gd name="connsiteX6" fmla="*/ 0 w 167864"/>
                <a:gd name="connsiteY6" fmla="*/ 328347 h 328346"/>
                <a:gd name="connsiteX7" fmla="*/ 62088 w 167864"/>
                <a:gd name="connsiteY7" fmla="*/ 328347 h 328346"/>
                <a:gd name="connsiteX8" fmla="*/ 62088 w 167864"/>
                <a:gd name="connsiteY8" fmla="*/ 156568 h 328346"/>
                <a:gd name="connsiteX9" fmla="*/ 83029 w 167864"/>
                <a:gd name="connsiteY9" fmla="*/ 90634 h 328346"/>
                <a:gd name="connsiteX10" fmla="*/ 136152 w 167864"/>
                <a:gd name="connsiteY10" fmla="*/ 65812 h 328346"/>
                <a:gd name="connsiteX11" fmla="*/ 167864 w 167864"/>
                <a:gd name="connsiteY11" fmla="*/ 65812 h 328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864" h="328346">
                  <a:moveTo>
                    <a:pt x="167864" y="11"/>
                  </a:moveTo>
                  <a:lnTo>
                    <a:pt x="149466" y="11"/>
                  </a:lnTo>
                  <a:cubicBezTo>
                    <a:pt x="131395" y="-267"/>
                    <a:pt x="113645" y="4808"/>
                    <a:pt x="98451" y="14596"/>
                  </a:cubicBezTo>
                  <a:cubicBezTo>
                    <a:pt x="83440" y="24207"/>
                    <a:pt x="71287" y="39050"/>
                    <a:pt x="61988" y="59121"/>
                  </a:cubicBezTo>
                  <a:lnTo>
                    <a:pt x="61988" y="6333"/>
                  </a:lnTo>
                  <a:lnTo>
                    <a:pt x="0" y="6333"/>
                  </a:lnTo>
                  <a:lnTo>
                    <a:pt x="0" y="328347"/>
                  </a:lnTo>
                  <a:lnTo>
                    <a:pt x="62088" y="328347"/>
                  </a:lnTo>
                  <a:lnTo>
                    <a:pt x="62088" y="156568"/>
                  </a:lnTo>
                  <a:cubicBezTo>
                    <a:pt x="62088" y="129114"/>
                    <a:pt x="69069" y="107136"/>
                    <a:pt x="83029" y="90634"/>
                  </a:cubicBezTo>
                  <a:cubicBezTo>
                    <a:pt x="95975" y="74627"/>
                    <a:pt x="115568" y="65474"/>
                    <a:pt x="136152" y="65812"/>
                  </a:cubicBezTo>
                  <a:lnTo>
                    <a:pt x="167864" y="65812"/>
                  </a:lnTo>
                  <a:close/>
                </a:path>
              </a:pathLst>
            </a:custGeom>
            <a:solidFill>
              <a:srgbClr val="00A443"/>
            </a:solidFill>
            <a:ln w="3344" cap="flat">
              <a:noFill/>
              <a:prstDash val="solid"/>
              <a:miter/>
            </a:ln>
          </p:spPr>
          <p:txBody>
            <a:bodyPr rtlCol="0" anchor="ctr"/>
            <a:lstStyle/>
            <a:p>
              <a:endParaRPr lang="es-ES" sz="900"/>
            </a:p>
          </p:txBody>
        </p:sp>
        <p:sp>
          <p:nvSpPr>
            <p:cNvPr id="52" name="Forma libre: forma 51">
              <a:extLst>
                <a:ext uri="{FF2B5EF4-FFF2-40B4-BE49-F238E27FC236}">
                  <a16:creationId xmlns:a16="http://schemas.microsoft.com/office/drawing/2014/main" id="{3BFD79F0-01D9-ABFC-3A48-DA8BF247361C}"/>
                </a:ext>
              </a:extLst>
            </p:cNvPr>
            <p:cNvSpPr/>
            <p:nvPr/>
          </p:nvSpPr>
          <p:spPr>
            <a:xfrm>
              <a:off x="3613264" y="9715462"/>
              <a:ext cx="318050" cy="449947"/>
            </a:xfrm>
            <a:custGeom>
              <a:avLst/>
              <a:gdLst>
                <a:gd name="connsiteX0" fmla="*/ 255996 w 318050"/>
                <a:gd name="connsiteY0" fmla="*/ 179439 h 449947"/>
                <a:gd name="connsiteX1" fmla="*/ 249975 w 318050"/>
                <a:gd name="connsiteY1" fmla="*/ 169571 h 449947"/>
                <a:gd name="connsiteX2" fmla="*/ 208461 w 318050"/>
                <a:gd name="connsiteY2" fmla="*/ 130264 h 449947"/>
                <a:gd name="connsiteX3" fmla="*/ 147611 w 318050"/>
                <a:gd name="connsiteY3" fmla="*/ 115378 h 449947"/>
                <a:gd name="connsiteX4" fmla="*/ 89002 w 318050"/>
                <a:gd name="connsiteY4" fmla="*/ 127421 h 449947"/>
                <a:gd name="connsiteX5" fmla="*/ 42168 w 318050"/>
                <a:gd name="connsiteY5" fmla="*/ 161977 h 449947"/>
                <a:gd name="connsiteX6" fmla="*/ 11091 w 318050"/>
                <a:gd name="connsiteY6" fmla="*/ 214899 h 449947"/>
                <a:gd name="connsiteX7" fmla="*/ 18 w 318050"/>
                <a:gd name="connsiteY7" fmla="*/ 282707 h 449947"/>
                <a:gd name="connsiteX8" fmla="*/ 19320 w 318050"/>
                <a:gd name="connsiteY8" fmla="*/ 369851 h 449947"/>
                <a:gd name="connsiteX9" fmla="*/ 72209 w 318050"/>
                <a:gd name="connsiteY9" fmla="*/ 428727 h 449947"/>
                <a:gd name="connsiteX10" fmla="*/ 147611 w 318050"/>
                <a:gd name="connsiteY10" fmla="*/ 449936 h 449947"/>
                <a:gd name="connsiteX11" fmla="*/ 208795 w 318050"/>
                <a:gd name="connsiteY11" fmla="*/ 435050 h 449947"/>
                <a:gd name="connsiteX12" fmla="*/ 250243 w 318050"/>
                <a:gd name="connsiteY12" fmla="*/ 395843 h 449947"/>
                <a:gd name="connsiteX13" fmla="*/ 255930 w 318050"/>
                <a:gd name="connsiteY13" fmla="*/ 386343 h 449947"/>
                <a:gd name="connsiteX14" fmla="*/ 255930 w 318050"/>
                <a:gd name="connsiteY14" fmla="*/ 443714 h 449947"/>
                <a:gd name="connsiteX15" fmla="*/ 318051 w 318050"/>
                <a:gd name="connsiteY15" fmla="*/ 443714 h 449947"/>
                <a:gd name="connsiteX16" fmla="*/ 318051 w 318050"/>
                <a:gd name="connsiteY16" fmla="*/ 0 h 449947"/>
                <a:gd name="connsiteX17" fmla="*/ 255996 w 318050"/>
                <a:gd name="connsiteY17" fmla="*/ 0 h 449947"/>
                <a:gd name="connsiteX18" fmla="*/ 230338 w 318050"/>
                <a:gd name="connsiteY18" fmla="*/ 364465 h 449947"/>
                <a:gd name="connsiteX19" fmla="*/ 199295 w 318050"/>
                <a:gd name="connsiteY19" fmla="*/ 386644 h 449947"/>
                <a:gd name="connsiteX20" fmla="*/ 160289 w 318050"/>
                <a:gd name="connsiteY20" fmla="*/ 394271 h 449947"/>
                <a:gd name="connsiteX21" fmla="*/ 90039 w 318050"/>
                <a:gd name="connsiteY21" fmla="*/ 364799 h 449947"/>
                <a:gd name="connsiteX22" fmla="*/ 62775 w 318050"/>
                <a:gd name="connsiteY22" fmla="*/ 282707 h 449947"/>
                <a:gd name="connsiteX23" fmla="*/ 70068 w 318050"/>
                <a:gd name="connsiteY23" fmla="*/ 235874 h 449947"/>
                <a:gd name="connsiteX24" fmla="*/ 90373 w 318050"/>
                <a:gd name="connsiteY24" fmla="*/ 201016 h 449947"/>
                <a:gd name="connsiteX25" fmla="*/ 121116 w 318050"/>
                <a:gd name="connsiteY25" fmla="*/ 179138 h 449947"/>
                <a:gd name="connsiteX26" fmla="*/ 160389 w 318050"/>
                <a:gd name="connsiteY26" fmla="*/ 171845 h 449947"/>
                <a:gd name="connsiteX27" fmla="*/ 230138 w 318050"/>
                <a:gd name="connsiteY27" fmla="*/ 201016 h 449947"/>
                <a:gd name="connsiteX28" fmla="*/ 257368 w 318050"/>
                <a:gd name="connsiteY28" fmla="*/ 282774 h 449947"/>
                <a:gd name="connsiteX29" fmla="*/ 250243 w 318050"/>
                <a:gd name="connsiteY29" fmla="*/ 329306 h 449947"/>
                <a:gd name="connsiteX30" fmla="*/ 230338 w 318050"/>
                <a:gd name="connsiteY30" fmla="*/ 364465 h 449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18050" h="449947">
                  <a:moveTo>
                    <a:pt x="255996" y="179439"/>
                  </a:moveTo>
                  <a:cubicBezTo>
                    <a:pt x="254090" y="176094"/>
                    <a:pt x="252116" y="172749"/>
                    <a:pt x="249975" y="169571"/>
                  </a:cubicBezTo>
                  <a:cubicBezTo>
                    <a:pt x="239347" y="153447"/>
                    <a:pt x="225140" y="139995"/>
                    <a:pt x="208461" y="130264"/>
                  </a:cubicBezTo>
                  <a:cubicBezTo>
                    <a:pt x="191577" y="120319"/>
                    <a:pt x="171295" y="115354"/>
                    <a:pt x="147611" y="115378"/>
                  </a:cubicBezTo>
                  <a:cubicBezTo>
                    <a:pt x="127439" y="115180"/>
                    <a:pt x="107461" y="119285"/>
                    <a:pt x="89002" y="127421"/>
                  </a:cubicBezTo>
                  <a:cubicBezTo>
                    <a:pt x="71088" y="135436"/>
                    <a:pt x="55111" y="147224"/>
                    <a:pt x="42168" y="161977"/>
                  </a:cubicBezTo>
                  <a:cubicBezTo>
                    <a:pt x="28540" y="177482"/>
                    <a:pt x="17992" y="195443"/>
                    <a:pt x="11091" y="214899"/>
                  </a:cubicBezTo>
                  <a:cubicBezTo>
                    <a:pt x="3454" y="236676"/>
                    <a:pt x="-296" y="259631"/>
                    <a:pt x="18" y="282707"/>
                  </a:cubicBezTo>
                  <a:cubicBezTo>
                    <a:pt x="18" y="315668"/>
                    <a:pt x="6451" y="344718"/>
                    <a:pt x="19320" y="369851"/>
                  </a:cubicBezTo>
                  <a:cubicBezTo>
                    <a:pt x="31283" y="393910"/>
                    <a:pt x="49565" y="414262"/>
                    <a:pt x="72209" y="428727"/>
                  </a:cubicBezTo>
                  <a:cubicBezTo>
                    <a:pt x="94772" y="442921"/>
                    <a:pt x="120956" y="450287"/>
                    <a:pt x="147611" y="449936"/>
                  </a:cubicBezTo>
                  <a:cubicBezTo>
                    <a:pt x="171295" y="449936"/>
                    <a:pt x="191691" y="444975"/>
                    <a:pt x="208795" y="435050"/>
                  </a:cubicBezTo>
                  <a:cubicBezTo>
                    <a:pt x="225528" y="425459"/>
                    <a:pt x="239735" y="412018"/>
                    <a:pt x="250243" y="395843"/>
                  </a:cubicBezTo>
                  <a:cubicBezTo>
                    <a:pt x="252250" y="392766"/>
                    <a:pt x="254123" y="389588"/>
                    <a:pt x="255930" y="386343"/>
                  </a:cubicBezTo>
                  <a:lnTo>
                    <a:pt x="255930" y="443714"/>
                  </a:lnTo>
                  <a:lnTo>
                    <a:pt x="318051" y="443714"/>
                  </a:lnTo>
                  <a:lnTo>
                    <a:pt x="318051" y="0"/>
                  </a:lnTo>
                  <a:lnTo>
                    <a:pt x="255996" y="0"/>
                  </a:lnTo>
                  <a:close/>
                  <a:moveTo>
                    <a:pt x="230338" y="364465"/>
                  </a:moveTo>
                  <a:cubicBezTo>
                    <a:pt x="221801" y="374113"/>
                    <a:pt x="211187" y="381696"/>
                    <a:pt x="199295" y="386644"/>
                  </a:cubicBezTo>
                  <a:cubicBezTo>
                    <a:pt x="186941" y="391789"/>
                    <a:pt x="173673" y="394385"/>
                    <a:pt x="160289" y="394271"/>
                  </a:cubicBezTo>
                  <a:cubicBezTo>
                    <a:pt x="131543" y="394271"/>
                    <a:pt x="108127" y="384446"/>
                    <a:pt x="90039" y="364799"/>
                  </a:cubicBezTo>
                  <a:cubicBezTo>
                    <a:pt x="71951" y="345153"/>
                    <a:pt x="62865" y="317789"/>
                    <a:pt x="62775" y="282707"/>
                  </a:cubicBezTo>
                  <a:cubicBezTo>
                    <a:pt x="62501" y="266794"/>
                    <a:pt x="64966" y="250951"/>
                    <a:pt x="70068" y="235874"/>
                  </a:cubicBezTo>
                  <a:cubicBezTo>
                    <a:pt x="74527" y="223055"/>
                    <a:pt x="81421" y="211219"/>
                    <a:pt x="90373" y="201016"/>
                  </a:cubicBezTo>
                  <a:cubicBezTo>
                    <a:pt x="98790" y="191442"/>
                    <a:pt x="109314" y="183952"/>
                    <a:pt x="121116" y="179138"/>
                  </a:cubicBezTo>
                  <a:cubicBezTo>
                    <a:pt x="133604" y="174157"/>
                    <a:pt x="146948" y="171678"/>
                    <a:pt x="160389" y="171845"/>
                  </a:cubicBezTo>
                  <a:cubicBezTo>
                    <a:pt x="188690" y="171845"/>
                    <a:pt x="211940" y="181570"/>
                    <a:pt x="230138" y="201016"/>
                  </a:cubicBezTo>
                  <a:cubicBezTo>
                    <a:pt x="248336" y="220462"/>
                    <a:pt x="257412" y="247716"/>
                    <a:pt x="257368" y="282774"/>
                  </a:cubicBezTo>
                  <a:cubicBezTo>
                    <a:pt x="257542" y="298570"/>
                    <a:pt x="255137" y="314286"/>
                    <a:pt x="250243" y="329306"/>
                  </a:cubicBezTo>
                  <a:cubicBezTo>
                    <a:pt x="246061" y="342252"/>
                    <a:pt x="239287" y="354215"/>
                    <a:pt x="230338" y="364465"/>
                  </a:cubicBezTo>
                  <a:close/>
                </a:path>
              </a:pathLst>
            </a:custGeom>
            <a:solidFill>
              <a:srgbClr val="00A443"/>
            </a:solidFill>
            <a:ln w="3344" cap="flat">
              <a:noFill/>
              <a:prstDash val="solid"/>
              <a:miter/>
            </a:ln>
          </p:spPr>
          <p:txBody>
            <a:bodyPr rtlCol="0" anchor="ctr"/>
            <a:lstStyle/>
            <a:p>
              <a:endParaRPr lang="es-ES" sz="900"/>
            </a:p>
          </p:txBody>
        </p:sp>
        <p:sp>
          <p:nvSpPr>
            <p:cNvPr id="53" name="Forma libre: forma 52">
              <a:extLst>
                <a:ext uri="{FF2B5EF4-FFF2-40B4-BE49-F238E27FC236}">
                  <a16:creationId xmlns:a16="http://schemas.microsoft.com/office/drawing/2014/main" id="{FCF9CE76-5F8D-EF0A-F9EC-C8919779D165}"/>
                </a:ext>
              </a:extLst>
            </p:cNvPr>
            <p:cNvSpPr/>
            <p:nvPr/>
          </p:nvSpPr>
          <p:spPr>
            <a:xfrm>
              <a:off x="3989689" y="9830828"/>
              <a:ext cx="167964" cy="328346"/>
            </a:xfrm>
            <a:custGeom>
              <a:avLst/>
              <a:gdLst>
                <a:gd name="connsiteX0" fmla="*/ 167965 w 167964"/>
                <a:gd name="connsiteY0" fmla="*/ 11 h 328346"/>
                <a:gd name="connsiteX1" fmla="*/ 149600 w 167964"/>
                <a:gd name="connsiteY1" fmla="*/ 11 h 328346"/>
                <a:gd name="connsiteX2" fmla="*/ 98585 w 167964"/>
                <a:gd name="connsiteY2" fmla="*/ 14596 h 328346"/>
                <a:gd name="connsiteX3" fmla="*/ 62121 w 167964"/>
                <a:gd name="connsiteY3" fmla="*/ 59121 h 328346"/>
                <a:gd name="connsiteX4" fmla="*/ 62121 w 167964"/>
                <a:gd name="connsiteY4" fmla="*/ 6333 h 328346"/>
                <a:gd name="connsiteX5" fmla="*/ 0 w 167964"/>
                <a:gd name="connsiteY5" fmla="*/ 6333 h 328346"/>
                <a:gd name="connsiteX6" fmla="*/ 0 w 167964"/>
                <a:gd name="connsiteY6" fmla="*/ 328347 h 328346"/>
                <a:gd name="connsiteX7" fmla="*/ 62121 w 167964"/>
                <a:gd name="connsiteY7" fmla="*/ 328347 h 328346"/>
                <a:gd name="connsiteX8" fmla="*/ 62121 w 167964"/>
                <a:gd name="connsiteY8" fmla="*/ 156568 h 328346"/>
                <a:gd name="connsiteX9" fmla="*/ 83029 w 167964"/>
                <a:gd name="connsiteY9" fmla="*/ 90634 h 328346"/>
                <a:gd name="connsiteX10" fmla="*/ 136286 w 167964"/>
                <a:gd name="connsiteY10" fmla="*/ 65812 h 328346"/>
                <a:gd name="connsiteX11" fmla="*/ 167965 w 167964"/>
                <a:gd name="connsiteY11" fmla="*/ 65812 h 328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964" h="328346">
                  <a:moveTo>
                    <a:pt x="167965" y="11"/>
                  </a:moveTo>
                  <a:lnTo>
                    <a:pt x="149600" y="11"/>
                  </a:lnTo>
                  <a:cubicBezTo>
                    <a:pt x="131529" y="-267"/>
                    <a:pt x="113779" y="4808"/>
                    <a:pt x="98585" y="14596"/>
                  </a:cubicBezTo>
                  <a:cubicBezTo>
                    <a:pt x="83574" y="24207"/>
                    <a:pt x="71421" y="39050"/>
                    <a:pt x="62121" y="59121"/>
                  </a:cubicBezTo>
                  <a:lnTo>
                    <a:pt x="62121" y="6333"/>
                  </a:lnTo>
                  <a:lnTo>
                    <a:pt x="0" y="6333"/>
                  </a:lnTo>
                  <a:lnTo>
                    <a:pt x="0" y="328347"/>
                  </a:lnTo>
                  <a:lnTo>
                    <a:pt x="62121" y="328347"/>
                  </a:lnTo>
                  <a:lnTo>
                    <a:pt x="62121" y="156568"/>
                  </a:lnTo>
                  <a:cubicBezTo>
                    <a:pt x="62121" y="129114"/>
                    <a:pt x="69089" y="107136"/>
                    <a:pt x="83029" y="90634"/>
                  </a:cubicBezTo>
                  <a:cubicBezTo>
                    <a:pt x="96005" y="74590"/>
                    <a:pt x="115655" y="65430"/>
                    <a:pt x="136286" y="65812"/>
                  </a:cubicBezTo>
                  <a:lnTo>
                    <a:pt x="167965" y="65812"/>
                  </a:lnTo>
                  <a:close/>
                </a:path>
              </a:pathLst>
            </a:custGeom>
            <a:solidFill>
              <a:srgbClr val="00A443"/>
            </a:solidFill>
            <a:ln w="3344" cap="flat">
              <a:noFill/>
              <a:prstDash val="solid"/>
              <a:miter/>
            </a:ln>
          </p:spPr>
          <p:txBody>
            <a:bodyPr rtlCol="0" anchor="ctr"/>
            <a:lstStyle/>
            <a:p>
              <a:endParaRPr lang="es-ES" sz="900"/>
            </a:p>
          </p:txBody>
        </p:sp>
        <p:sp>
          <p:nvSpPr>
            <p:cNvPr id="54" name="Forma libre: forma 53">
              <a:extLst>
                <a:ext uri="{FF2B5EF4-FFF2-40B4-BE49-F238E27FC236}">
                  <a16:creationId xmlns:a16="http://schemas.microsoft.com/office/drawing/2014/main" id="{07DBBEA7-8F2B-7224-BC05-3015C92E70CA}"/>
                </a:ext>
              </a:extLst>
            </p:cNvPr>
            <p:cNvSpPr/>
            <p:nvPr/>
          </p:nvSpPr>
          <p:spPr>
            <a:xfrm>
              <a:off x="4157642" y="9830808"/>
              <a:ext cx="326456" cy="335348"/>
            </a:xfrm>
            <a:custGeom>
              <a:avLst/>
              <a:gdLst>
                <a:gd name="connsiteX0" fmla="*/ 247225 w 326456"/>
                <a:gd name="connsiteY0" fmla="*/ 20939 h 335348"/>
                <a:gd name="connsiteX1" fmla="*/ 162925 w 326456"/>
                <a:gd name="connsiteY1" fmla="*/ 31 h 335348"/>
                <a:gd name="connsiteX2" fmla="*/ 98261 w 326456"/>
                <a:gd name="connsiteY2" fmla="*/ 12074 h 335348"/>
                <a:gd name="connsiteX3" fmla="*/ 46310 w 326456"/>
                <a:gd name="connsiteY3" fmla="*/ 46630 h 335348"/>
                <a:gd name="connsiteX4" fmla="*/ 12054 w 326456"/>
                <a:gd name="connsiteY4" fmla="*/ 99853 h 335348"/>
                <a:gd name="connsiteX5" fmla="*/ 11 w 326456"/>
                <a:gd name="connsiteY5" fmla="*/ 167360 h 335348"/>
                <a:gd name="connsiteX6" fmla="*/ 21254 w 326456"/>
                <a:gd name="connsiteY6" fmla="*/ 254838 h 335348"/>
                <a:gd name="connsiteX7" fmla="*/ 79562 w 326456"/>
                <a:gd name="connsiteY7" fmla="*/ 314083 h 335348"/>
                <a:gd name="connsiteX8" fmla="*/ 163561 w 326456"/>
                <a:gd name="connsiteY8" fmla="*/ 335325 h 335348"/>
                <a:gd name="connsiteX9" fmla="*/ 228224 w 326456"/>
                <a:gd name="connsiteY9" fmla="*/ 322981 h 335348"/>
                <a:gd name="connsiteX10" fmla="*/ 280176 w 326456"/>
                <a:gd name="connsiteY10" fmla="*/ 288425 h 335348"/>
                <a:gd name="connsiteX11" fmla="*/ 314398 w 326456"/>
                <a:gd name="connsiteY11" fmla="*/ 235503 h 335348"/>
                <a:gd name="connsiteX12" fmla="*/ 326441 w 326456"/>
                <a:gd name="connsiteY12" fmla="*/ 167360 h 335348"/>
                <a:gd name="connsiteX13" fmla="*/ 305232 w 326456"/>
                <a:gd name="connsiteY13" fmla="*/ 79581 h 335348"/>
                <a:gd name="connsiteX14" fmla="*/ 247225 w 326456"/>
                <a:gd name="connsiteY14" fmla="*/ 20939 h 335348"/>
                <a:gd name="connsiteX15" fmla="*/ 255454 w 326456"/>
                <a:gd name="connsiteY15" fmla="*/ 214261 h 335348"/>
                <a:gd name="connsiteX16" fmla="*/ 234413 w 326456"/>
                <a:gd name="connsiteY16" fmla="*/ 249453 h 335348"/>
                <a:gd name="connsiteX17" fmla="*/ 202734 w 326456"/>
                <a:gd name="connsiteY17" fmla="*/ 271297 h 335348"/>
                <a:gd name="connsiteX18" fmla="*/ 162791 w 326456"/>
                <a:gd name="connsiteY18" fmla="*/ 278924 h 335348"/>
                <a:gd name="connsiteX19" fmla="*/ 112412 w 326456"/>
                <a:gd name="connsiteY19" fmla="*/ 265543 h 335348"/>
                <a:gd name="connsiteX20" fmla="*/ 77186 w 326456"/>
                <a:gd name="connsiteY20" fmla="*/ 227274 h 335348"/>
                <a:gd name="connsiteX21" fmla="*/ 64173 w 326456"/>
                <a:gd name="connsiteY21" fmla="*/ 167360 h 335348"/>
                <a:gd name="connsiteX22" fmla="*/ 71466 w 326456"/>
                <a:gd name="connsiteY22" fmla="*/ 120527 h 335348"/>
                <a:gd name="connsiteX23" fmla="*/ 92073 w 326456"/>
                <a:gd name="connsiteY23" fmla="*/ 85669 h 335348"/>
                <a:gd name="connsiteX24" fmla="*/ 123752 w 326456"/>
                <a:gd name="connsiteY24" fmla="*/ 63791 h 335348"/>
                <a:gd name="connsiteX25" fmla="*/ 163059 w 326456"/>
                <a:gd name="connsiteY25" fmla="*/ 56499 h 335348"/>
                <a:gd name="connsiteX26" fmla="*/ 214709 w 326456"/>
                <a:gd name="connsiteY26" fmla="*/ 69880 h 335348"/>
                <a:gd name="connsiteX27" fmla="*/ 250202 w 326456"/>
                <a:gd name="connsiteY27" fmla="*/ 107915 h 335348"/>
                <a:gd name="connsiteX28" fmla="*/ 263215 w 326456"/>
                <a:gd name="connsiteY28" fmla="*/ 167494 h 335348"/>
                <a:gd name="connsiteX29" fmla="*/ 255454 w 326456"/>
                <a:gd name="connsiteY29" fmla="*/ 214261 h 335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456" h="335348">
                  <a:moveTo>
                    <a:pt x="247225" y="20939"/>
                  </a:moveTo>
                  <a:cubicBezTo>
                    <a:pt x="221453" y="6678"/>
                    <a:pt x="192373" y="-535"/>
                    <a:pt x="162925" y="31"/>
                  </a:cubicBezTo>
                  <a:cubicBezTo>
                    <a:pt x="140793" y="-180"/>
                    <a:pt x="118835" y="3911"/>
                    <a:pt x="98261" y="12074"/>
                  </a:cubicBezTo>
                  <a:cubicBezTo>
                    <a:pt x="78738" y="19872"/>
                    <a:pt x="61049" y="31640"/>
                    <a:pt x="46310" y="46630"/>
                  </a:cubicBezTo>
                  <a:cubicBezTo>
                    <a:pt x="31363" y="61834"/>
                    <a:pt x="19702" y="79952"/>
                    <a:pt x="12054" y="99853"/>
                  </a:cubicBezTo>
                  <a:cubicBezTo>
                    <a:pt x="3838" y="121400"/>
                    <a:pt x="-246" y="144301"/>
                    <a:pt x="11" y="167360"/>
                  </a:cubicBezTo>
                  <a:cubicBezTo>
                    <a:pt x="11" y="200321"/>
                    <a:pt x="7093" y="229481"/>
                    <a:pt x="21254" y="254838"/>
                  </a:cubicBezTo>
                  <a:cubicBezTo>
                    <a:pt x="34829" y="279607"/>
                    <a:pt x="55014" y="300116"/>
                    <a:pt x="79562" y="314083"/>
                  </a:cubicBezTo>
                  <a:cubicBezTo>
                    <a:pt x="105183" y="328487"/>
                    <a:pt x="134173" y="335817"/>
                    <a:pt x="163561" y="335325"/>
                  </a:cubicBezTo>
                  <a:cubicBezTo>
                    <a:pt x="185719" y="335536"/>
                    <a:pt x="207701" y="331338"/>
                    <a:pt x="228224" y="322981"/>
                  </a:cubicBezTo>
                  <a:cubicBezTo>
                    <a:pt x="247650" y="314999"/>
                    <a:pt x="265306" y="303258"/>
                    <a:pt x="280176" y="288425"/>
                  </a:cubicBezTo>
                  <a:cubicBezTo>
                    <a:pt x="295146" y="273361"/>
                    <a:pt x="306801" y="255334"/>
                    <a:pt x="314398" y="235503"/>
                  </a:cubicBezTo>
                  <a:cubicBezTo>
                    <a:pt x="322654" y="213745"/>
                    <a:pt x="326742" y="190630"/>
                    <a:pt x="326441" y="167360"/>
                  </a:cubicBezTo>
                  <a:cubicBezTo>
                    <a:pt x="326441" y="133908"/>
                    <a:pt x="319372" y="104647"/>
                    <a:pt x="305232" y="79581"/>
                  </a:cubicBezTo>
                  <a:cubicBezTo>
                    <a:pt x="291674" y="55060"/>
                    <a:pt x="271599" y="34765"/>
                    <a:pt x="247225" y="20939"/>
                  </a:cubicBezTo>
                  <a:close/>
                  <a:moveTo>
                    <a:pt x="255454" y="214261"/>
                  </a:moveTo>
                  <a:cubicBezTo>
                    <a:pt x="250908" y="227300"/>
                    <a:pt x="243746" y="239276"/>
                    <a:pt x="234413" y="249453"/>
                  </a:cubicBezTo>
                  <a:cubicBezTo>
                    <a:pt x="225561" y="258946"/>
                    <a:pt x="214753" y="266400"/>
                    <a:pt x="202734" y="271297"/>
                  </a:cubicBezTo>
                  <a:cubicBezTo>
                    <a:pt x="190055" y="276459"/>
                    <a:pt x="176480" y="279051"/>
                    <a:pt x="162791" y="278924"/>
                  </a:cubicBezTo>
                  <a:cubicBezTo>
                    <a:pt x="145092" y="279145"/>
                    <a:pt x="127669" y="274515"/>
                    <a:pt x="112412" y="265543"/>
                  </a:cubicBezTo>
                  <a:cubicBezTo>
                    <a:pt x="97261" y="256407"/>
                    <a:pt x="85038" y="243127"/>
                    <a:pt x="77186" y="227274"/>
                  </a:cubicBezTo>
                  <a:cubicBezTo>
                    <a:pt x="68489" y="210591"/>
                    <a:pt x="64150" y="190620"/>
                    <a:pt x="64173" y="167360"/>
                  </a:cubicBezTo>
                  <a:cubicBezTo>
                    <a:pt x="63899" y="151447"/>
                    <a:pt x="66365" y="135604"/>
                    <a:pt x="71466" y="120527"/>
                  </a:cubicBezTo>
                  <a:cubicBezTo>
                    <a:pt x="75949" y="107654"/>
                    <a:pt x="82957" y="95802"/>
                    <a:pt x="92073" y="85669"/>
                  </a:cubicBezTo>
                  <a:cubicBezTo>
                    <a:pt x="100804" y="76032"/>
                    <a:pt x="111646" y="68542"/>
                    <a:pt x="123752" y="63791"/>
                  </a:cubicBezTo>
                  <a:cubicBezTo>
                    <a:pt x="136270" y="58884"/>
                    <a:pt x="149611" y="56408"/>
                    <a:pt x="163059" y="56499"/>
                  </a:cubicBezTo>
                  <a:cubicBezTo>
                    <a:pt x="181173" y="56177"/>
                    <a:pt x="199030" y="60804"/>
                    <a:pt x="214709" y="69880"/>
                  </a:cubicBezTo>
                  <a:cubicBezTo>
                    <a:pt x="229893" y="78952"/>
                    <a:pt x="242201" y="92139"/>
                    <a:pt x="250202" y="107915"/>
                  </a:cubicBezTo>
                  <a:cubicBezTo>
                    <a:pt x="258877" y="124417"/>
                    <a:pt x="263215" y="144278"/>
                    <a:pt x="263215" y="167494"/>
                  </a:cubicBezTo>
                  <a:cubicBezTo>
                    <a:pt x="263383" y="183417"/>
                    <a:pt x="260757" y="199247"/>
                    <a:pt x="255454" y="214261"/>
                  </a:cubicBezTo>
                  <a:close/>
                </a:path>
              </a:pathLst>
            </a:custGeom>
            <a:solidFill>
              <a:srgbClr val="00A443"/>
            </a:solidFill>
            <a:ln w="3344" cap="flat">
              <a:noFill/>
              <a:prstDash val="solid"/>
              <a:miter/>
            </a:ln>
          </p:spPr>
          <p:txBody>
            <a:bodyPr rtlCol="0" anchor="ctr"/>
            <a:lstStyle/>
            <a:p>
              <a:endParaRPr lang="es-ES" sz="900"/>
            </a:p>
          </p:txBody>
        </p:sp>
        <p:sp>
          <p:nvSpPr>
            <p:cNvPr id="55" name="Forma libre: forma 54">
              <a:extLst>
                <a:ext uri="{FF2B5EF4-FFF2-40B4-BE49-F238E27FC236}">
                  <a16:creationId xmlns:a16="http://schemas.microsoft.com/office/drawing/2014/main" id="{DA651D4D-4F04-0421-DBBA-1ED03F96B831}"/>
                </a:ext>
              </a:extLst>
            </p:cNvPr>
            <p:cNvSpPr/>
            <p:nvPr/>
          </p:nvSpPr>
          <p:spPr>
            <a:xfrm>
              <a:off x="4520181" y="9715361"/>
              <a:ext cx="121730" cy="444029"/>
            </a:xfrm>
            <a:custGeom>
              <a:avLst/>
              <a:gdLst>
                <a:gd name="connsiteX0" fmla="*/ 70080 w 121730"/>
                <a:gd name="connsiteY0" fmla="*/ 379485 h 444029"/>
                <a:gd name="connsiteX1" fmla="*/ 62152 w 121730"/>
                <a:gd name="connsiteY1" fmla="*/ 351251 h 444029"/>
                <a:gd name="connsiteX2" fmla="*/ 62152 w 121730"/>
                <a:gd name="connsiteY2" fmla="*/ 0 h 444029"/>
                <a:gd name="connsiteX3" fmla="*/ 30 w 121730"/>
                <a:gd name="connsiteY3" fmla="*/ 0 h 444029"/>
                <a:gd name="connsiteX4" fmla="*/ 30 w 121730"/>
                <a:gd name="connsiteY4" fmla="*/ 355232 h 444029"/>
                <a:gd name="connsiteX5" fmla="*/ 9564 w 121730"/>
                <a:gd name="connsiteY5" fmla="*/ 401497 h 444029"/>
                <a:gd name="connsiteX6" fmla="*/ 38702 w 121730"/>
                <a:gd name="connsiteY6" fmla="*/ 432574 h 444029"/>
                <a:gd name="connsiteX7" fmla="*/ 86873 w 121730"/>
                <a:gd name="connsiteY7" fmla="*/ 443981 h 444029"/>
                <a:gd name="connsiteX8" fmla="*/ 121731 w 121730"/>
                <a:gd name="connsiteY8" fmla="*/ 443981 h 444029"/>
                <a:gd name="connsiteX9" fmla="*/ 121731 w 121730"/>
                <a:gd name="connsiteY9" fmla="*/ 389454 h 444029"/>
                <a:gd name="connsiteX10" fmla="*/ 96374 w 121730"/>
                <a:gd name="connsiteY10" fmla="*/ 389454 h 444029"/>
                <a:gd name="connsiteX11" fmla="*/ 70080 w 121730"/>
                <a:gd name="connsiteY11" fmla="*/ 379485 h 44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730" h="444029">
                  <a:moveTo>
                    <a:pt x="70080" y="379485"/>
                  </a:moveTo>
                  <a:cubicBezTo>
                    <a:pt x="64794" y="372928"/>
                    <a:pt x="62152" y="363518"/>
                    <a:pt x="62152" y="351251"/>
                  </a:cubicBezTo>
                  <a:lnTo>
                    <a:pt x="62152" y="0"/>
                  </a:lnTo>
                  <a:lnTo>
                    <a:pt x="30" y="0"/>
                  </a:lnTo>
                  <a:lnTo>
                    <a:pt x="30" y="355232"/>
                  </a:lnTo>
                  <a:cubicBezTo>
                    <a:pt x="-354" y="371179"/>
                    <a:pt x="2907" y="387002"/>
                    <a:pt x="9564" y="401497"/>
                  </a:cubicBezTo>
                  <a:cubicBezTo>
                    <a:pt x="15884" y="414583"/>
                    <a:pt x="26050" y="425425"/>
                    <a:pt x="38702" y="432574"/>
                  </a:cubicBezTo>
                  <a:cubicBezTo>
                    <a:pt x="53464" y="440579"/>
                    <a:pt x="70090" y="444517"/>
                    <a:pt x="86873" y="443981"/>
                  </a:cubicBezTo>
                  <a:lnTo>
                    <a:pt x="121731" y="443981"/>
                  </a:lnTo>
                  <a:lnTo>
                    <a:pt x="121731" y="389454"/>
                  </a:lnTo>
                  <a:lnTo>
                    <a:pt x="96374" y="389454"/>
                  </a:lnTo>
                  <a:cubicBezTo>
                    <a:pt x="84130" y="389287"/>
                    <a:pt x="75365" y="386042"/>
                    <a:pt x="70080" y="379485"/>
                  </a:cubicBezTo>
                  <a:close/>
                </a:path>
              </a:pathLst>
            </a:custGeom>
            <a:solidFill>
              <a:srgbClr val="00A443"/>
            </a:solidFill>
            <a:ln w="3344" cap="flat">
              <a:noFill/>
              <a:prstDash val="solid"/>
              <a:miter/>
            </a:ln>
          </p:spPr>
          <p:txBody>
            <a:bodyPr rtlCol="0" anchor="ctr"/>
            <a:lstStyle/>
            <a:p>
              <a:endParaRPr lang="es-ES" sz="900"/>
            </a:p>
          </p:txBody>
        </p:sp>
        <p:sp>
          <p:nvSpPr>
            <p:cNvPr id="56" name="Forma libre: forma 55">
              <a:extLst>
                <a:ext uri="{FF2B5EF4-FFF2-40B4-BE49-F238E27FC236}">
                  <a16:creationId xmlns:a16="http://schemas.microsoft.com/office/drawing/2014/main" id="{A61BE100-DA5A-F826-1F41-41130B6D5393}"/>
                </a:ext>
              </a:extLst>
            </p:cNvPr>
            <p:cNvSpPr/>
            <p:nvPr/>
          </p:nvSpPr>
          <p:spPr>
            <a:xfrm>
              <a:off x="4656697" y="9830820"/>
              <a:ext cx="285256" cy="335396"/>
            </a:xfrm>
            <a:custGeom>
              <a:avLst/>
              <a:gdLst>
                <a:gd name="connsiteX0" fmla="*/ 273106 w 285256"/>
                <a:gd name="connsiteY0" fmla="*/ 69734 h 335396"/>
                <a:gd name="connsiteX1" fmla="*/ 241126 w 285256"/>
                <a:gd name="connsiteY1" fmla="*/ 30126 h 335396"/>
                <a:gd name="connsiteX2" fmla="*/ 195463 w 285256"/>
                <a:gd name="connsiteY2" fmla="*/ 7312 h 335396"/>
                <a:gd name="connsiteX3" fmla="*/ 141270 w 285256"/>
                <a:gd name="connsiteY3" fmla="*/ 19 h 335396"/>
                <a:gd name="connsiteX4" fmla="*/ 62690 w 285256"/>
                <a:gd name="connsiteY4" fmla="*/ 19355 h 335396"/>
                <a:gd name="connsiteX5" fmla="*/ 10705 w 285256"/>
                <a:gd name="connsiteY5" fmla="*/ 77963 h 335396"/>
                <a:gd name="connsiteX6" fmla="*/ 59512 w 285256"/>
                <a:gd name="connsiteY6" fmla="*/ 105963 h 335396"/>
                <a:gd name="connsiteX7" fmla="*/ 89620 w 285256"/>
                <a:gd name="connsiteY7" fmla="*/ 69165 h 335396"/>
                <a:gd name="connsiteX8" fmla="*/ 139999 w 285256"/>
                <a:gd name="connsiteY8" fmla="*/ 55784 h 335396"/>
                <a:gd name="connsiteX9" fmla="*/ 181514 w 285256"/>
                <a:gd name="connsiteY9" fmla="*/ 63412 h 335396"/>
                <a:gd name="connsiteX10" fmla="*/ 211621 w 285256"/>
                <a:gd name="connsiteY10" fmla="*/ 88133 h 335396"/>
                <a:gd name="connsiteX11" fmla="*/ 223062 w 285256"/>
                <a:gd name="connsiteY11" fmla="*/ 133127 h 335396"/>
                <a:gd name="connsiteX12" fmla="*/ 223062 w 285256"/>
                <a:gd name="connsiteY12" fmla="*/ 169021 h 335396"/>
                <a:gd name="connsiteX13" fmla="*/ 216070 w 285256"/>
                <a:gd name="connsiteY13" fmla="*/ 162331 h 335396"/>
                <a:gd name="connsiteX14" fmla="*/ 129863 w 285256"/>
                <a:gd name="connsiteY14" fmla="*/ 136371 h 335396"/>
                <a:gd name="connsiteX15" fmla="*/ 63961 w 285256"/>
                <a:gd name="connsiteY15" fmla="*/ 147779 h 335396"/>
                <a:gd name="connsiteX16" fmla="*/ 17128 w 285256"/>
                <a:gd name="connsiteY16" fmla="*/ 181666 h 335396"/>
                <a:gd name="connsiteX17" fmla="*/ 16794 w 285256"/>
                <a:gd name="connsiteY17" fmla="*/ 289751 h 335396"/>
                <a:gd name="connsiteX18" fmla="*/ 62423 w 285256"/>
                <a:gd name="connsiteY18" fmla="*/ 323672 h 335396"/>
                <a:gd name="connsiteX19" fmla="*/ 126752 w 285256"/>
                <a:gd name="connsiteY19" fmla="*/ 335380 h 335396"/>
                <a:gd name="connsiteX20" fmla="*/ 214866 w 285256"/>
                <a:gd name="connsiteY20" fmla="*/ 308451 h 335396"/>
                <a:gd name="connsiteX21" fmla="*/ 226273 w 285256"/>
                <a:gd name="connsiteY21" fmla="*/ 296408 h 335396"/>
                <a:gd name="connsiteX22" fmla="*/ 226273 w 285256"/>
                <a:gd name="connsiteY22" fmla="*/ 328422 h 335396"/>
                <a:gd name="connsiteX23" fmla="*/ 285216 w 285256"/>
                <a:gd name="connsiteY23" fmla="*/ 328422 h 335396"/>
                <a:gd name="connsiteX24" fmla="*/ 285216 w 285256"/>
                <a:gd name="connsiteY24" fmla="*/ 127406 h 335396"/>
                <a:gd name="connsiteX25" fmla="*/ 273106 w 285256"/>
                <a:gd name="connsiteY25" fmla="*/ 69734 h 335396"/>
                <a:gd name="connsiteX26" fmla="*/ 202120 w 285256"/>
                <a:gd name="connsiteY26" fmla="*/ 273794 h 335396"/>
                <a:gd name="connsiteX27" fmla="*/ 145251 w 285256"/>
                <a:gd name="connsiteY27" fmla="*/ 287175 h 335396"/>
                <a:gd name="connsiteX28" fmla="*/ 87244 w 285256"/>
                <a:gd name="connsiteY28" fmla="*/ 273794 h 335396"/>
                <a:gd name="connsiteX29" fmla="*/ 64129 w 285256"/>
                <a:gd name="connsiteY29" fmla="*/ 235123 h 335396"/>
                <a:gd name="connsiteX30" fmla="*/ 87244 w 285256"/>
                <a:gd name="connsiteY30" fmla="*/ 195515 h 335396"/>
                <a:gd name="connsiteX31" fmla="*/ 145251 w 285256"/>
                <a:gd name="connsiteY31" fmla="*/ 182536 h 335396"/>
                <a:gd name="connsiteX32" fmla="*/ 202120 w 285256"/>
                <a:gd name="connsiteY32" fmla="*/ 195917 h 335396"/>
                <a:gd name="connsiteX33" fmla="*/ 224935 w 285256"/>
                <a:gd name="connsiteY33" fmla="*/ 235190 h 335396"/>
                <a:gd name="connsiteX34" fmla="*/ 202120 w 285256"/>
                <a:gd name="connsiteY34" fmla="*/ 273828 h 335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85256" h="335396">
                  <a:moveTo>
                    <a:pt x="273106" y="69734"/>
                  </a:moveTo>
                  <a:cubicBezTo>
                    <a:pt x="265546" y="54292"/>
                    <a:pt x="254641" y="40754"/>
                    <a:pt x="241126" y="30126"/>
                  </a:cubicBezTo>
                  <a:cubicBezTo>
                    <a:pt x="227544" y="19622"/>
                    <a:pt x="212022" y="11871"/>
                    <a:pt x="195463" y="7312"/>
                  </a:cubicBezTo>
                  <a:cubicBezTo>
                    <a:pt x="177834" y="2381"/>
                    <a:pt x="159569" y="-71"/>
                    <a:pt x="141270" y="19"/>
                  </a:cubicBezTo>
                  <a:cubicBezTo>
                    <a:pt x="113839" y="-406"/>
                    <a:pt x="86776" y="6255"/>
                    <a:pt x="62690" y="19355"/>
                  </a:cubicBezTo>
                  <a:cubicBezTo>
                    <a:pt x="39240" y="32458"/>
                    <a:pt x="20908" y="53115"/>
                    <a:pt x="10705" y="77963"/>
                  </a:cubicBezTo>
                  <a:lnTo>
                    <a:pt x="59512" y="105963"/>
                  </a:lnTo>
                  <a:cubicBezTo>
                    <a:pt x="65434" y="90833"/>
                    <a:pt x="75971" y="77957"/>
                    <a:pt x="89620" y="69165"/>
                  </a:cubicBezTo>
                  <a:cubicBezTo>
                    <a:pt x="103335" y="60244"/>
                    <a:pt x="120128" y="55784"/>
                    <a:pt x="139999" y="55784"/>
                  </a:cubicBezTo>
                  <a:cubicBezTo>
                    <a:pt x="154216" y="55594"/>
                    <a:pt x="168300" y="58186"/>
                    <a:pt x="181514" y="63412"/>
                  </a:cubicBezTo>
                  <a:cubicBezTo>
                    <a:pt x="193858" y="68359"/>
                    <a:pt x="204361" y="76993"/>
                    <a:pt x="211621" y="88133"/>
                  </a:cubicBezTo>
                  <a:cubicBezTo>
                    <a:pt x="219248" y="99550"/>
                    <a:pt x="223062" y="114550"/>
                    <a:pt x="223062" y="133127"/>
                  </a:cubicBezTo>
                  <a:lnTo>
                    <a:pt x="223062" y="169021"/>
                  </a:lnTo>
                  <a:cubicBezTo>
                    <a:pt x="220887" y="166713"/>
                    <a:pt x="218545" y="164438"/>
                    <a:pt x="216070" y="162331"/>
                  </a:cubicBezTo>
                  <a:cubicBezTo>
                    <a:pt x="196199" y="145026"/>
                    <a:pt x="167464" y="136371"/>
                    <a:pt x="129863" y="136371"/>
                  </a:cubicBezTo>
                  <a:cubicBezTo>
                    <a:pt x="107383" y="136077"/>
                    <a:pt x="85037" y="139944"/>
                    <a:pt x="63961" y="147779"/>
                  </a:cubicBezTo>
                  <a:cubicBezTo>
                    <a:pt x="45462" y="154416"/>
                    <a:pt x="29205" y="166168"/>
                    <a:pt x="17128" y="181666"/>
                  </a:cubicBezTo>
                  <a:cubicBezTo>
                    <a:pt x="-5586" y="214075"/>
                    <a:pt x="-5720" y="257202"/>
                    <a:pt x="16794" y="289751"/>
                  </a:cubicBezTo>
                  <a:cubicBezTo>
                    <a:pt x="28636" y="305012"/>
                    <a:pt x="44392" y="316744"/>
                    <a:pt x="62423" y="323672"/>
                  </a:cubicBezTo>
                  <a:cubicBezTo>
                    <a:pt x="82896" y="331704"/>
                    <a:pt x="104740" y="335681"/>
                    <a:pt x="126752" y="335380"/>
                  </a:cubicBezTo>
                  <a:cubicBezTo>
                    <a:pt x="164787" y="335380"/>
                    <a:pt x="194159" y="326405"/>
                    <a:pt x="214866" y="308451"/>
                  </a:cubicBezTo>
                  <a:cubicBezTo>
                    <a:pt x="219047" y="304815"/>
                    <a:pt x="222861" y="300780"/>
                    <a:pt x="226273" y="296408"/>
                  </a:cubicBezTo>
                  <a:lnTo>
                    <a:pt x="226273" y="328422"/>
                  </a:lnTo>
                  <a:lnTo>
                    <a:pt x="285216" y="328422"/>
                  </a:lnTo>
                  <a:lnTo>
                    <a:pt x="285216" y="127406"/>
                  </a:lnTo>
                  <a:cubicBezTo>
                    <a:pt x="285718" y="107502"/>
                    <a:pt x="281570" y="87752"/>
                    <a:pt x="273106" y="69734"/>
                  </a:cubicBezTo>
                  <a:close/>
                  <a:moveTo>
                    <a:pt x="202120" y="273794"/>
                  </a:moveTo>
                  <a:cubicBezTo>
                    <a:pt x="186933" y="282716"/>
                    <a:pt x="167965" y="287175"/>
                    <a:pt x="145251" y="287175"/>
                  </a:cubicBezTo>
                  <a:cubicBezTo>
                    <a:pt x="122001" y="287175"/>
                    <a:pt x="102666" y="282716"/>
                    <a:pt x="87244" y="273794"/>
                  </a:cubicBezTo>
                  <a:cubicBezTo>
                    <a:pt x="71823" y="264873"/>
                    <a:pt x="64129" y="251983"/>
                    <a:pt x="64129" y="235123"/>
                  </a:cubicBezTo>
                  <a:cubicBezTo>
                    <a:pt x="63460" y="218544"/>
                    <a:pt x="72492" y="203082"/>
                    <a:pt x="87244" y="195515"/>
                  </a:cubicBezTo>
                  <a:cubicBezTo>
                    <a:pt x="102666" y="186841"/>
                    <a:pt x="122001" y="182512"/>
                    <a:pt x="145251" y="182536"/>
                  </a:cubicBezTo>
                  <a:cubicBezTo>
                    <a:pt x="168066" y="182536"/>
                    <a:pt x="187033" y="186995"/>
                    <a:pt x="202120" y="195917"/>
                  </a:cubicBezTo>
                  <a:cubicBezTo>
                    <a:pt x="216605" y="203557"/>
                    <a:pt x="225470" y="218808"/>
                    <a:pt x="224935" y="235190"/>
                  </a:cubicBezTo>
                  <a:cubicBezTo>
                    <a:pt x="224935" y="252094"/>
                    <a:pt x="217341" y="264973"/>
                    <a:pt x="202120" y="273828"/>
                  </a:cubicBezTo>
                  <a:close/>
                </a:path>
              </a:pathLst>
            </a:custGeom>
            <a:solidFill>
              <a:srgbClr val="00A443"/>
            </a:solidFill>
            <a:ln w="3344" cap="flat">
              <a:noFill/>
              <a:prstDash val="solid"/>
              <a:miter/>
            </a:ln>
          </p:spPr>
          <p:txBody>
            <a:bodyPr rtlCol="0" anchor="ctr"/>
            <a:lstStyle/>
            <a:p>
              <a:endParaRPr lang="es-ES" sz="900"/>
            </a:p>
          </p:txBody>
        </p:sp>
        <p:sp>
          <p:nvSpPr>
            <p:cNvPr id="57" name="Forma libre: forma 56">
              <a:extLst>
                <a:ext uri="{FF2B5EF4-FFF2-40B4-BE49-F238E27FC236}">
                  <a16:creationId xmlns:a16="http://schemas.microsoft.com/office/drawing/2014/main" id="{B971C167-3705-5B0B-A841-44C1A5616DD5}"/>
                </a:ext>
              </a:extLst>
            </p:cNvPr>
            <p:cNvSpPr/>
            <p:nvPr/>
          </p:nvSpPr>
          <p:spPr>
            <a:xfrm>
              <a:off x="2047405" y="9519430"/>
              <a:ext cx="421723" cy="676163"/>
            </a:xfrm>
            <a:custGeom>
              <a:avLst/>
              <a:gdLst>
                <a:gd name="connsiteX0" fmla="*/ 0 w 421723"/>
                <a:gd name="connsiteY0" fmla="*/ 482050 h 676163"/>
                <a:gd name="connsiteX1" fmla="*/ 55966 w 421723"/>
                <a:gd name="connsiteY1" fmla="*/ 618403 h 676163"/>
                <a:gd name="connsiteX2" fmla="*/ 279362 w 421723"/>
                <a:gd name="connsiteY2" fmla="*/ 655000 h 676163"/>
                <a:gd name="connsiteX3" fmla="*/ 346467 w 421723"/>
                <a:gd name="connsiteY3" fmla="*/ 0 h 676163"/>
                <a:gd name="connsiteX4" fmla="*/ 0 w 421723"/>
                <a:gd name="connsiteY4" fmla="*/ 482050 h 676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723" h="676163">
                  <a:moveTo>
                    <a:pt x="0" y="482050"/>
                  </a:moveTo>
                  <a:cubicBezTo>
                    <a:pt x="-77" y="533106"/>
                    <a:pt x="20042" y="582120"/>
                    <a:pt x="55966" y="618403"/>
                  </a:cubicBezTo>
                  <a:cubicBezTo>
                    <a:pt x="125280" y="687716"/>
                    <a:pt x="219382" y="687582"/>
                    <a:pt x="279362" y="655000"/>
                  </a:cubicBezTo>
                  <a:cubicBezTo>
                    <a:pt x="352790" y="615158"/>
                    <a:pt x="517978" y="495666"/>
                    <a:pt x="346467" y="0"/>
                  </a:cubicBezTo>
                  <a:cubicBezTo>
                    <a:pt x="346467" y="233967"/>
                    <a:pt x="0" y="257751"/>
                    <a:pt x="0" y="482050"/>
                  </a:cubicBezTo>
                  <a:close/>
                </a:path>
              </a:pathLst>
            </a:custGeom>
            <a:solidFill>
              <a:srgbClr val="FF9C1A"/>
            </a:solidFill>
            <a:ln w="3344" cap="flat">
              <a:noFill/>
              <a:prstDash val="solid"/>
              <a:miter/>
            </a:ln>
          </p:spPr>
          <p:txBody>
            <a:bodyPr rtlCol="0" anchor="ctr"/>
            <a:lstStyle/>
            <a:p>
              <a:endParaRPr lang="es-ES" sz="900"/>
            </a:p>
          </p:txBody>
        </p:sp>
        <p:sp>
          <p:nvSpPr>
            <p:cNvPr id="58" name="Forma libre: forma 57">
              <a:extLst>
                <a:ext uri="{FF2B5EF4-FFF2-40B4-BE49-F238E27FC236}">
                  <a16:creationId xmlns:a16="http://schemas.microsoft.com/office/drawing/2014/main" id="{EF3C3310-1784-8FC9-2445-608E5C765659}"/>
                </a:ext>
              </a:extLst>
            </p:cNvPr>
            <p:cNvSpPr/>
            <p:nvPr/>
          </p:nvSpPr>
          <p:spPr>
            <a:xfrm>
              <a:off x="1801797" y="9519430"/>
              <a:ext cx="403370" cy="676134"/>
            </a:xfrm>
            <a:custGeom>
              <a:avLst/>
              <a:gdLst>
                <a:gd name="connsiteX0" fmla="*/ 403370 w 403370"/>
                <a:gd name="connsiteY0" fmla="*/ 204830 h 676134"/>
                <a:gd name="connsiteX1" fmla="*/ 346501 w 403370"/>
                <a:gd name="connsiteY1" fmla="*/ 0 h 676134"/>
                <a:gd name="connsiteX2" fmla="*/ 0 w 403370"/>
                <a:gd name="connsiteY2" fmla="*/ 482050 h 676134"/>
                <a:gd name="connsiteX3" fmla="*/ 55899 w 403370"/>
                <a:gd name="connsiteY3" fmla="*/ 618403 h 676134"/>
                <a:gd name="connsiteX4" fmla="*/ 279295 w 403370"/>
                <a:gd name="connsiteY4" fmla="*/ 655000 h 676134"/>
                <a:gd name="connsiteX5" fmla="*/ 403370 w 403370"/>
                <a:gd name="connsiteY5" fmla="*/ 204830 h 676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370" h="676134">
                  <a:moveTo>
                    <a:pt x="403370" y="204830"/>
                  </a:moveTo>
                  <a:cubicBezTo>
                    <a:pt x="391996" y="143511"/>
                    <a:pt x="373765" y="80721"/>
                    <a:pt x="346501" y="0"/>
                  </a:cubicBezTo>
                  <a:cubicBezTo>
                    <a:pt x="346501" y="233967"/>
                    <a:pt x="0" y="257751"/>
                    <a:pt x="0" y="482050"/>
                  </a:cubicBezTo>
                  <a:cubicBezTo>
                    <a:pt x="-77" y="533095"/>
                    <a:pt x="20011" y="582103"/>
                    <a:pt x="55899" y="618403"/>
                  </a:cubicBezTo>
                  <a:cubicBezTo>
                    <a:pt x="125213" y="687716"/>
                    <a:pt x="220051" y="687516"/>
                    <a:pt x="279295" y="655000"/>
                  </a:cubicBezTo>
                  <a:cubicBezTo>
                    <a:pt x="141538" y="508110"/>
                    <a:pt x="190044" y="338071"/>
                    <a:pt x="403370" y="204830"/>
                  </a:cubicBezTo>
                  <a:close/>
                </a:path>
              </a:pathLst>
            </a:custGeom>
            <a:solidFill>
              <a:srgbClr val="0DA9FF"/>
            </a:solidFill>
            <a:ln w="3344" cap="flat">
              <a:noFill/>
              <a:prstDash val="solid"/>
              <a:miter/>
            </a:ln>
          </p:spPr>
          <p:txBody>
            <a:bodyPr rtlCol="0" anchor="ctr"/>
            <a:lstStyle/>
            <a:p>
              <a:endParaRPr lang="es-ES" sz="900"/>
            </a:p>
          </p:txBody>
        </p:sp>
        <p:sp>
          <p:nvSpPr>
            <p:cNvPr id="59" name="Forma libre: forma 58">
              <a:extLst>
                <a:ext uri="{FF2B5EF4-FFF2-40B4-BE49-F238E27FC236}">
                  <a16:creationId xmlns:a16="http://schemas.microsoft.com/office/drawing/2014/main" id="{DB73ACC6-E443-97CC-D834-065EA77F65B8}"/>
                </a:ext>
              </a:extLst>
            </p:cNvPr>
            <p:cNvSpPr/>
            <p:nvPr/>
          </p:nvSpPr>
          <p:spPr>
            <a:xfrm>
              <a:off x="1556189" y="9519430"/>
              <a:ext cx="403369" cy="835509"/>
            </a:xfrm>
            <a:custGeom>
              <a:avLst/>
              <a:gdLst>
                <a:gd name="connsiteX0" fmla="*/ 403370 w 403369"/>
                <a:gd name="connsiteY0" fmla="*/ 204830 h 835509"/>
                <a:gd name="connsiteX1" fmla="*/ 346501 w 403369"/>
                <a:gd name="connsiteY1" fmla="*/ 0 h 835509"/>
                <a:gd name="connsiteX2" fmla="*/ 0 w 403369"/>
                <a:gd name="connsiteY2" fmla="*/ 482050 h 835509"/>
                <a:gd name="connsiteX3" fmla="*/ 93199 w 403369"/>
                <a:gd name="connsiteY3" fmla="*/ 647740 h 835509"/>
                <a:gd name="connsiteX4" fmla="*/ 84267 w 403369"/>
                <a:gd name="connsiteY4" fmla="*/ 835509 h 835509"/>
                <a:gd name="connsiteX5" fmla="*/ 128725 w 403369"/>
                <a:gd name="connsiteY5" fmla="*/ 828116 h 835509"/>
                <a:gd name="connsiteX6" fmla="*/ 121700 w 403369"/>
                <a:gd name="connsiteY6" fmla="*/ 662125 h 835509"/>
                <a:gd name="connsiteX7" fmla="*/ 279295 w 403369"/>
                <a:gd name="connsiteY7" fmla="*/ 655067 h 835509"/>
                <a:gd name="connsiteX8" fmla="*/ 403370 w 403369"/>
                <a:gd name="connsiteY8" fmla="*/ 204830 h 835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369" h="835509">
                  <a:moveTo>
                    <a:pt x="403370" y="204830"/>
                  </a:moveTo>
                  <a:cubicBezTo>
                    <a:pt x="391996" y="143511"/>
                    <a:pt x="373731" y="80721"/>
                    <a:pt x="346501" y="0"/>
                  </a:cubicBezTo>
                  <a:cubicBezTo>
                    <a:pt x="346501" y="233967"/>
                    <a:pt x="0" y="257751"/>
                    <a:pt x="0" y="482050"/>
                  </a:cubicBezTo>
                  <a:cubicBezTo>
                    <a:pt x="0" y="597093"/>
                    <a:pt x="93199" y="647740"/>
                    <a:pt x="93199" y="647740"/>
                  </a:cubicBezTo>
                  <a:cubicBezTo>
                    <a:pt x="78717" y="709250"/>
                    <a:pt x="75690" y="772903"/>
                    <a:pt x="84267" y="835509"/>
                  </a:cubicBezTo>
                  <a:lnTo>
                    <a:pt x="128725" y="828116"/>
                  </a:lnTo>
                  <a:cubicBezTo>
                    <a:pt x="106981" y="752514"/>
                    <a:pt x="120329" y="670187"/>
                    <a:pt x="121700" y="662125"/>
                  </a:cubicBezTo>
                  <a:cubicBezTo>
                    <a:pt x="178569" y="684906"/>
                    <a:pt x="237211" y="678149"/>
                    <a:pt x="279295" y="655067"/>
                  </a:cubicBezTo>
                  <a:cubicBezTo>
                    <a:pt x="141337" y="508110"/>
                    <a:pt x="190043" y="338104"/>
                    <a:pt x="403370" y="204830"/>
                  </a:cubicBezTo>
                  <a:close/>
                </a:path>
              </a:pathLst>
            </a:custGeom>
            <a:solidFill>
              <a:srgbClr val="00A443"/>
            </a:solidFill>
            <a:ln w="3344" cap="flat">
              <a:noFill/>
              <a:prstDash val="solid"/>
              <a:miter/>
            </a:ln>
          </p:spPr>
          <p:txBody>
            <a:bodyPr rtlCol="0" anchor="ctr"/>
            <a:lstStyle/>
            <a:p>
              <a:endParaRPr lang="es-ES" sz="900"/>
            </a:p>
          </p:txBody>
        </p:sp>
      </p:grpSp>
    </p:spTree>
    <p:extLst>
      <p:ext uri="{BB962C8B-B14F-4D97-AF65-F5344CB8AC3E}">
        <p14:creationId xmlns:p14="http://schemas.microsoft.com/office/powerpoint/2010/main" val="21770644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_Report Cov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7B74A17-7A45-404C-BCD5-DB3D201A1C4D}"/>
              </a:ext>
            </a:extLst>
          </p:cNvPr>
          <p:cNvSpPr/>
          <p:nvPr userDrawn="1"/>
        </p:nvSpPr>
        <p:spPr>
          <a:xfrm>
            <a:off x="9179169" y="0"/>
            <a:ext cx="3012831" cy="1406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Rectangle 11">
            <a:extLst>
              <a:ext uri="{FF2B5EF4-FFF2-40B4-BE49-F238E27FC236}">
                <a16:creationId xmlns:a16="http://schemas.microsoft.com/office/drawing/2014/main" id="{42CE6D37-3709-4FF8-957D-B581B3FD7749}"/>
              </a:ext>
            </a:extLst>
          </p:cNvPr>
          <p:cNvSpPr/>
          <p:nvPr userDrawn="1"/>
        </p:nvSpPr>
        <p:spPr>
          <a:xfrm>
            <a:off x="1" y="6332660"/>
            <a:ext cx="1126901" cy="525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cxnSp>
        <p:nvCxnSpPr>
          <p:cNvPr id="18" name="Conector recto 17">
            <a:extLst>
              <a:ext uri="{FF2B5EF4-FFF2-40B4-BE49-F238E27FC236}">
                <a16:creationId xmlns:a16="http://schemas.microsoft.com/office/drawing/2014/main" id="{930D2A30-A6AB-00B9-D16F-BF08084A86E2}"/>
              </a:ext>
            </a:extLst>
          </p:cNvPr>
          <p:cNvCxnSpPr>
            <a:cxnSpLocks/>
          </p:cNvCxnSpPr>
          <p:nvPr userDrawn="1"/>
        </p:nvCxnSpPr>
        <p:spPr>
          <a:xfrm>
            <a:off x="395847" y="2312570"/>
            <a:ext cx="1138893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69" name="Grupo 68">
            <a:extLst>
              <a:ext uri="{FF2B5EF4-FFF2-40B4-BE49-F238E27FC236}">
                <a16:creationId xmlns:a16="http://schemas.microsoft.com/office/drawing/2014/main" id="{E329CF4A-1746-0D2F-69C2-B21600BE4919}"/>
              </a:ext>
            </a:extLst>
          </p:cNvPr>
          <p:cNvGrpSpPr/>
          <p:nvPr userDrawn="1"/>
        </p:nvGrpSpPr>
        <p:grpSpPr>
          <a:xfrm>
            <a:off x="393544" y="483705"/>
            <a:ext cx="4029353" cy="1515223"/>
            <a:chOff x="1574352" y="11059298"/>
            <a:chExt cx="4373466" cy="1644732"/>
          </a:xfrm>
        </p:grpSpPr>
        <p:sp>
          <p:nvSpPr>
            <p:cNvPr id="70" name="Forma libre: forma 69">
              <a:extLst>
                <a:ext uri="{FF2B5EF4-FFF2-40B4-BE49-F238E27FC236}">
                  <a16:creationId xmlns:a16="http://schemas.microsoft.com/office/drawing/2014/main" id="{61B28E8F-F651-F91A-C213-4B11D1F395CE}"/>
                </a:ext>
              </a:extLst>
            </p:cNvPr>
            <p:cNvSpPr/>
            <p:nvPr/>
          </p:nvSpPr>
          <p:spPr>
            <a:xfrm>
              <a:off x="2055633" y="11059298"/>
              <a:ext cx="413024" cy="662188"/>
            </a:xfrm>
            <a:custGeom>
              <a:avLst/>
              <a:gdLst>
                <a:gd name="connsiteX0" fmla="*/ 0 w 413024"/>
                <a:gd name="connsiteY0" fmla="*/ 472108 h 662188"/>
                <a:gd name="connsiteX1" fmla="*/ 54713 w 413024"/>
                <a:gd name="connsiteY1" fmla="*/ 605779 h 662188"/>
                <a:gd name="connsiteX2" fmla="*/ 273567 w 413024"/>
                <a:gd name="connsiteY2" fmla="*/ 641490 h 662188"/>
                <a:gd name="connsiteX3" fmla="*/ 339420 w 413024"/>
                <a:gd name="connsiteY3" fmla="*/ 0 h 662188"/>
                <a:gd name="connsiteX4" fmla="*/ 0 w 413024"/>
                <a:gd name="connsiteY4" fmla="*/ 472108 h 662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024" h="662188">
                  <a:moveTo>
                    <a:pt x="0" y="472108"/>
                  </a:moveTo>
                  <a:cubicBezTo>
                    <a:pt x="-33" y="522123"/>
                    <a:pt x="19621" y="570140"/>
                    <a:pt x="54713" y="605779"/>
                  </a:cubicBezTo>
                  <a:cubicBezTo>
                    <a:pt x="122859" y="673597"/>
                    <a:pt x="214922" y="673269"/>
                    <a:pt x="273567" y="641490"/>
                  </a:cubicBezTo>
                  <a:cubicBezTo>
                    <a:pt x="345645" y="602502"/>
                    <a:pt x="507164" y="485540"/>
                    <a:pt x="339420" y="0"/>
                  </a:cubicBezTo>
                  <a:cubicBezTo>
                    <a:pt x="339420" y="229010"/>
                    <a:pt x="0" y="252271"/>
                    <a:pt x="0" y="472108"/>
                  </a:cubicBezTo>
                  <a:close/>
                </a:path>
              </a:pathLst>
            </a:custGeom>
            <a:solidFill>
              <a:srgbClr val="FF9C1A"/>
            </a:solidFill>
            <a:ln w="3272" cap="flat">
              <a:noFill/>
              <a:prstDash val="solid"/>
              <a:miter/>
            </a:ln>
          </p:spPr>
          <p:txBody>
            <a:bodyPr rtlCol="0" anchor="ctr"/>
            <a:lstStyle/>
            <a:p>
              <a:endParaRPr lang="es-ES" sz="900"/>
            </a:p>
          </p:txBody>
        </p:sp>
        <p:sp>
          <p:nvSpPr>
            <p:cNvPr id="71" name="Forma libre: forma 70">
              <a:extLst>
                <a:ext uri="{FF2B5EF4-FFF2-40B4-BE49-F238E27FC236}">
                  <a16:creationId xmlns:a16="http://schemas.microsoft.com/office/drawing/2014/main" id="{9A6EE487-4B1A-4053-8093-692B6C64419C}"/>
                </a:ext>
              </a:extLst>
            </p:cNvPr>
            <p:cNvSpPr/>
            <p:nvPr/>
          </p:nvSpPr>
          <p:spPr>
            <a:xfrm>
              <a:off x="1815157" y="11059298"/>
              <a:ext cx="395115" cy="662188"/>
            </a:xfrm>
            <a:custGeom>
              <a:avLst/>
              <a:gdLst>
                <a:gd name="connsiteX0" fmla="*/ 395116 w 395115"/>
                <a:gd name="connsiteY0" fmla="*/ 200506 h 662188"/>
                <a:gd name="connsiteX1" fmla="*/ 339092 w 395115"/>
                <a:gd name="connsiteY1" fmla="*/ 0 h 662188"/>
                <a:gd name="connsiteX2" fmla="*/ 0 w 395115"/>
                <a:gd name="connsiteY2" fmla="*/ 472108 h 662188"/>
                <a:gd name="connsiteX3" fmla="*/ 54713 w 395115"/>
                <a:gd name="connsiteY3" fmla="*/ 605779 h 662188"/>
                <a:gd name="connsiteX4" fmla="*/ 273567 w 395115"/>
                <a:gd name="connsiteY4" fmla="*/ 641490 h 662188"/>
                <a:gd name="connsiteX5" fmla="*/ 395116 w 395115"/>
                <a:gd name="connsiteY5" fmla="*/ 200506 h 66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115" h="662188">
                  <a:moveTo>
                    <a:pt x="395116" y="200506"/>
                  </a:moveTo>
                  <a:cubicBezTo>
                    <a:pt x="383977" y="140551"/>
                    <a:pt x="365957" y="78958"/>
                    <a:pt x="339092" y="0"/>
                  </a:cubicBezTo>
                  <a:cubicBezTo>
                    <a:pt x="339092" y="229010"/>
                    <a:pt x="0" y="252271"/>
                    <a:pt x="0" y="472108"/>
                  </a:cubicBezTo>
                  <a:cubicBezTo>
                    <a:pt x="-33" y="522123"/>
                    <a:pt x="19621" y="570140"/>
                    <a:pt x="54713" y="605779"/>
                  </a:cubicBezTo>
                  <a:cubicBezTo>
                    <a:pt x="122532" y="673597"/>
                    <a:pt x="215577" y="673269"/>
                    <a:pt x="273567" y="641490"/>
                  </a:cubicBezTo>
                  <a:cubicBezTo>
                    <a:pt x="138258" y="497662"/>
                    <a:pt x="186091" y="331229"/>
                    <a:pt x="395116" y="200506"/>
                  </a:cubicBezTo>
                  <a:close/>
                </a:path>
              </a:pathLst>
            </a:custGeom>
            <a:solidFill>
              <a:srgbClr val="0DA9FF"/>
            </a:solidFill>
            <a:ln w="3272" cap="flat">
              <a:noFill/>
              <a:prstDash val="solid"/>
              <a:miter/>
            </a:ln>
          </p:spPr>
          <p:txBody>
            <a:bodyPr rtlCol="0" anchor="ctr"/>
            <a:lstStyle/>
            <a:p>
              <a:endParaRPr lang="es-ES" sz="900"/>
            </a:p>
          </p:txBody>
        </p:sp>
        <p:sp>
          <p:nvSpPr>
            <p:cNvPr id="72" name="Forma libre: forma 71">
              <a:extLst>
                <a:ext uri="{FF2B5EF4-FFF2-40B4-BE49-F238E27FC236}">
                  <a16:creationId xmlns:a16="http://schemas.microsoft.com/office/drawing/2014/main" id="{128E3E87-042B-D0A4-4816-2FB67D84761E}"/>
                </a:ext>
              </a:extLst>
            </p:cNvPr>
            <p:cNvSpPr/>
            <p:nvPr/>
          </p:nvSpPr>
          <p:spPr>
            <a:xfrm>
              <a:off x="1574352" y="11059298"/>
              <a:ext cx="395115" cy="818079"/>
            </a:xfrm>
            <a:custGeom>
              <a:avLst/>
              <a:gdLst>
                <a:gd name="connsiteX0" fmla="*/ 395116 w 395115"/>
                <a:gd name="connsiteY0" fmla="*/ 200506 h 818079"/>
                <a:gd name="connsiteX1" fmla="*/ 339420 w 395115"/>
                <a:gd name="connsiteY1" fmla="*/ 0 h 818079"/>
                <a:gd name="connsiteX2" fmla="*/ 0 w 395115"/>
                <a:gd name="connsiteY2" fmla="*/ 472108 h 818079"/>
                <a:gd name="connsiteX3" fmla="*/ 91407 w 395115"/>
                <a:gd name="connsiteY3" fmla="*/ 634282 h 818079"/>
                <a:gd name="connsiteX4" fmla="*/ 82889 w 395115"/>
                <a:gd name="connsiteY4" fmla="*/ 818080 h 818079"/>
                <a:gd name="connsiteX5" fmla="*/ 126136 w 395115"/>
                <a:gd name="connsiteY5" fmla="*/ 810872 h 818079"/>
                <a:gd name="connsiteX6" fmla="*/ 119583 w 395115"/>
                <a:gd name="connsiteY6" fmla="*/ 648370 h 818079"/>
                <a:gd name="connsiteX7" fmla="*/ 273895 w 395115"/>
                <a:gd name="connsiteY7" fmla="*/ 641490 h 818079"/>
                <a:gd name="connsiteX8" fmla="*/ 395116 w 395115"/>
                <a:gd name="connsiteY8" fmla="*/ 200506 h 81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115" h="818079">
                  <a:moveTo>
                    <a:pt x="395116" y="200506"/>
                  </a:moveTo>
                  <a:cubicBezTo>
                    <a:pt x="383977" y="140551"/>
                    <a:pt x="366285" y="78958"/>
                    <a:pt x="339420" y="0"/>
                  </a:cubicBezTo>
                  <a:cubicBezTo>
                    <a:pt x="339420" y="229010"/>
                    <a:pt x="0" y="252271"/>
                    <a:pt x="0" y="472108"/>
                  </a:cubicBezTo>
                  <a:cubicBezTo>
                    <a:pt x="0" y="584811"/>
                    <a:pt x="91407" y="634282"/>
                    <a:pt x="91407" y="634282"/>
                  </a:cubicBezTo>
                  <a:cubicBezTo>
                    <a:pt x="77175" y="694486"/>
                    <a:pt x="74289" y="756817"/>
                    <a:pt x="82889" y="818080"/>
                  </a:cubicBezTo>
                  <a:lnTo>
                    <a:pt x="126136" y="810872"/>
                  </a:lnTo>
                  <a:cubicBezTo>
                    <a:pt x="105168" y="736829"/>
                    <a:pt x="117945" y="656233"/>
                    <a:pt x="119583" y="648370"/>
                  </a:cubicBezTo>
                  <a:cubicBezTo>
                    <a:pt x="174952" y="670648"/>
                    <a:pt x="232614" y="664096"/>
                    <a:pt x="273895" y="641490"/>
                  </a:cubicBezTo>
                  <a:cubicBezTo>
                    <a:pt x="138585" y="497662"/>
                    <a:pt x="186419" y="331229"/>
                    <a:pt x="395116" y="200506"/>
                  </a:cubicBezTo>
                  <a:close/>
                </a:path>
              </a:pathLst>
            </a:custGeom>
            <a:solidFill>
              <a:srgbClr val="00A443"/>
            </a:solidFill>
            <a:ln w="3272" cap="flat">
              <a:noFill/>
              <a:prstDash val="solid"/>
              <a:miter/>
            </a:ln>
          </p:spPr>
          <p:txBody>
            <a:bodyPr rtlCol="0" anchor="ctr"/>
            <a:lstStyle/>
            <a:p>
              <a:endParaRPr lang="es-ES" sz="900"/>
            </a:p>
          </p:txBody>
        </p:sp>
        <p:sp>
          <p:nvSpPr>
            <p:cNvPr id="73" name="Forma libre: forma 72">
              <a:extLst>
                <a:ext uri="{FF2B5EF4-FFF2-40B4-BE49-F238E27FC236}">
                  <a16:creationId xmlns:a16="http://schemas.microsoft.com/office/drawing/2014/main" id="{3D52788C-E1D9-1495-1409-004D126FCC5B}"/>
                </a:ext>
              </a:extLst>
            </p:cNvPr>
            <p:cNvSpPr/>
            <p:nvPr/>
          </p:nvSpPr>
          <p:spPr>
            <a:xfrm>
              <a:off x="2628322" y="11251286"/>
              <a:ext cx="63886" cy="434529"/>
            </a:xfrm>
            <a:custGeom>
              <a:avLst/>
              <a:gdLst>
                <a:gd name="connsiteX0" fmla="*/ 0 w 63886"/>
                <a:gd name="connsiteY0" fmla="*/ 0 h 434529"/>
                <a:gd name="connsiteX1" fmla="*/ 63887 w 63886"/>
                <a:gd name="connsiteY1" fmla="*/ 0 h 434529"/>
                <a:gd name="connsiteX2" fmla="*/ 63887 w 63886"/>
                <a:gd name="connsiteY2" fmla="*/ 434529 h 434529"/>
                <a:gd name="connsiteX3" fmla="*/ 0 w 63886"/>
                <a:gd name="connsiteY3" fmla="*/ 434529 h 434529"/>
              </a:gdLst>
              <a:ahLst/>
              <a:cxnLst>
                <a:cxn ang="0">
                  <a:pos x="connsiteX0" y="connsiteY0"/>
                </a:cxn>
                <a:cxn ang="0">
                  <a:pos x="connsiteX1" y="connsiteY1"/>
                </a:cxn>
                <a:cxn ang="0">
                  <a:pos x="connsiteX2" y="connsiteY2"/>
                </a:cxn>
                <a:cxn ang="0">
                  <a:pos x="connsiteX3" y="connsiteY3"/>
                </a:cxn>
              </a:cxnLst>
              <a:rect l="l" t="t" r="r" b="b"/>
              <a:pathLst>
                <a:path w="63886" h="434529">
                  <a:moveTo>
                    <a:pt x="0" y="0"/>
                  </a:moveTo>
                  <a:lnTo>
                    <a:pt x="63887" y="0"/>
                  </a:lnTo>
                  <a:lnTo>
                    <a:pt x="63887" y="434529"/>
                  </a:lnTo>
                  <a:lnTo>
                    <a:pt x="0" y="434529"/>
                  </a:lnTo>
                  <a:close/>
                </a:path>
              </a:pathLst>
            </a:custGeom>
            <a:solidFill>
              <a:srgbClr val="00A443"/>
            </a:solidFill>
            <a:ln w="3272" cap="flat">
              <a:noFill/>
              <a:prstDash val="solid"/>
              <a:miter/>
            </a:ln>
          </p:spPr>
          <p:txBody>
            <a:bodyPr rtlCol="0" anchor="ctr"/>
            <a:lstStyle/>
            <a:p>
              <a:endParaRPr lang="es-ES" sz="900"/>
            </a:p>
          </p:txBody>
        </p:sp>
        <p:sp>
          <p:nvSpPr>
            <p:cNvPr id="74" name="Forma libre: forma 73">
              <a:extLst>
                <a:ext uri="{FF2B5EF4-FFF2-40B4-BE49-F238E27FC236}">
                  <a16:creationId xmlns:a16="http://schemas.microsoft.com/office/drawing/2014/main" id="{BD2B43AC-B5A6-4CF1-7788-B6F8169ECA27}"/>
                </a:ext>
              </a:extLst>
            </p:cNvPr>
            <p:cNvSpPr/>
            <p:nvPr/>
          </p:nvSpPr>
          <p:spPr>
            <a:xfrm>
              <a:off x="2749216" y="11251286"/>
              <a:ext cx="312244" cy="440667"/>
            </a:xfrm>
            <a:custGeom>
              <a:avLst/>
              <a:gdLst>
                <a:gd name="connsiteX0" fmla="*/ 60938 w 312244"/>
                <a:gd name="connsiteY0" fmla="*/ 378407 h 440667"/>
                <a:gd name="connsiteX1" fmla="*/ 66508 w 312244"/>
                <a:gd name="connsiteY1" fmla="*/ 387580 h 440667"/>
                <a:gd name="connsiteX2" fmla="*/ 107133 w 312244"/>
                <a:gd name="connsiteY2" fmla="*/ 426240 h 440667"/>
                <a:gd name="connsiteX3" fmla="*/ 167744 w 312244"/>
                <a:gd name="connsiteY3" fmla="*/ 440656 h 440667"/>
                <a:gd name="connsiteX4" fmla="*/ 224751 w 312244"/>
                <a:gd name="connsiteY4" fmla="*/ 428534 h 440667"/>
                <a:gd name="connsiteX5" fmla="*/ 270618 w 312244"/>
                <a:gd name="connsiteY5" fmla="*/ 394788 h 440667"/>
                <a:gd name="connsiteX6" fmla="*/ 301087 w 312244"/>
                <a:gd name="connsiteY6" fmla="*/ 343023 h 440667"/>
                <a:gd name="connsiteX7" fmla="*/ 312227 w 312244"/>
                <a:gd name="connsiteY7" fmla="*/ 276843 h 440667"/>
                <a:gd name="connsiteX8" fmla="*/ 293225 w 312244"/>
                <a:gd name="connsiteY8" fmla="*/ 191661 h 440667"/>
                <a:gd name="connsiteX9" fmla="*/ 241132 w 312244"/>
                <a:gd name="connsiteY9" fmla="*/ 133671 h 440667"/>
                <a:gd name="connsiteX10" fmla="*/ 167744 w 312244"/>
                <a:gd name="connsiteY10" fmla="*/ 113031 h 440667"/>
                <a:gd name="connsiteX11" fmla="*/ 107461 w 312244"/>
                <a:gd name="connsiteY11" fmla="*/ 127446 h 440667"/>
                <a:gd name="connsiteX12" fmla="*/ 66835 w 312244"/>
                <a:gd name="connsiteY12" fmla="*/ 166106 h 440667"/>
                <a:gd name="connsiteX13" fmla="*/ 60938 w 312244"/>
                <a:gd name="connsiteY13" fmla="*/ 175607 h 440667"/>
                <a:gd name="connsiteX14" fmla="*/ 60938 w 312244"/>
                <a:gd name="connsiteY14" fmla="*/ 0 h 440667"/>
                <a:gd name="connsiteX15" fmla="*/ 0 w 312244"/>
                <a:gd name="connsiteY15" fmla="*/ 0 h 440667"/>
                <a:gd name="connsiteX16" fmla="*/ 0 w 312244"/>
                <a:gd name="connsiteY16" fmla="*/ 434431 h 440667"/>
                <a:gd name="connsiteX17" fmla="*/ 60938 w 312244"/>
                <a:gd name="connsiteY17" fmla="*/ 434431 h 440667"/>
                <a:gd name="connsiteX18" fmla="*/ 66835 w 312244"/>
                <a:gd name="connsiteY18" fmla="*/ 230976 h 440667"/>
                <a:gd name="connsiteX19" fmla="*/ 86821 w 312244"/>
                <a:gd name="connsiteY19" fmla="*/ 196903 h 440667"/>
                <a:gd name="connsiteX20" fmla="*/ 116962 w 312244"/>
                <a:gd name="connsiteY20" fmla="*/ 175279 h 440667"/>
                <a:gd name="connsiteX21" fmla="*/ 154639 w 312244"/>
                <a:gd name="connsiteY21" fmla="*/ 168072 h 440667"/>
                <a:gd name="connsiteX22" fmla="*/ 223440 w 312244"/>
                <a:gd name="connsiteY22" fmla="*/ 196903 h 440667"/>
                <a:gd name="connsiteX23" fmla="*/ 250306 w 312244"/>
                <a:gd name="connsiteY23" fmla="*/ 276843 h 440667"/>
                <a:gd name="connsiteX24" fmla="*/ 243098 w 312244"/>
                <a:gd name="connsiteY24" fmla="*/ 322383 h 440667"/>
                <a:gd name="connsiteX25" fmla="*/ 223440 w 312244"/>
                <a:gd name="connsiteY25" fmla="*/ 356784 h 440667"/>
                <a:gd name="connsiteX26" fmla="*/ 193299 w 312244"/>
                <a:gd name="connsiteY26" fmla="*/ 378735 h 440667"/>
                <a:gd name="connsiteX27" fmla="*/ 154639 w 312244"/>
                <a:gd name="connsiteY27" fmla="*/ 386270 h 440667"/>
                <a:gd name="connsiteX28" fmla="*/ 86493 w 312244"/>
                <a:gd name="connsiteY28" fmla="*/ 357111 h 440667"/>
                <a:gd name="connsiteX29" fmla="*/ 59628 w 312244"/>
                <a:gd name="connsiteY29" fmla="*/ 276843 h 440667"/>
                <a:gd name="connsiteX30" fmla="*/ 66835 w 312244"/>
                <a:gd name="connsiteY30" fmla="*/ 230976 h 440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12244" h="440667">
                  <a:moveTo>
                    <a:pt x="60938" y="378407"/>
                  </a:moveTo>
                  <a:lnTo>
                    <a:pt x="66508" y="387580"/>
                  </a:lnTo>
                  <a:cubicBezTo>
                    <a:pt x="76831" y="403473"/>
                    <a:pt x="90749" y="416716"/>
                    <a:pt x="107133" y="426240"/>
                  </a:cubicBezTo>
                  <a:cubicBezTo>
                    <a:pt x="123842" y="435741"/>
                    <a:pt x="144155" y="440656"/>
                    <a:pt x="167744" y="440656"/>
                  </a:cubicBezTo>
                  <a:cubicBezTo>
                    <a:pt x="187415" y="440924"/>
                    <a:pt x="206892" y="436780"/>
                    <a:pt x="224751" y="428534"/>
                  </a:cubicBezTo>
                  <a:cubicBezTo>
                    <a:pt x="242190" y="420549"/>
                    <a:pt x="257805" y="409063"/>
                    <a:pt x="270618" y="394788"/>
                  </a:cubicBezTo>
                  <a:cubicBezTo>
                    <a:pt x="283972" y="379626"/>
                    <a:pt x="294315" y="362058"/>
                    <a:pt x="301087" y="343023"/>
                  </a:cubicBezTo>
                  <a:cubicBezTo>
                    <a:pt x="308761" y="321816"/>
                    <a:pt x="312535" y="299394"/>
                    <a:pt x="312227" y="276843"/>
                  </a:cubicBezTo>
                  <a:cubicBezTo>
                    <a:pt x="312227" y="244736"/>
                    <a:pt x="306002" y="216233"/>
                    <a:pt x="293225" y="191661"/>
                  </a:cubicBezTo>
                  <a:cubicBezTo>
                    <a:pt x="281404" y="167990"/>
                    <a:pt x="263407" y="147952"/>
                    <a:pt x="241132" y="133671"/>
                  </a:cubicBezTo>
                  <a:cubicBezTo>
                    <a:pt x="219184" y="119829"/>
                    <a:pt x="193689" y="112660"/>
                    <a:pt x="167744" y="113031"/>
                  </a:cubicBezTo>
                  <a:cubicBezTo>
                    <a:pt x="144155" y="113031"/>
                    <a:pt x="124170" y="117945"/>
                    <a:pt x="107461" y="127446"/>
                  </a:cubicBezTo>
                  <a:cubicBezTo>
                    <a:pt x="91142" y="137055"/>
                    <a:pt x="77244" y="150282"/>
                    <a:pt x="66835" y="166106"/>
                  </a:cubicBezTo>
                  <a:lnTo>
                    <a:pt x="60938" y="175607"/>
                  </a:lnTo>
                  <a:lnTo>
                    <a:pt x="60938" y="0"/>
                  </a:lnTo>
                  <a:lnTo>
                    <a:pt x="0" y="0"/>
                  </a:lnTo>
                  <a:lnTo>
                    <a:pt x="0" y="434431"/>
                  </a:lnTo>
                  <a:lnTo>
                    <a:pt x="60938" y="434431"/>
                  </a:lnTo>
                  <a:close/>
                  <a:moveTo>
                    <a:pt x="66835" y="230976"/>
                  </a:moveTo>
                  <a:cubicBezTo>
                    <a:pt x="71232" y="218434"/>
                    <a:pt x="78021" y="206862"/>
                    <a:pt x="86821" y="196903"/>
                  </a:cubicBezTo>
                  <a:cubicBezTo>
                    <a:pt x="95096" y="187503"/>
                    <a:pt x="105404" y="180109"/>
                    <a:pt x="116962" y="175279"/>
                  </a:cubicBezTo>
                  <a:cubicBezTo>
                    <a:pt x="128940" y="170473"/>
                    <a:pt x="141734" y="168026"/>
                    <a:pt x="154639" y="168072"/>
                  </a:cubicBezTo>
                  <a:cubicBezTo>
                    <a:pt x="182815" y="168072"/>
                    <a:pt x="205749" y="177900"/>
                    <a:pt x="223440" y="196903"/>
                  </a:cubicBezTo>
                  <a:cubicBezTo>
                    <a:pt x="241132" y="215905"/>
                    <a:pt x="250306" y="242443"/>
                    <a:pt x="250306" y="276843"/>
                  </a:cubicBezTo>
                  <a:cubicBezTo>
                    <a:pt x="250600" y="292330"/>
                    <a:pt x="248160" y="307745"/>
                    <a:pt x="243098" y="322383"/>
                  </a:cubicBezTo>
                  <a:cubicBezTo>
                    <a:pt x="238812" y="335006"/>
                    <a:pt x="232139" y="346683"/>
                    <a:pt x="223440" y="356784"/>
                  </a:cubicBezTo>
                  <a:cubicBezTo>
                    <a:pt x="215207" y="366311"/>
                    <a:pt x="204893" y="373823"/>
                    <a:pt x="193299" y="378735"/>
                  </a:cubicBezTo>
                  <a:cubicBezTo>
                    <a:pt x="181046" y="383803"/>
                    <a:pt x="167898" y="386365"/>
                    <a:pt x="154639" y="386270"/>
                  </a:cubicBezTo>
                  <a:cubicBezTo>
                    <a:pt x="128760" y="386951"/>
                    <a:pt x="103870" y="376300"/>
                    <a:pt x="86493" y="357111"/>
                  </a:cubicBezTo>
                  <a:cubicBezTo>
                    <a:pt x="68474" y="338109"/>
                    <a:pt x="59628" y="311244"/>
                    <a:pt x="59628" y="276843"/>
                  </a:cubicBezTo>
                  <a:cubicBezTo>
                    <a:pt x="59441" y="261258"/>
                    <a:pt x="61875" y="245752"/>
                    <a:pt x="66835" y="230976"/>
                  </a:cubicBezTo>
                  <a:close/>
                </a:path>
              </a:pathLst>
            </a:custGeom>
            <a:solidFill>
              <a:srgbClr val="00A443"/>
            </a:solidFill>
            <a:ln w="3272" cap="flat">
              <a:noFill/>
              <a:prstDash val="solid"/>
              <a:miter/>
            </a:ln>
          </p:spPr>
          <p:txBody>
            <a:bodyPr rtlCol="0" anchor="ctr"/>
            <a:lstStyle/>
            <a:p>
              <a:endParaRPr lang="es-ES" sz="900"/>
            </a:p>
          </p:txBody>
        </p:sp>
        <p:sp>
          <p:nvSpPr>
            <p:cNvPr id="75" name="Forma libre: forma 74">
              <a:extLst>
                <a:ext uri="{FF2B5EF4-FFF2-40B4-BE49-F238E27FC236}">
                  <a16:creationId xmlns:a16="http://schemas.microsoft.com/office/drawing/2014/main" id="{F469AD69-54BE-6C47-4B57-917A385F2161}"/>
                </a:ext>
              </a:extLst>
            </p:cNvPr>
            <p:cNvSpPr/>
            <p:nvPr/>
          </p:nvSpPr>
          <p:spPr>
            <a:xfrm>
              <a:off x="3087963" y="11364289"/>
              <a:ext cx="297530" cy="328335"/>
            </a:xfrm>
            <a:custGeom>
              <a:avLst/>
              <a:gdLst>
                <a:gd name="connsiteX0" fmla="*/ 74388 w 297530"/>
                <a:gd name="connsiteY0" fmla="*/ 307668 h 328335"/>
                <a:gd name="connsiteX1" fmla="*/ 154656 w 297530"/>
                <a:gd name="connsiteY1" fmla="*/ 328308 h 328335"/>
                <a:gd name="connsiteX2" fmla="*/ 207731 w 297530"/>
                <a:gd name="connsiteY2" fmla="*/ 320445 h 328335"/>
                <a:gd name="connsiteX3" fmla="*/ 254909 w 297530"/>
                <a:gd name="connsiteY3" fmla="*/ 295218 h 328335"/>
                <a:gd name="connsiteX4" fmla="*/ 291603 w 297530"/>
                <a:gd name="connsiteY4" fmla="*/ 249678 h 328335"/>
                <a:gd name="connsiteX5" fmla="*/ 244425 w 297530"/>
                <a:gd name="connsiteY5" fmla="*/ 220192 h 328335"/>
                <a:gd name="connsiteX6" fmla="*/ 220836 w 297530"/>
                <a:gd name="connsiteY6" fmla="*/ 251644 h 328335"/>
                <a:gd name="connsiteX7" fmla="*/ 190695 w 297530"/>
                <a:gd name="connsiteY7" fmla="*/ 269008 h 328335"/>
                <a:gd name="connsiteX8" fmla="*/ 154656 w 297530"/>
                <a:gd name="connsiteY8" fmla="*/ 274250 h 328335"/>
                <a:gd name="connsiteX9" fmla="*/ 106823 w 297530"/>
                <a:gd name="connsiteY9" fmla="*/ 261800 h 328335"/>
                <a:gd name="connsiteX10" fmla="*/ 73405 w 297530"/>
                <a:gd name="connsiteY10" fmla="*/ 225106 h 328335"/>
                <a:gd name="connsiteX11" fmla="*/ 61938 w 297530"/>
                <a:gd name="connsiteY11" fmla="*/ 178256 h 328335"/>
                <a:gd name="connsiteX12" fmla="*/ 296845 w 297530"/>
                <a:gd name="connsiteY12" fmla="*/ 178256 h 328335"/>
                <a:gd name="connsiteX13" fmla="*/ 297500 w 297530"/>
                <a:gd name="connsiteY13" fmla="*/ 169410 h 328335"/>
                <a:gd name="connsiteX14" fmla="*/ 297500 w 297530"/>
                <a:gd name="connsiteY14" fmla="*/ 161219 h 328335"/>
                <a:gd name="connsiteX15" fmla="*/ 278498 w 297530"/>
                <a:gd name="connsiteY15" fmla="*/ 76692 h 328335"/>
                <a:gd name="connsiteX16" fmla="*/ 226733 w 297530"/>
                <a:gd name="connsiteY16" fmla="*/ 20013 h 328335"/>
                <a:gd name="connsiteX17" fmla="*/ 151380 w 297530"/>
                <a:gd name="connsiteY17" fmla="*/ 28 h 328335"/>
                <a:gd name="connsiteX18" fmla="*/ 90442 w 297530"/>
                <a:gd name="connsiteY18" fmla="*/ 11495 h 328335"/>
                <a:gd name="connsiteX19" fmla="*/ 42281 w 297530"/>
                <a:gd name="connsiteY19" fmla="*/ 44585 h 328335"/>
                <a:gd name="connsiteX20" fmla="*/ 10828 w 297530"/>
                <a:gd name="connsiteY20" fmla="*/ 96349 h 328335"/>
                <a:gd name="connsiteX21" fmla="*/ 17 w 297530"/>
                <a:gd name="connsiteY21" fmla="*/ 163840 h 328335"/>
                <a:gd name="connsiteX22" fmla="*/ 20002 w 297530"/>
                <a:gd name="connsiteY22" fmla="*/ 249678 h 328335"/>
                <a:gd name="connsiteX23" fmla="*/ 74388 w 297530"/>
                <a:gd name="connsiteY23" fmla="*/ 307668 h 328335"/>
                <a:gd name="connsiteX24" fmla="*/ 67508 w 297530"/>
                <a:gd name="connsiteY24" fmla="*/ 115679 h 328335"/>
                <a:gd name="connsiteX25" fmla="*/ 85199 w 297530"/>
                <a:gd name="connsiteY25" fmla="*/ 80296 h 328335"/>
                <a:gd name="connsiteX26" fmla="*/ 113703 w 297530"/>
                <a:gd name="connsiteY26" fmla="*/ 58673 h 328335"/>
                <a:gd name="connsiteX27" fmla="*/ 150724 w 297530"/>
                <a:gd name="connsiteY27" fmla="*/ 51465 h 328335"/>
                <a:gd name="connsiteX28" fmla="*/ 211990 w 297530"/>
                <a:gd name="connsiteY28" fmla="*/ 78658 h 328335"/>
                <a:gd name="connsiteX29" fmla="*/ 233941 w 297530"/>
                <a:gd name="connsiteY29" fmla="*/ 132716 h 328335"/>
                <a:gd name="connsiteX30" fmla="*/ 63904 w 297530"/>
                <a:gd name="connsiteY30" fmla="*/ 132716 h 328335"/>
                <a:gd name="connsiteX31" fmla="*/ 67508 w 297530"/>
                <a:gd name="connsiteY31" fmla="*/ 115679 h 328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97530" h="328335">
                  <a:moveTo>
                    <a:pt x="74388" y="307668"/>
                  </a:moveTo>
                  <a:cubicBezTo>
                    <a:pt x="98773" y="321706"/>
                    <a:pt x="126523" y="328842"/>
                    <a:pt x="154656" y="328308"/>
                  </a:cubicBezTo>
                  <a:cubicBezTo>
                    <a:pt x="172639" y="328311"/>
                    <a:pt x="190521" y="325661"/>
                    <a:pt x="207731" y="320445"/>
                  </a:cubicBezTo>
                  <a:cubicBezTo>
                    <a:pt x="225013" y="315344"/>
                    <a:pt x="241070" y="306757"/>
                    <a:pt x="254909" y="295218"/>
                  </a:cubicBezTo>
                  <a:cubicBezTo>
                    <a:pt x="269833" y="282418"/>
                    <a:pt x="282269" y="266980"/>
                    <a:pt x="291603" y="249678"/>
                  </a:cubicBezTo>
                  <a:lnTo>
                    <a:pt x="244425" y="220192"/>
                  </a:lnTo>
                  <a:cubicBezTo>
                    <a:pt x="238744" y="232147"/>
                    <a:pt x="230724" y="242844"/>
                    <a:pt x="220836" y="251644"/>
                  </a:cubicBezTo>
                  <a:cubicBezTo>
                    <a:pt x="212193" y="259582"/>
                    <a:pt x="201899" y="265512"/>
                    <a:pt x="190695" y="269008"/>
                  </a:cubicBezTo>
                  <a:cubicBezTo>
                    <a:pt x="179028" y="272625"/>
                    <a:pt x="166870" y="274394"/>
                    <a:pt x="154656" y="274250"/>
                  </a:cubicBezTo>
                  <a:cubicBezTo>
                    <a:pt x="137862" y="274656"/>
                    <a:pt x="121287" y="270345"/>
                    <a:pt x="106823" y="261800"/>
                  </a:cubicBezTo>
                  <a:cubicBezTo>
                    <a:pt x="92276" y="253174"/>
                    <a:pt x="80639" y="240393"/>
                    <a:pt x="73405" y="225106"/>
                  </a:cubicBezTo>
                  <a:cubicBezTo>
                    <a:pt x="66725" y="210330"/>
                    <a:pt x="62836" y="194447"/>
                    <a:pt x="61938" y="178256"/>
                  </a:cubicBezTo>
                  <a:lnTo>
                    <a:pt x="296845" y="178256"/>
                  </a:lnTo>
                  <a:cubicBezTo>
                    <a:pt x="297225" y="175320"/>
                    <a:pt x="297445" y="172368"/>
                    <a:pt x="297500" y="169410"/>
                  </a:cubicBezTo>
                  <a:lnTo>
                    <a:pt x="297500" y="161219"/>
                  </a:lnTo>
                  <a:cubicBezTo>
                    <a:pt x="298031" y="131930"/>
                    <a:pt x="291515" y="102938"/>
                    <a:pt x="278498" y="76692"/>
                  </a:cubicBezTo>
                  <a:cubicBezTo>
                    <a:pt x="266671" y="53476"/>
                    <a:pt x="248783" y="33894"/>
                    <a:pt x="226733" y="20013"/>
                  </a:cubicBezTo>
                  <a:cubicBezTo>
                    <a:pt x="203983" y="6430"/>
                    <a:pt x="177875" y="-496"/>
                    <a:pt x="151380" y="28"/>
                  </a:cubicBezTo>
                  <a:cubicBezTo>
                    <a:pt x="130510" y="-189"/>
                    <a:pt x="109804" y="3707"/>
                    <a:pt x="90442" y="11495"/>
                  </a:cubicBezTo>
                  <a:cubicBezTo>
                    <a:pt x="72140" y="18827"/>
                    <a:pt x="55690" y="30130"/>
                    <a:pt x="42281" y="44585"/>
                  </a:cubicBezTo>
                  <a:cubicBezTo>
                    <a:pt x="28281" y="59443"/>
                    <a:pt x="17565" y="77079"/>
                    <a:pt x="10828" y="96349"/>
                  </a:cubicBezTo>
                  <a:cubicBezTo>
                    <a:pt x="3375" y="118058"/>
                    <a:pt x="-281" y="140890"/>
                    <a:pt x="17" y="163840"/>
                  </a:cubicBezTo>
                  <a:cubicBezTo>
                    <a:pt x="17" y="196603"/>
                    <a:pt x="6569" y="225106"/>
                    <a:pt x="20002" y="249678"/>
                  </a:cubicBezTo>
                  <a:cubicBezTo>
                    <a:pt x="32478" y="273624"/>
                    <a:pt x="51290" y="293681"/>
                    <a:pt x="74388" y="307668"/>
                  </a:cubicBezTo>
                  <a:close/>
                  <a:moveTo>
                    <a:pt x="67508" y="115679"/>
                  </a:moveTo>
                  <a:cubicBezTo>
                    <a:pt x="71259" y="102928"/>
                    <a:pt x="77251" y="90947"/>
                    <a:pt x="85199" y="80296"/>
                  </a:cubicBezTo>
                  <a:cubicBezTo>
                    <a:pt x="92771" y="70847"/>
                    <a:pt x="102563" y="63420"/>
                    <a:pt x="113703" y="58673"/>
                  </a:cubicBezTo>
                  <a:cubicBezTo>
                    <a:pt x="125406" y="53712"/>
                    <a:pt x="138016" y="51258"/>
                    <a:pt x="150724" y="51465"/>
                  </a:cubicBezTo>
                  <a:cubicBezTo>
                    <a:pt x="174189" y="50888"/>
                    <a:pt x="196677" y="60868"/>
                    <a:pt x="211990" y="78658"/>
                  </a:cubicBezTo>
                  <a:cubicBezTo>
                    <a:pt x="223457" y="91763"/>
                    <a:pt x="230665" y="109782"/>
                    <a:pt x="233941" y="132716"/>
                  </a:cubicBezTo>
                  <a:lnTo>
                    <a:pt x="63904" y="132716"/>
                  </a:lnTo>
                  <a:cubicBezTo>
                    <a:pt x="64887" y="126819"/>
                    <a:pt x="66197" y="121249"/>
                    <a:pt x="67508" y="115679"/>
                  </a:cubicBezTo>
                  <a:close/>
                </a:path>
              </a:pathLst>
            </a:custGeom>
            <a:solidFill>
              <a:srgbClr val="00A443"/>
            </a:solidFill>
            <a:ln w="3272" cap="flat">
              <a:noFill/>
              <a:prstDash val="solid"/>
              <a:miter/>
            </a:ln>
          </p:spPr>
          <p:txBody>
            <a:bodyPr rtlCol="0" anchor="ctr"/>
            <a:lstStyle/>
            <a:p>
              <a:endParaRPr lang="es-ES" sz="900"/>
            </a:p>
          </p:txBody>
        </p:sp>
        <p:sp>
          <p:nvSpPr>
            <p:cNvPr id="76" name="Forma libre: forma 75">
              <a:extLst>
                <a:ext uri="{FF2B5EF4-FFF2-40B4-BE49-F238E27FC236}">
                  <a16:creationId xmlns:a16="http://schemas.microsoft.com/office/drawing/2014/main" id="{11B65FB2-D71F-3AE2-1B1C-37B2CFEACC11}"/>
                </a:ext>
              </a:extLst>
            </p:cNvPr>
            <p:cNvSpPr/>
            <p:nvPr/>
          </p:nvSpPr>
          <p:spPr>
            <a:xfrm>
              <a:off x="3424451" y="11364297"/>
              <a:ext cx="164467" cy="321419"/>
            </a:xfrm>
            <a:custGeom>
              <a:avLst/>
              <a:gdLst>
                <a:gd name="connsiteX0" fmla="*/ 60938 w 164467"/>
                <a:gd name="connsiteY0" fmla="*/ 153348 h 321419"/>
                <a:gd name="connsiteX1" fmla="*/ 81251 w 164467"/>
                <a:gd name="connsiteY1" fmla="*/ 88806 h 321419"/>
                <a:gd name="connsiteX2" fmla="*/ 133343 w 164467"/>
                <a:gd name="connsiteY2" fmla="*/ 64562 h 321419"/>
                <a:gd name="connsiteX3" fmla="*/ 164468 w 164467"/>
                <a:gd name="connsiteY3" fmla="*/ 64562 h 321419"/>
                <a:gd name="connsiteX4" fmla="*/ 164468 w 164467"/>
                <a:gd name="connsiteY4" fmla="*/ 20 h 321419"/>
                <a:gd name="connsiteX5" fmla="*/ 146448 w 164467"/>
                <a:gd name="connsiteY5" fmla="*/ 20 h 321419"/>
                <a:gd name="connsiteX6" fmla="*/ 96649 w 164467"/>
                <a:gd name="connsiteY6" fmla="*/ 14108 h 321419"/>
                <a:gd name="connsiteX7" fmla="*/ 60938 w 164467"/>
                <a:gd name="connsiteY7" fmla="*/ 57682 h 321419"/>
                <a:gd name="connsiteX8" fmla="*/ 60938 w 164467"/>
                <a:gd name="connsiteY8" fmla="*/ 6245 h 321419"/>
                <a:gd name="connsiteX9" fmla="*/ 0 w 164467"/>
                <a:gd name="connsiteY9" fmla="*/ 6245 h 321419"/>
                <a:gd name="connsiteX10" fmla="*/ 0 w 164467"/>
                <a:gd name="connsiteY10" fmla="*/ 321420 h 321419"/>
                <a:gd name="connsiteX11" fmla="*/ 60938 w 164467"/>
                <a:gd name="connsiteY11" fmla="*/ 321420 h 32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467" h="321419">
                  <a:moveTo>
                    <a:pt x="60938" y="153348"/>
                  </a:moveTo>
                  <a:cubicBezTo>
                    <a:pt x="60938" y="126483"/>
                    <a:pt x="67491" y="104860"/>
                    <a:pt x="81251" y="88806"/>
                  </a:cubicBezTo>
                  <a:cubicBezTo>
                    <a:pt x="93989" y="73175"/>
                    <a:pt x="113185" y="64241"/>
                    <a:pt x="133343" y="64562"/>
                  </a:cubicBezTo>
                  <a:lnTo>
                    <a:pt x="164468" y="64562"/>
                  </a:lnTo>
                  <a:lnTo>
                    <a:pt x="164468" y="20"/>
                  </a:lnTo>
                  <a:lnTo>
                    <a:pt x="146448" y="20"/>
                  </a:lnTo>
                  <a:cubicBezTo>
                    <a:pt x="128816" y="-354"/>
                    <a:pt x="111475" y="4551"/>
                    <a:pt x="96649" y="14108"/>
                  </a:cubicBezTo>
                  <a:cubicBezTo>
                    <a:pt x="81906" y="23609"/>
                    <a:pt x="69784" y="38352"/>
                    <a:pt x="60938" y="57682"/>
                  </a:cubicBezTo>
                  <a:lnTo>
                    <a:pt x="60938" y="6245"/>
                  </a:lnTo>
                  <a:lnTo>
                    <a:pt x="0" y="6245"/>
                  </a:lnTo>
                  <a:lnTo>
                    <a:pt x="0" y="321420"/>
                  </a:lnTo>
                  <a:lnTo>
                    <a:pt x="60938" y="321420"/>
                  </a:lnTo>
                  <a:close/>
                </a:path>
              </a:pathLst>
            </a:custGeom>
            <a:solidFill>
              <a:srgbClr val="00A443"/>
            </a:solidFill>
            <a:ln w="3272" cap="flat">
              <a:noFill/>
              <a:prstDash val="solid"/>
              <a:miter/>
            </a:ln>
          </p:spPr>
          <p:txBody>
            <a:bodyPr rtlCol="0" anchor="ctr"/>
            <a:lstStyle/>
            <a:p>
              <a:endParaRPr lang="es-ES" sz="900"/>
            </a:p>
          </p:txBody>
        </p:sp>
        <p:sp>
          <p:nvSpPr>
            <p:cNvPr id="77" name="Forma libre: forma 76">
              <a:extLst>
                <a:ext uri="{FF2B5EF4-FFF2-40B4-BE49-F238E27FC236}">
                  <a16:creationId xmlns:a16="http://schemas.microsoft.com/office/drawing/2014/main" id="{9EB64D7E-BBEE-FF9E-6C8A-C489B5822647}"/>
                </a:ext>
              </a:extLst>
            </p:cNvPr>
            <p:cNvSpPr/>
            <p:nvPr/>
          </p:nvSpPr>
          <p:spPr>
            <a:xfrm>
              <a:off x="3588904" y="11251286"/>
              <a:ext cx="311586" cy="440692"/>
            </a:xfrm>
            <a:custGeom>
              <a:avLst/>
              <a:gdLst>
                <a:gd name="connsiteX0" fmla="*/ 19017 w 311586"/>
                <a:gd name="connsiteY0" fmla="*/ 362353 h 440692"/>
                <a:gd name="connsiteX1" fmla="*/ 70782 w 311586"/>
                <a:gd name="connsiteY1" fmla="*/ 420015 h 440692"/>
                <a:gd name="connsiteX2" fmla="*/ 144497 w 311586"/>
                <a:gd name="connsiteY2" fmla="*/ 440656 h 440692"/>
                <a:gd name="connsiteX3" fmla="*/ 204453 w 311586"/>
                <a:gd name="connsiteY3" fmla="*/ 426240 h 440692"/>
                <a:gd name="connsiteX4" fmla="*/ 245078 w 311586"/>
                <a:gd name="connsiteY4" fmla="*/ 387580 h 440692"/>
                <a:gd name="connsiteX5" fmla="*/ 250648 w 311586"/>
                <a:gd name="connsiteY5" fmla="*/ 378407 h 440692"/>
                <a:gd name="connsiteX6" fmla="*/ 250648 w 311586"/>
                <a:gd name="connsiteY6" fmla="*/ 434431 h 440692"/>
                <a:gd name="connsiteX7" fmla="*/ 311586 w 311586"/>
                <a:gd name="connsiteY7" fmla="*/ 434431 h 440692"/>
                <a:gd name="connsiteX8" fmla="*/ 311586 w 311586"/>
                <a:gd name="connsiteY8" fmla="*/ 0 h 440692"/>
                <a:gd name="connsiteX9" fmla="*/ 250648 w 311586"/>
                <a:gd name="connsiteY9" fmla="*/ 0 h 440692"/>
                <a:gd name="connsiteX10" fmla="*/ 250648 w 311586"/>
                <a:gd name="connsiteY10" fmla="*/ 175607 h 440692"/>
                <a:gd name="connsiteX11" fmla="*/ 244751 w 311586"/>
                <a:gd name="connsiteY11" fmla="*/ 166106 h 440692"/>
                <a:gd name="connsiteX12" fmla="*/ 204125 w 311586"/>
                <a:gd name="connsiteY12" fmla="*/ 127446 h 440692"/>
                <a:gd name="connsiteX13" fmla="*/ 144497 w 311586"/>
                <a:gd name="connsiteY13" fmla="*/ 113031 h 440692"/>
                <a:gd name="connsiteX14" fmla="*/ 87163 w 311586"/>
                <a:gd name="connsiteY14" fmla="*/ 124825 h 440692"/>
                <a:gd name="connsiteX15" fmla="*/ 41295 w 311586"/>
                <a:gd name="connsiteY15" fmla="*/ 158571 h 440692"/>
                <a:gd name="connsiteX16" fmla="*/ 10826 w 311586"/>
                <a:gd name="connsiteY16" fmla="*/ 210335 h 440692"/>
                <a:gd name="connsiteX17" fmla="*/ 15 w 311586"/>
                <a:gd name="connsiteY17" fmla="*/ 276843 h 440692"/>
                <a:gd name="connsiteX18" fmla="*/ 19017 w 311586"/>
                <a:gd name="connsiteY18" fmla="*/ 362353 h 440692"/>
                <a:gd name="connsiteX19" fmla="*/ 68488 w 311586"/>
                <a:gd name="connsiteY19" fmla="*/ 230976 h 440692"/>
                <a:gd name="connsiteX20" fmla="*/ 88474 w 311586"/>
                <a:gd name="connsiteY20" fmla="*/ 196903 h 440692"/>
                <a:gd name="connsiteX21" fmla="*/ 118615 w 311586"/>
                <a:gd name="connsiteY21" fmla="*/ 175279 h 440692"/>
                <a:gd name="connsiteX22" fmla="*/ 156947 w 311586"/>
                <a:gd name="connsiteY22" fmla="*/ 168072 h 440692"/>
                <a:gd name="connsiteX23" fmla="*/ 225421 w 311586"/>
                <a:gd name="connsiteY23" fmla="*/ 196903 h 440692"/>
                <a:gd name="connsiteX24" fmla="*/ 251958 w 311586"/>
                <a:gd name="connsiteY24" fmla="*/ 276843 h 440692"/>
                <a:gd name="connsiteX25" fmla="*/ 245078 w 311586"/>
                <a:gd name="connsiteY25" fmla="*/ 322383 h 440692"/>
                <a:gd name="connsiteX26" fmla="*/ 225748 w 311586"/>
                <a:gd name="connsiteY26" fmla="*/ 356784 h 440692"/>
                <a:gd name="connsiteX27" fmla="*/ 195279 w 311586"/>
                <a:gd name="connsiteY27" fmla="*/ 378735 h 440692"/>
                <a:gd name="connsiteX28" fmla="*/ 156947 w 311586"/>
                <a:gd name="connsiteY28" fmla="*/ 386270 h 440692"/>
                <a:gd name="connsiteX29" fmla="*/ 88146 w 311586"/>
                <a:gd name="connsiteY29" fmla="*/ 357111 h 440692"/>
                <a:gd name="connsiteX30" fmla="*/ 61608 w 311586"/>
                <a:gd name="connsiteY30" fmla="*/ 276843 h 440692"/>
                <a:gd name="connsiteX31" fmla="*/ 68488 w 311586"/>
                <a:gd name="connsiteY31" fmla="*/ 230976 h 440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11586" h="440692">
                  <a:moveTo>
                    <a:pt x="19017" y="362353"/>
                  </a:moveTo>
                  <a:cubicBezTo>
                    <a:pt x="30713" y="385919"/>
                    <a:pt x="48608" y="405855"/>
                    <a:pt x="70782" y="420015"/>
                  </a:cubicBezTo>
                  <a:cubicBezTo>
                    <a:pt x="92870" y="433815"/>
                    <a:pt x="118455" y="440977"/>
                    <a:pt x="144497" y="440656"/>
                  </a:cubicBezTo>
                  <a:cubicBezTo>
                    <a:pt x="165400" y="441173"/>
                    <a:pt x="186073" y="436203"/>
                    <a:pt x="204453" y="426240"/>
                  </a:cubicBezTo>
                  <a:cubicBezTo>
                    <a:pt x="220906" y="416808"/>
                    <a:pt x="234840" y="403546"/>
                    <a:pt x="245078" y="387580"/>
                  </a:cubicBezTo>
                  <a:lnTo>
                    <a:pt x="250648" y="378407"/>
                  </a:lnTo>
                  <a:lnTo>
                    <a:pt x="250648" y="434431"/>
                  </a:lnTo>
                  <a:lnTo>
                    <a:pt x="311586" y="434431"/>
                  </a:lnTo>
                  <a:lnTo>
                    <a:pt x="311586" y="0"/>
                  </a:lnTo>
                  <a:lnTo>
                    <a:pt x="250648" y="0"/>
                  </a:lnTo>
                  <a:lnTo>
                    <a:pt x="250648" y="175607"/>
                  </a:lnTo>
                  <a:cubicBezTo>
                    <a:pt x="248997" y="172255"/>
                    <a:pt x="247021" y="169074"/>
                    <a:pt x="244751" y="166106"/>
                  </a:cubicBezTo>
                  <a:cubicBezTo>
                    <a:pt x="234427" y="150213"/>
                    <a:pt x="220510" y="136970"/>
                    <a:pt x="204125" y="127446"/>
                  </a:cubicBezTo>
                  <a:cubicBezTo>
                    <a:pt x="187744" y="117945"/>
                    <a:pt x="167759" y="113031"/>
                    <a:pt x="144497" y="113031"/>
                  </a:cubicBezTo>
                  <a:cubicBezTo>
                    <a:pt x="124764" y="112854"/>
                    <a:pt x="105222" y="116877"/>
                    <a:pt x="87163" y="124825"/>
                  </a:cubicBezTo>
                  <a:cubicBezTo>
                    <a:pt x="69658" y="132701"/>
                    <a:pt x="54024" y="144204"/>
                    <a:pt x="41295" y="158571"/>
                  </a:cubicBezTo>
                  <a:cubicBezTo>
                    <a:pt x="27968" y="173749"/>
                    <a:pt x="17628" y="191313"/>
                    <a:pt x="10826" y="210335"/>
                  </a:cubicBezTo>
                  <a:cubicBezTo>
                    <a:pt x="3396" y="231710"/>
                    <a:pt x="-264" y="254214"/>
                    <a:pt x="15" y="276843"/>
                  </a:cubicBezTo>
                  <a:cubicBezTo>
                    <a:pt x="15" y="309278"/>
                    <a:pt x="6240" y="337454"/>
                    <a:pt x="19017" y="362353"/>
                  </a:cubicBezTo>
                  <a:close/>
                  <a:moveTo>
                    <a:pt x="68488" y="230976"/>
                  </a:moveTo>
                  <a:cubicBezTo>
                    <a:pt x="72885" y="218434"/>
                    <a:pt x="79673" y="206862"/>
                    <a:pt x="88474" y="196903"/>
                  </a:cubicBezTo>
                  <a:cubicBezTo>
                    <a:pt x="96812" y="187569"/>
                    <a:pt x="107102" y="180184"/>
                    <a:pt x="118615" y="175279"/>
                  </a:cubicBezTo>
                  <a:cubicBezTo>
                    <a:pt x="130812" y="170447"/>
                    <a:pt x="143826" y="168000"/>
                    <a:pt x="156947" y="168072"/>
                  </a:cubicBezTo>
                  <a:cubicBezTo>
                    <a:pt x="182856" y="167387"/>
                    <a:pt x="207804" y="177891"/>
                    <a:pt x="225421" y="196903"/>
                  </a:cubicBezTo>
                  <a:cubicBezTo>
                    <a:pt x="243113" y="215905"/>
                    <a:pt x="251958" y="242443"/>
                    <a:pt x="251958" y="276843"/>
                  </a:cubicBezTo>
                  <a:cubicBezTo>
                    <a:pt x="252197" y="292300"/>
                    <a:pt x="249871" y="307686"/>
                    <a:pt x="245078" y="322383"/>
                  </a:cubicBezTo>
                  <a:cubicBezTo>
                    <a:pt x="241170" y="335101"/>
                    <a:pt x="234578" y="346830"/>
                    <a:pt x="225748" y="356784"/>
                  </a:cubicBezTo>
                  <a:cubicBezTo>
                    <a:pt x="217463" y="366396"/>
                    <a:pt x="207021" y="373918"/>
                    <a:pt x="195279" y="378735"/>
                  </a:cubicBezTo>
                  <a:cubicBezTo>
                    <a:pt x="183131" y="383777"/>
                    <a:pt x="170098" y="386339"/>
                    <a:pt x="156947" y="386270"/>
                  </a:cubicBezTo>
                  <a:cubicBezTo>
                    <a:pt x="128771" y="386270"/>
                    <a:pt x="105838" y="376441"/>
                    <a:pt x="88146" y="357111"/>
                  </a:cubicBezTo>
                  <a:cubicBezTo>
                    <a:pt x="70454" y="337781"/>
                    <a:pt x="61608" y="311244"/>
                    <a:pt x="61608" y="276843"/>
                  </a:cubicBezTo>
                  <a:cubicBezTo>
                    <a:pt x="61320" y="261278"/>
                    <a:pt x="63646" y="245771"/>
                    <a:pt x="68488" y="230976"/>
                  </a:cubicBezTo>
                  <a:close/>
                </a:path>
              </a:pathLst>
            </a:custGeom>
            <a:solidFill>
              <a:srgbClr val="00A443"/>
            </a:solidFill>
            <a:ln w="3272" cap="flat">
              <a:noFill/>
              <a:prstDash val="solid"/>
              <a:miter/>
            </a:ln>
          </p:spPr>
          <p:txBody>
            <a:bodyPr rtlCol="0" anchor="ctr"/>
            <a:lstStyle/>
            <a:p>
              <a:endParaRPr lang="es-ES" sz="900"/>
            </a:p>
          </p:txBody>
        </p:sp>
        <p:sp>
          <p:nvSpPr>
            <p:cNvPr id="78" name="Forma libre: forma 77">
              <a:extLst>
                <a:ext uri="{FF2B5EF4-FFF2-40B4-BE49-F238E27FC236}">
                  <a16:creationId xmlns:a16="http://schemas.microsoft.com/office/drawing/2014/main" id="{5509650D-FF05-9AD6-0013-901CAAEC1C3E}"/>
                </a:ext>
              </a:extLst>
            </p:cNvPr>
            <p:cNvSpPr/>
            <p:nvPr/>
          </p:nvSpPr>
          <p:spPr>
            <a:xfrm>
              <a:off x="3956841" y="11364302"/>
              <a:ext cx="164467" cy="321414"/>
            </a:xfrm>
            <a:custGeom>
              <a:avLst/>
              <a:gdLst>
                <a:gd name="connsiteX0" fmla="*/ 164468 w 164467"/>
                <a:gd name="connsiteY0" fmla="*/ 64557 h 321414"/>
                <a:gd name="connsiteX1" fmla="*/ 164468 w 164467"/>
                <a:gd name="connsiteY1" fmla="*/ 15 h 321414"/>
                <a:gd name="connsiteX2" fmla="*/ 146448 w 164467"/>
                <a:gd name="connsiteY2" fmla="*/ 15 h 321414"/>
                <a:gd name="connsiteX3" fmla="*/ 96322 w 164467"/>
                <a:gd name="connsiteY3" fmla="*/ 14103 h 321414"/>
                <a:gd name="connsiteX4" fmla="*/ 60611 w 164467"/>
                <a:gd name="connsiteY4" fmla="*/ 57677 h 321414"/>
                <a:gd name="connsiteX5" fmla="*/ 60611 w 164467"/>
                <a:gd name="connsiteY5" fmla="*/ 6240 h 321414"/>
                <a:gd name="connsiteX6" fmla="*/ 0 w 164467"/>
                <a:gd name="connsiteY6" fmla="*/ 6240 h 321414"/>
                <a:gd name="connsiteX7" fmla="*/ 0 w 164467"/>
                <a:gd name="connsiteY7" fmla="*/ 321415 h 321414"/>
                <a:gd name="connsiteX8" fmla="*/ 60611 w 164467"/>
                <a:gd name="connsiteY8" fmla="*/ 321415 h 321414"/>
                <a:gd name="connsiteX9" fmla="*/ 60611 w 164467"/>
                <a:gd name="connsiteY9" fmla="*/ 153343 h 321414"/>
                <a:gd name="connsiteX10" fmla="*/ 81251 w 164467"/>
                <a:gd name="connsiteY10" fmla="*/ 88801 h 321414"/>
                <a:gd name="connsiteX11" fmla="*/ 133343 w 164467"/>
                <a:gd name="connsiteY11" fmla="*/ 64557 h 321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467" h="321414">
                  <a:moveTo>
                    <a:pt x="164468" y="64557"/>
                  </a:moveTo>
                  <a:lnTo>
                    <a:pt x="164468" y="15"/>
                  </a:lnTo>
                  <a:lnTo>
                    <a:pt x="146448" y="15"/>
                  </a:lnTo>
                  <a:cubicBezTo>
                    <a:pt x="128721" y="-306"/>
                    <a:pt x="111288" y="4595"/>
                    <a:pt x="96322" y="14103"/>
                  </a:cubicBezTo>
                  <a:cubicBezTo>
                    <a:pt x="81579" y="23604"/>
                    <a:pt x="69784" y="38347"/>
                    <a:pt x="60611" y="57677"/>
                  </a:cubicBezTo>
                  <a:lnTo>
                    <a:pt x="60611" y="6240"/>
                  </a:lnTo>
                  <a:lnTo>
                    <a:pt x="0" y="6240"/>
                  </a:lnTo>
                  <a:lnTo>
                    <a:pt x="0" y="321415"/>
                  </a:lnTo>
                  <a:lnTo>
                    <a:pt x="60611" y="321415"/>
                  </a:lnTo>
                  <a:lnTo>
                    <a:pt x="60611" y="153343"/>
                  </a:lnTo>
                  <a:cubicBezTo>
                    <a:pt x="60611" y="126478"/>
                    <a:pt x="67491" y="104855"/>
                    <a:pt x="81251" y="88801"/>
                  </a:cubicBezTo>
                  <a:cubicBezTo>
                    <a:pt x="93989" y="73170"/>
                    <a:pt x="113185" y="64236"/>
                    <a:pt x="133343" y="64557"/>
                  </a:cubicBezTo>
                  <a:close/>
                </a:path>
              </a:pathLst>
            </a:custGeom>
            <a:solidFill>
              <a:srgbClr val="00A443"/>
            </a:solidFill>
            <a:ln w="3272" cap="flat">
              <a:noFill/>
              <a:prstDash val="solid"/>
              <a:miter/>
            </a:ln>
          </p:spPr>
          <p:txBody>
            <a:bodyPr rtlCol="0" anchor="ctr"/>
            <a:lstStyle/>
            <a:p>
              <a:endParaRPr lang="es-ES" sz="900"/>
            </a:p>
          </p:txBody>
        </p:sp>
        <p:sp>
          <p:nvSpPr>
            <p:cNvPr id="79" name="Forma libre: forma 78">
              <a:extLst>
                <a:ext uri="{FF2B5EF4-FFF2-40B4-BE49-F238E27FC236}">
                  <a16:creationId xmlns:a16="http://schemas.microsoft.com/office/drawing/2014/main" id="{846EAB79-684E-7DC5-22C6-8C042C2E10B8}"/>
                </a:ext>
              </a:extLst>
            </p:cNvPr>
            <p:cNvSpPr/>
            <p:nvPr/>
          </p:nvSpPr>
          <p:spPr>
            <a:xfrm>
              <a:off x="4121300" y="11364314"/>
              <a:ext cx="319784" cy="328294"/>
            </a:xfrm>
            <a:custGeom>
              <a:avLst/>
              <a:gdLst>
                <a:gd name="connsiteX0" fmla="*/ 20649 w 319784"/>
                <a:gd name="connsiteY0" fmla="*/ 249653 h 328294"/>
                <a:gd name="connsiteX1" fmla="*/ 77984 w 319784"/>
                <a:gd name="connsiteY1" fmla="*/ 307643 h 328294"/>
                <a:gd name="connsiteX2" fmla="*/ 223449 w 319784"/>
                <a:gd name="connsiteY2" fmla="*/ 316161 h 328294"/>
                <a:gd name="connsiteX3" fmla="*/ 274231 w 319784"/>
                <a:gd name="connsiteY3" fmla="*/ 282416 h 328294"/>
                <a:gd name="connsiteX4" fmla="*/ 307976 w 319784"/>
                <a:gd name="connsiteY4" fmla="*/ 230651 h 328294"/>
                <a:gd name="connsiteX5" fmla="*/ 319771 w 319784"/>
                <a:gd name="connsiteY5" fmla="*/ 163816 h 328294"/>
                <a:gd name="connsiteX6" fmla="*/ 298803 w 319784"/>
                <a:gd name="connsiteY6" fmla="*/ 77978 h 328294"/>
                <a:gd name="connsiteX7" fmla="*/ 242124 w 319784"/>
                <a:gd name="connsiteY7" fmla="*/ 20316 h 328294"/>
                <a:gd name="connsiteX8" fmla="*/ 96003 w 319784"/>
                <a:gd name="connsiteY8" fmla="*/ 11798 h 328294"/>
                <a:gd name="connsiteX9" fmla="*/ 45221 w 319784"/>
                <a:gd name="connsiteY9" fmla="*/ 45543 h 328294"/>
                <a:gd name="connsiteX10" fmla="*/ 11803 w 319784"/>
                <a:gd name="connsiteY10" fmla="*/ 97635 h 328294"/>
                <a:gd name="connsiteX11" fmla="*/ 9 w 319784"/>
                <a:gd name="connsiteY11" fmla="*/ 163816 h 328294"/>
                <a:gd name="connsiteX12" fmla="*/ 20649 w 319784"/>
                <a:gd name="connsiteY12" fmla="*/ 249653 h 328294"/>
                <a:gd name="connsiteX13" fmla="*/ 69793 w 319784"/>
                <a:gd name="connsiteY13" fmla="*/ 117948 h 328294"/>
                <a:gd name="connsiteX14" fmla="*/ 89778 w 319784"/>
                <a:gd name="connsiteY14" fmla="*/ 83875 h 328294"/>
                <a:gd name="connsiteX15" fmla="*/ 120902 w 319784"/>
                <a:gd name="connsiteY15" fmla="*/ 62252 h 328294"/>
                <a:gd name="connsiteX16" fmla="*/ 159562 w 319784"/>
                <a:gd name="connsiteY16" fmla="*/ 55044 h 328294"/>
                <a:gd name="connsiteX17" fmla="*/ 210016 w 319784"/>
                <a:gd name="connsiteY17" fmla="*/ 68149 h 328294"/>
                <a:gd name="connsiteX18" fmla="*/ 244745 w 319784"/>
                <a:gd name="connsiteY18" fmla="*/ 105498 h 328294"/>
                <a:gd name="connsiteX19" fmla="*/ 257522 w 319784"/>
                <a:gd name="connsiteY19" fmla="*/ 163816 h 328294"/>
                <a:gd name="connsiteX20" fmla="*/ 249987 w 319784"/>
                <a:gd name="connsiteY20" fmla="*/ 209683 h 328294"/>
                <a:gd name="connsiteX21" fmla="*/ 229674 w 319784"/>
                <a:gd name="connsiteY21" fmla="*/ 244084 h 328294"/>
                <a:gd name="connsiteX22" fmla="*/ 198550 w 319784"/>
                <a:gd name="connsiteY22" fmla="*/ 265707 h 328294"/>
                <a:gd name="connsiteX23" fmla="*/ 159562 w 319784"/>
                <a:gd name="connsiteY23" fmla="*/ 273242 h 328294"/>
                <a:gd name="connsiteX24" fmla="*/ 110091 w 319784"/>
                <a:gd name="connsiteY24" fmla="*/ 260137 h 328294"/>
                <a:gd name="connsiteX25" fmla="*/ 75363 w 319784"/>
                <a:gd name="connsiteY25" fmla="*/ 222460 h 328294"/>
                <a:gd name="connsiteX26" fmla="*/ 62585 w 319784"/>
                <a:gd name="connsiteY26" fmla="*/ 163816 h 328294"/>
                <a:gd name="connsiteX27" fmla="*/ 69793 w 319784"/>
                <a:gd name="connsiteY27" fmla="*/ 117948 h 328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19784" h="328294">
                  <a:moveTo>
                    <a:pt x="20649" y="249653"/>
                  </a:moveTo>
                  <a:cubicBezTo>
                    <a:pt x="34229" y="273767"/>
                    <a:pt x="54028" y="293791"/>
                    <a:pt x="77984" y="307643"/>
                  </a:cubicBezTo>
                  <a:cubicBezTo>
                    <a:pt x="122839" y="331805"/>
                    <a:pt x="176078" y="334924"/>
                    <a:pt x="223449" y="316161"/>
                  </a:cubicBezTo>
                  <a:cubicBezTo>
                    <a:pt x="242468" y="308433"/>
                    <a:pt x="259740" y="296956"/>
                    <a:pt x="274231" y="282416"/>
                  </a:cubicBezTo>
                  <a:cubicBezTo>
                    <a:pt x="288935" y="267676"/>
                    <a:pt x="300425" y="250053"/>
                    <a:pt x="307976" y="230651"/>
                  </a:cubicBezTo>
                  <a:cubicBezTo>
                    <a:pt x="316052" y="209306"/>
                    <a:pt x="320053" y="186635"/>
                    <a:pt x="319771" y="163816"/>
                  </a:cubicBezTo>
                  <a:cubicBezTo>
                    <a:pt x="319771" y="131053"/>
                    <a:pt x="312563" y="102550"/>
                    <a:pt x="298803" y="77978"/>
                  </a:cubicBezTo>
                  <a:cubicBezTo>
                    <a:pt x="285652" y="53852"/>
                    <a:pt x="266021" y="33880"/>
                    <a:pt x="242124" y="20316"/>
                  </a:cubicBezTo>
                  <a:cubicBezTo>
                    <a:pt x="196908" y="-3398"/>
                    <a:pt x="143669" y="-6504"/>
                    <a:pt x="96003" y="11798"/>
                  </a:cubicBezTo>
                  <a:cubicBezTo>
                    <a:pt x="76919" y="19402"/>
                    <a:pt x="59623" y="30895"/>
                    <a:pt x="45221" y="45543"/>
                  </a:cubicBezTo>
                  <a:cubicBezTo>
                    <a:pt x="30684" y="60479"/>
                    <a:pt x="19319" y="78197"/>
                    <a:pt x="11803" y="97635"/>
                  </a:cubicBezTo>
                  <a:cubicBezTo>
                    <a:pt x="3786" y="118767"/>
                    <a:pt x="-214" y="141213"/>
                    <a:pt x="9" y="163816"/>
                  </a:cubicBezTo>
                  <a:cubicBezTo>
                    <a:pt x="9" y="196250"/>
                    <a:pt x="6889" y="224754"/>
                    <a:pt x="20649" y="249653"/>
                  </a:cubicBezTo>
                  <a:close/>
                  <a:moveTo>
                    <a:pt x="69793" y="117948"/>
                  </a:moveTo>
                  <a:cubicBezTo>
                    <a:pt x="74062" y="105348"/>
                    <a:pt x="80863" y="93753"/>
                    <a:pt x="89778" y="83875"/>
                  </a:cubicBezTo>
                  <a:cubicBezTo>
                    <a:pt x="98477" y="74512"/>
                    <a:pt x="109092" y="67137"/>
                    <a:pt x="120902" y="62252"/>
                  </a:cubicBezTo>
                  <a:cubicBezTo>
                    <a:pt x="133241" y="57505"/>
                    <a:pt x="146342" y="55064"/>
                    <a:pt x="159562" y="55044"/>
                  </a:cubicBezTo>
                  <a:cubicBezTo>
                    <a:pt x="177251" y="54825"/>
                    <a:pt x="194671" y="59349"/>
                    <a:pt x="210016" y="68149"/>
                  </a:cubicBezTo>
                  <a:cubicBezTo>
                    <a:pt x="224835" y="77136"/>
                    <a:pt x="236859" y="90067"/>
                    <a:pt x="244745" y="105498"/>
                  </a:cubicBezTo>
                  <a:cubicBezTo>
                    <a:pt x="253263" y="121552"/>
                    <a:pt x="257522" y="141209"/>
                    <a:pt x="257522" y="163816"/>
                  </a:cubicBezTo>
                  <a:cubicBezTo>
                    <a:pt x="257715" y="179427"/>
                    <a:pt x="255163" y="194953"/>
                    <a:pt x="249987" y="209683"/>
                  </a:cubicBezTo>
                  <a:cubicBezTo>
                    <a:pt x="245633" y="222415"/>
                    <a:pt x="238720" y="234124"/>
                    <a:pt x="229674" y="244084"/>
                  </a:cubicBezTo>
                  <a:cubicBezTo>
                    <a:pt x="221041" y="253519"/>
                    <a:pt x="210406" y="260907"/>
                    <a:pt x="198550" y="265707"/>
                  </a:cubicBezTo>
                  <a:cubicBezTo>
                    <a:pt x="186175" y="270752"/>
                    <a:pt x="172926" y="273311"/>
                    <a:pt x="159562" y="273242"/>
                  </a:cubicBezTo>
                  <a:cubicBezTo>
                    <a:pt x="142195" y="273383"/>
                    <a:pt x="125109" y="268855"/>
                    <a:pt x="110091" y="260137"/>
                  </a:cubicBezTo>
                  <a:cubicBezTo>
                    <a:pt x="95184" y="251118"/>
                    <a:pt x="83140" y="238052"/>
                    <a:pt x="75363" y="222460"/>
                  </a:cubicBezTo>
                  <a:cubicBezTo>
                    <a:pt x="66844" y="206079"/>
                    <a:pt x="62585" y="186749"/>
                    <a:pt x="62585" y="163816"/>
                  </a:cubicBezTo>
                  <a:cubicBezTo>
                    <a:pt x="62238" y="148221"/>
                    <a:pt x="64679" y="132688"/>
                    <a:pt x="69793" y="117948"/>
                  </a:cubicBezTo>
                  <a:close/>
                </a:path>
              </a:pathLst>
            </a:custGeom>
            <a:solidFill>
              <a:srgbClr val="00A443"/>
            </a:solidFill>
            <a:ln w="3272" cap="flat">
              <a:noFill/>
              <a:prstDash val="solid"/>
              <a:miter/>
            </a:ln>
          </p:spPr>
          <p:txBody>
            <a:bodyPr rtlCol="0" anchor="ctr"/>
            <a:lstStyle/>
            <a:p>
              <a:endParaRPr lang="es-ES" sz="900"/>
            </a:p>
          </p:txBody>
        </p:sp>
        <p:sp>
          <p:nvSpPr>
            <p:cNvPr id="80" name="Forma libre: forma 79">
              <a:extLst>
                <a:ext uri="{FF2B5EF4-FFF2-40B4-BE49-F238E27FC236}">
                  <a16:creationId xmlns:a16="http://schemas.microsoft.com/office/drawing/2014/main" id="{8BD879B0-27AD-DD6F-BD30-74396EF9887A}"/>
                </a:ext>
              </a:extLst>
            </p:cNvPr>
            <p:cNvSpPr/>
            <p:nvPr/>
          </p:nvSpPr>
          <p:spPr>
            <a:xfrm>
              <a:off x="4476416" y="11251286"/>
              <a:ext cx="118966" cy="434430"/>
            </a:xfrm>
            <a:custGeom>
              <a:avLst/>
              <a:gdLst>
                <a:gd name="connsiteX0" fmla="*/ 37715 w 118966"/>
                <a:gd name="connsiteY0" fmla="*/ 423292 h 434430"/>
                <a:gd name="connsiteX1" fmla="*/ 84893 w 118966"/>
                <a:gd name="connsiteY1" fmla="*/ 434431 h 434430"/>
                <a:gd name="connsiteX2" fmla="*/ 118966 w 118966"/>
                <a:gd name="connsiteY2" fmla="*/ 434431 h 434430"/>
                <a:gd name="connsiteX3" fmla="*/ 118966 w 118966"/>
                <a:gd name="connsiteY3" fmla="*/ 381028 h 434430"/>
                <a:gd name="connsiteX4" fmla="*/ 94394 w 118966"/>
                <a:gd name="connsiteY4" fmla="*/ 381028 h 434430"/>
                <a:gd name="connsiteX5" fmla="*/ 68512 w 118966"/>
                <a:gd name="connsiteY5" fmla="*/ 371527 h 434430"/>
                <a:gd name="connsiteX6" fmla="*/ 60649 w 118966"/>
                <a:gd name="connsiteY6" fmla="*/ 344006 h 434430"/>
                <a:gd name="connsiteX7" fmla="*/ 60649 w 118966"/>
                <a:gd name="connsiteY7" fmla="*/ 0 h 434430"/>
                <a:gd name="connsiteX8" fmla="*/ 38 w 118966"/>
                <a:gd name="connsiteY8" fmla="*/ 0 h 434430"/>
                <a:gd name="connsiteX9" fmla="*/ 38 w 118966"/>
                <a:gd name="connsiteY9" fmla="*/ 347610 h 434430"/>
                <a:gd name="connsiteX10" fmla="*/ 9212 w 118966"/>
                <a:gd name="connsiteY10" fmla="*/ 392822 h 434430"/>
                <a:gd name="connsiteX11" fmla="*/ 37715 w 118966"/>
                <a:gd name="connsiteY11" fmla="*/ 423292 h 434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966" h="434430">
                  <a:moveTo>
                    <a:pt x="37715" y="423292"/>
                  </a:moveTo>
                  <a:cubicBezTo>
                    <a:pt x="50493" y="430827"/>
                    <a:pt x="66219" y="434431"/>
                    <a:pt x="84893" y="434431"/>
                  </a:cubicBezTo>
                  <a:lnTo>
                    <a:pt x="118966" y="434431"/>
                  </a:lnTo>
                  <a:lnTo>
                    <a:pt x="118966" y="381028"/>
                  </a:lnTo>
                  <a:lnTo>
                    <a:pt x="94394" y="381028"/>
                  </a:lnTo>
                  <a:cubicBezTo>
                    <a:pt x="82272" y="381028"/>
                    <a:pt x="73754" y="378079"/>
                    <a:pt x="68512" y="371527"/>
                  </a:cubicBezTo>
                  <a:cubicBezTo>
                    <a:pt x="63270" y="364974"/>
                    <a:pt x="60649" y="355801"/>
                    <a:pt x="60649" y="344006"/>
                  </a:cubicBezTo>
                  <a:lnTo>
                    <a:pt x="60649" y="0"/>
                  </a:lnTo>
                  <a:lnTo>
                    <a:pt x="38" y="0"/>
                  </a:lnTo>
                  <a:lnTo>
                    <a:pt x="38" y="347610"/>
                  </a:lnTo>
                  <a:cubicBezTo>
                    <a:pt x="-388" y="363182"/>
                    <a:pt x="2748" y="378646"/>
                    <a:pt x="9212" y="392822"/>
                  </a:cubicBezTo>
                  <a:cubicBezTo>
                    <a:pt x="15348" y="405672"/>
                    <a:pt x="25301" y="416313"/>
                    <a:pt x="37715" y="423292"/>
                  </a:cubicBezTo>
                  <a:close/>
                </a:path>
              </a:pathLst>
            </a:custGeom>
            <a:solidFill>
              <a:srgbClr val="00A443"/>
            </a:solidFill>
            <a:ln w="3272" cap="flat">
              <a:noFill/>
              <a:prstDash val="solid"/>
              <a:miter/>
            </a:ln>
          </p:spPr>
          <p:txBody>
            <a:bodyPr rtlCol="0" anchor="ctr"/>
            <a:lstStyle/>
            <a:p>
              <a:endParaRPr lang="es-ES" sz="900"/>
            </a:p>
          </p:txBody>
        </p:sp>
        <p:sp>
          <p:nvSpPr>
            <p:cNvPr id="81" name="Forma libre: forma 80">
              <a:extLst>
                <a:ext uri="{FF2B5EF4-FFF2-40B4-BE49-F238E27FC236}">
                  <a16:creationId xmlns:a16="http://schemas.microsoft.com/office/drawing/2014/main" id="{929EDA54-DA5C-98E0-4E06-D95297C2F572}"/>
                </a:ext>
              </a:extLst>
            </p:cNvPr>
            <p:cNvSpPr/>
            <p:nvPr/>
          </p:nvSpPr>
          <p:spPr>
            <a:xfrm>
              <a:off x="4609762" y="11364292"/>
              <a:ext cx="279545" cy="328318"/>
            </a:xfrm>
            <a:custGeom>
              <a:avLst/>
              <a:gdLst>
                <a:gd name="connsiteX0" fmla="*/ 221838 w 279545"/>
                <a:gd name="connsiteY0" fmla="*/ 321425 h 328318"/>
                <a:gd name="connsiteX1" fmla="*/ 279500 w 279545"/>
                <a:gd name="connsiteY1" fmla="*/ 321425 h 328318"/>
                <a:gd name="connsiteX2" fmla="*/ 279500 w 279545"/>
                <a:gd name="connsiteY2" fmla="*/ 124850 h 328318"/>
                <a:gd name="connsiteX3" fmla="*/ 267706 w 279545"/>
                <a:gd name="connsiteY3" fmla="*/ 68171 h 328318"/>
                <a:gd name="connsiteX4" fmla="*/ 236254 w 279545"/>
                <a:gd name="connsiteY4" fmla="*/ 29511 h 328318"/>
                <a:gd name="connsiteX5" fmla="*/ 191697 w 279545"/>
                <a:gd name="connsiteY5" fmla="*/ 7233 h 328318"/>
                <a:gd name="connsiteX6" fmla="*/ 138621 w 279545"/>
                <a:gd name="connsiteY6" fmla="*/ 25 h 328318"/>
                <a:gd name="connsiteX7" fmla="*/ 61630 w 279545"/>
                <a:gd name="connsiteY7" fmla="*/ 19027 h 328318"/>
                <a:gd name="connsiteX8" fmla="*/ 10848 w 279545"/>
                <a:gd name="connsiteY8" fmla="*/ 76361 h 328318"/>
                <a:gd name="connsiteX9" fmla="*/ 58353 w 279545"/>
                <a:gd name="connsiteY9" fmla="*/ 103554 h 328318"/>
                <a:gd name="connsiteX10" fmla="*/ 87840 w 279545"/>
                <a:gd name="connsiteY10" fmla="*/ 67516 h 328318"/>
                <a:gd name="connsiteX11" fmla="*/ 137311 w 279545"/>
                <a:gd name="connsiteY11" fmla="*/ 54738 h 328318"/>
                <a:gd name="connsiteX12" fmla="*/ 177936 w 279545"/>
                <a:gd name="connsiteY12" fmla="*/ 61946 h 328318"/>
                <a:gd name="connsiteX13" fmla="*/ 207423 w 279545"/>
                <a:gd name="connsiteY13" fmla="*/ 86190 h 328318"/>
                <a:gd name="connsiteX14" fmla="*/ 218562 w 279545"/>
                <a:gd name="connsiteY14" fmla="*/ 130420 h 328318"/>
                <a:gd name="connsiteX15" fmla="*/ 218562 w 279545"/>
                <a:gd name="connsiteY15" fmla="*/ 165475 h 328318"/>
                <a:gd name="connsiteX16" fmla="*/ 211682 w 279545"/>
                <a:gd name="connsiteY16" fmla="*/ 158923 h 328318"/>
                <a:gd name="connsiteX17" fmla="*/ 127482 w 279545"/>
                <a:gd name="connsiteY17" fmla="*/ 133368 h 328318"/>
                <a:gd name="connsiteX18" fmla="*/ 62940 w 279545"/>
                <a:gd name="connsiteY18" fmla="*/ 144507 h 328318"/>
                <a:gd name="connsiteX19" fmla="*/ 16745 w 279545"/>
                <a:gd name="connsiteY19" fmla="*/ 177925 h 328318"/>
                <a:gd name="connsiteX20" fmla="*/ 36 w 279545"/>
                <a:gd name="connsiteY20" fmla="*/ 231000 h 328318"/>
                <a:gd name="connsiteX21" fmla="*/ 16745 w 279545"/>
                <a:gd name="connsiteY21" fmla="*/ 283748 h 328318"/>
                <a:gd name="connsiteX22" fmla="*/ 61302 w 279545"/>
                <a:gd name="connsiteY22" fmla="*/ 316838 h 328318"/>
                <a:gd name="connsiteX23" fmla="*/ 124206 w 279545"/>
                <a:gd name="connsiteY23" fmla="*/ 328305 h 328318"/>
                <a:gd name="connsiteX24" fmla="*/ 210699 w 279545"/>
                <a:gd name="connsiteY24" fmla="*/ 302095 h 328318"/>
                <a:gd name="connsiteX25" fmla="*/ 221838 w 279545"/>
                <a:gd name="connsiteY25" fmla="*/ 290301 h 328318"/>
                <a:gd name="connsiteX26" fmla="*/ 198249 w 279545"/>
                <a:gd name="connsiteY26" fmla="*/ 268022 h 328318"/>
                <a:gd name="connsiteX27" fmla="*/ 142225 w 279545"/>
                <a:gd name="connsiteY27" fmla="*/ 281127 h 328318"/>
                <a:gd name="connsiteX28" fmla="*/ 85546 w 279545"/>
                <a:gd name="connsiteY28" fmla="*/ 268022 h 328318"/>
                <a:gd name="connsiteX29" fmla="*/ 62940 w 279545"/>
                <a:gd name="connsiteY29" fmla="*/ 230345 h 328318"/>
                <a:gd name="connsiteX30" fmla="*/ 85546 w 279545"/>
                <a:gd name="connsiteY30" fmla="*/ 191358 h 328318"/>
                <a:gd name="connsiteX31" fmla="*/ 142225 w 279545"/>
                <a:gd name="connsiteY31" fmla="*/ 178908 h 328318"/>
                <a:gd name="connsiteX32" fmla="*/ 198249 w 279545"/>
                <a:gd name="connsiteY32" fmla="*/ 191685 h 328318"/>
                <a:gd name="connsiteX33" fmla="*/ 220528 w 279545"/>
                <a:gd name="connsiteY33" fmla="*/ 230345 h 328318"/>
                <a:gd name="connsiteX34" fmla="*/ 198249 w 279545"/>
                <a:gd name="connsiteY34" fmla="*/ 268022 h 328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79545" h="328318">
                  <a:moveTo>
                    <a:pt x="221838" y="321425"/>
                  </a:moveTo>
                  <a:lnTo>
                    <a:pt x="279500" y="321425"/>
                  </a:lnTo>
                  <a:lnTo>
                    <a:pt x="279500" y="124850"/>
                  </a:lnTo>
                  <a:cubicBezTo>
                    <a:pt x="280025" y="105297"/>
                    <a:pt x="275995" y="85889"/>
                    <a:pt x="267706" y="68171"/>
                  </a:cubicBezTo>
                  <a:cubicBezTo>
                    <a:pt x="260301" y="53061"/>
                    <a:pt x="249555" y="39841"/>
                    <a:pt x="236254" y="29511"/>
                  </a:cubicBezTo>
                  <a:cubicBezTo>
                    <a:pt x="223018" y="19210"/>
                    <a:pt x="207881" y="11639"/>
                    <a:pt x="191697" y="7233"/>
                  </a:cubicBezTo>
                  <a:cubicBezTo>
                    <a:pt x="174431" y="2295"/>
                    <a:pt x="156575" y="-132"/>
                    <a:pt x="138621" y="25"/>
                  </a:cubicBezTo>
                  <a:cubicBezTo>
                    <a:pt x="111756" y="-457"/>
                    <a:pt x="85186" y="6092"/>
                    <a:pt x="61630" y="19027"/>
                  </a:cubicBezTo>
                  <a:cubicBezTo>
                    <a:pt x="38696" y="31477"/>
                    <a:pt x="21987" y="50807"/>
                    <a:pt x="10848" y="76361"/>
                  </a:cubicBezTo>
                  <a:lnTo>
                    <a:pt x="58353" y="103554"/>
                  </a:lnTo>
                  <a:cubicBezTo>
                    <a:pt x="64251" y="88808"/>
                    <a:pt x="74571" y="76230"/>
                    <a:pt x="87840" y="67516"/>
                  </a:cubicBezTo>
                  <a:cubicBezTo>
                    <a:pt x="101272" y="58997"/>
                    <a:pt x="117981" y="54738"/>
                    <a:pt x="137311" y="54738"/>
                  </a:cubicBezTo>
                  <a:cubicBezTo>
                    <a:pt x="151202" y="54476"/>
                    <a:pt x="164995" y="56927"/>
                    <a:pt x="177936" y="61946"/>
                  </a:cubicBezTo>
                  <a:cubicBezTo>
                    <a:pt x="189993" y="66850"/>
                    <a:pt x="200281" y="75306"/>
                    <a:pt x="207423" y="86190"/>
                  </a:cubicBezTo>
                  <a:cubicBezTo>
                    <a:pt x="214958" y="97329"/>
                    <a:pt x="218562" y="112073"/>
                    <a:pt x="218562" y="130420"/>
                  </a:cubicBezTo>
                  <a:lnTo>
                    <a:pt x="218562" y="165475"/>
                  </a:lnTo>
                  <a:cubicBezTo>
                    <a:pt x="216498" y="163048"/>
                    <a:pt x="214205" y="160853"/>
                    <a:pt x="211682" y="158923"/>
                  </a:cubicBezTo>
                  <a:cubicBezTo>
                    <a:pt x="192352" y="141886"/>
                    <a:pt x="164176" y="133368"/>
                    <a:pt x="127482" y="133368"/>
                  </a:cubicBezTo>
                  <a:cubicBezTo>
                    <a:pt x="105466" y="133188"/>
                    <a:pt x="83614" y="136959"/>
                    <a:pt x="62940" y="144507"/>
                  </a:cubicBezTo>
                  <a:cubicBezTo>
                    <a:pt x="44724" y="151119"/>
                    <a:pt x="28736" y="162694"/>
                    <a:pt x="16745" y="177925"/>
                  </a:cubicBezTo>
                  <a:cubicBezTo>
                    <a:pt x="5409" y="193258"/>
                    <a:pt x="-455" y="211939"/>
                    <a:pt x="36" y="231000"/>
                  </a:cubicBezTo>
                  <a:cubicBezTo>
                    <a:pt x="-521" y="249967"/>
                    <a:pt x="5376" y="268563"/>
                    <a:pt x="16745" y="283748"/>
                  </a:cubicBezTo>
                  <a:cubicBezTo>
                    <a:pt x="28212" y="298740"/>
                    <a:pt x="43643" y="310204"/>
                    <a:pt x="61302" y="316838"/>
                  </a:cubicBezTo>
                  <a:cubicBezTo>
                    <a:pt x="81320" y="324681"/>
                    <a:pt x="102681" y="328577"/>
                    <a:pt x="124206" y="328305"/>
                  </a:cubicBezTo>
                  <a:cubicBezTo>
                    <a:pt x="161555" y="328305"/>
                    <a:pt x="190386" y="319459"/>
                    <a:pt x="210699" y="302095"/>
                  </a:cubicBezTo>
                  <a:cubicBezTo>
                    <a:pt x="214729" y="298488"/>
                    <a:pt x="218464" y="294543"/>
                    <a:pt x="221838" y="290301"/>
                  </a:cubicBezTo>
                  <a:close/>
                  <a:moveTo>
                    <a:pt x="198249" y="268022"/>
                  </a:moveTo>
                  <a:cubicBezTo>
                    <a:pt x="183178" y="276868"/>
                    <a:pt x="164504" y="281127"/>
                    <a:pt x="142225" y="281127"/>
                  </a:cubicBezTo>
                  <a:cubicBezTo>
                    <a:pt x="119947" y="281127"/>
                    <a:pt x="100617" y="276868"/>
                    <a:pt x="85546" y="268022"/>
                  </a:cubicBezTo>
                  <a:cubicBezTo>
                    <a:pt x="70476" y="259176"/>
                    <a:pt x="62940" y="246726"/>
                    <a:pt x="62940" y="230345"/>
                  </a:cubicBezTo>
                  <a:cubicBezTo>
                    <a:pt x="62252" y="214059"/>
                    <a:pt x="71065" y="198857"/>
                    <a:pt x="85546" y="191358"/>
                  </a:cubicBezTo>
                  <a:cubicBezTo>
                    <a:pt x="100617" y="182840"/>
                    <a:pt x="119619" y="178908"/>
                    <a:pt x="142225" y="178908"/>
                  </a:cubicBezTo>
                  <a:cubicBezTo>
                    <a:pt x="164831" y="178908"/>
                    <a:pt x="183178" y="183167"/>
                    <a:pt x="198249" y="191685"/>
                  </a:cubicBezTo>
                  <a:cubicBezTo>
                    <a:pt x="212370" y="199339"/>
                    <a:pt x="220986" y="214288"/>
                    <a:pt x="220528" y="230345"/>
                  </a:cubicBezTo>
                  <a:cubicBezTo>
                    <a:pt x="220921" y="246130"/>
                    <a:pt x="212272" y="260759"/>
                    <a:pt x="198249" y="268022"/>
                  </a:cubicBezTo>
                  <a:close/>
                </a:path>
              </a:pathLst>
            </a:custGeom>
            <a:solidFill>
              <a:srgbClr val="00A443"/>
            </a:solidFill>
            <a:ln w="3272" cap="flat">
              <a:noFill/>
              <a:prstDash val="solid"/>
              <a:miter/>
            </a:ln>
          </p:spPr>
          <p:txBody>
            <a:bodyPr rtlCol="0" anchor="ctr"/>
            <a:lstStyle/>
            <a:p>
              <a:endParaRPr lang="es-ES" sz="900"/>
            </a:p>
          </p:txBody>
        </p:sp>
        <p:sp>
          <p:nvSpPr>
            <p:cNvPr id="82" name="Forma libre: forma 81">
              <a:extLst>
                <a:ext uri="{FF2B5EF4-FFF2-40B4-BE49-F238E27FC236}">
                  <a16:creationId xmlns:a16="http://schemas.microsoft.com/office/drawing/2014/main" id="{3D02E45C-2E37-3280-E659-64F40A31F4C9}"/>
                </a:ext>
              </a:extLst>
            </p:cNvPr>
            <p:cNvSpPr/>
            <p:nvPr/>
          </p:nvSpPr>
          <p:spPr>
            <a:xfrm>
              <a:off x="2628322" y="11758450"/>
              <a:ext cx="63886" cy="434529"/>
            </a:xfrm>
            <a:custGeom>
              <a:avLst/>
              <a:gdLst>
                <a:gd name="connsiteX0" fmla="*/ 0 w 63886"/>
                <a:gd name="connsiteY0" fmla="*/ 0 h 434529"/>
                <a:gd name="connsiteX1" fmla="*/ 63887 w 63886"/>
                <a:gd name="connsiteY1" fmla="*/ 0 h 434529"/>
                <a:gd name="connsiteX2" fmla="*/ 63887 w 63886"/>
                <a:gd name="connsiteY2" fmla="*/ 434529 h 434529"/>
                <a:gd name="connsiteX3" fmla="*/ 0 w 63886"/>
                <a:gd name="connsiteY3" fmla="*/ 434529 h 434529"/>
              </a:gdLst>
              <a:ahLst/>
              <a:cxnLst>
                <a:cxn ang="0">
                  <a:pos x="connsiteX0" y="connsiteY0"/>
                </a:cxn>
                <a:cxn ang="0">
                  <a:pos x="connsiteX1" y="connsiteY1"/>
                </a:cxn>
                <a:cxn ang="0">
                  <a:pos x="connsiteX2" y="connsiteY2"/>
                </a:cxn>
                <a:cxn ang="0">
                  <a:pos x="connsiteX3" y="connsiteY3"/>
                </a:cxn>
              </a:cxnLst>
              <a:rect l="l" t="t" r="r" b="b"/>
              <a:pathLst>
                <a:path w="63886" h="434529">
                  <a:moveTo>
                    <a:pt x="0" y="0"/>
                  </a:moveTo>
                  <a:lnTo>
                    <a:pt x="63887" y="0"/>
                  </a:lnTo>
                  <a:lnTo>
                    <a:pt x="63887" y="434529"/>
                  </a:lnTo>
                  <a:lnTo>
                    <a:pt x="0" y="434529"/>
                  </a:lnTo>
                  <a:close/>
                </a:path>
              </a:pathLst>
            </a:custGeom>
            <a:solidFill>
              <a:srgbClr val="00A443"/>
            </a:solidFill>
            <a:ln w="3272" cap="flat">
              <a:noFill/>
              <a:prstDash val="solid"/>
              <a:miter/>
            </a:ln>
          </p:spPr>
          <p:txBody>
            <a:bodyPr rtlCol="0" anchor="ctr"/>
            <a:lstStyle/>
            <a:p>
              <a:endParaRPr lang="es-ES" sz="900"/>
            </a:p>
          </p:txBody>
        </p:sp>
        <p:sp>
          <p:nvSpPr>
            <p:cNvPr id="83" name="Forma libre: forma 82">
              <a:extLst>
                <a:ext uri="{FF2B5EF4-FFF2-40B4-BE49-F238E27FC236}">
                  <a16:creationId xmlns:a16="http://schemas.microsoft.com/office/drawing/2014/main" id="{049279F1-4FD3-00BC-2F62-792202381609}"/>
                </a:ext>
              </a:extLst>
            </p:cNvPr>
            <p:cNvSpPr/>
            <p:nvPr/>
          </p:nvSpPr>
          <p:spPr>
            <a:xfrm>
              <a:off x="2756096" y="11871452"/>
              <a:ext cx="270618" cy="321428"/>
            </a:xfrm>
            <a:custGeom>
              <a:avLst/>
              <a:gdLst>
                <a:gd name="connsiteX0" fmla="*/ 214267 w 270618"/>
                <a:gd name="connsiteY0" fmla="*/ 14772 h 321428"/>
                <a:gd name="connsiteX1" fmla="*/ 153984 w 270618"/>
                <a:gd name="connsiteY1" fmla="*/ 29 h 321428"/>
                <a:gd name="connsiteX2" fmla="*/ 93373 w 270618"/>
                <a:gd name="connsiteY2" fmla="*/ 17065 h 321428"/>
                <a:gd name="connsiteX3" fmla="*/ 60938 w 270618"/>
                <a:gd name="connsiteY3" fmla="*/ 52776 h 321428"/>
                <a:gd name="connsiteX4" fmla="*/ 60938 w 270618"/>
                <a:gd name="connsiteY4" fmla="*/ 6254 h 321428"/>
                <a:gd name="connsiteX5" fmla="*/ 0 w 270618"/>
                <a:gd name="connsiteY5" fmla="*/ 6254 h 321428"/>
                <a:gd name="connsiteX6" fmla="*/ 0 w 270618"/>
                <a:gd name="connsiteY6" fmla="*/ 321429 h 321428"/>
                <a:gd name="connsiteX7" fmla="*/ 60938 w 270618"/>
                <a:gd name="connsiteY7" fmla="*/ 321429 h 321428"/>
                <a:gd name="connsiteX8" fmla="*/ 60938 w 270618"/>
                <a:gd name="connsiteY8" fmla="*/ 134683 h 321428"/>
                <a:gd name="connsiteX9" fmla="*/ 82889 w 270618"/>
                <a:gd name="connsiteY9" fmla="*/ 75383 h 321428"/>
                <a:gd name="connsiteX10" fmla="*/ 139896 w 270618"/>
                <a:gd name="connsiteY10" fmla="*/ 54087 h 321428"/>
                <a:gd name="connsiteX11" fmla="*/ 190023 w 270618"/>
                <a:gd name="connsiteY11" fmla="*/ 75055 h 321428"/>
                <a:gd name="connsiteX12" fmla="*/ 209352 w 270618"/>
                <a:gd name="connsiteY12" fmla="*/ 132062 h 321428"/>
                <a:gd name="connsiteX13" fmla="*/ 209352 w 270618"/>
                <a:gd name="connsiteY13" fmla="*/ 321429 h 321428"/>
                <a:gd name="connsiteX14" fmla="*/ 270618 w 270618"/>
                <a:gd name="connsiteY14" fmla="*/ 321429 h 321428"/>
                <a:gd name="connsiteX15" fmla="*/ 270618 w 270618"/>
                <a:gd name="connsiteY15" fmla="*/ 122233 h 321428"/>
                <a:gd name="connsiteX16" fmla="*/ 255548 w 270618"/>
                <a:gd name="connsiteY16" fmla="*/ 57363 h 321428"/>
                <a:gd name="connsiteX17" fmla="*/ 214267 w 270618"/>
                <a:gd name="connsiteY17" fmla="*/ 14772 h 321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0618" h="321428">
                  <a:moveTo>
                    <a:pt x="214267" y="14772"/>
                  </a:moveTo>
                  <a:cubicBezTo>
                    <a:pt x="195815" y="4652"/>
                    <a:pt x="175024" y="-433"/>
                    <a:pt x="153984" y="29"/>
                  </a:cubicBezTo>
                  <a:cubicBezTo>
                    <a:pt x="132587" y="-60"/>
                    <a:pt x="111592" y="5844"/>
                    <a:pt x="93373" y="17065"/>
                  </a:cubicBezTo>
                  <a:cubicBezTo>
                    <a:pt x="79462" y="25734"/>
                    <a:pt x="68231" y="38099"/>
                    <a:pt x="60938" y="52776"/>
                  </a:cubicBezTo>
                  <a:lnTo>
                    <a:pt x="60938" y="6254"/>
                  </a:lnTo>
                  <a:lnTo>
                    <a:pt x="0" y="6254"/>
                  </a:lnTo>
                  <a:lnTo>
                    <a:pt x="0" y="321429"/>
                  </a:lnTo>
                  <a:lnTo>
                    <a:pt x="60938" y="321429"/>
                  </a:lnTo>
                  <a:lnTo>
                    <a:pt x="60938" y="134683"/>
                  </a:lnTo>
                  <a:cubicBezTo>
                    <a:pt x="60938" y="109456"/>
                    <a:pt x="68146" y="89798"/>
                    <a:pt x="82889" y="75383"/>
                  </a:cubicBezTo>
                  <a:cubicBezTo>
                    <a:pt x="97632" y="60967"/>
                    <a:pt x="116635" y="54087"/>
                    <a:pt x="139896" y="54087"/>
                  </a:cubicBezTo>
                  <a:cubicBezTo>
                    <a:pt x="163157" y="54087"/>
                    <a:pt x="177245" y="60967"/>
                    <a:pt x="190023" y="75055"/>
                  </a:cubicBezTo>
                  <a:cubicBezTo>
                    <a:pt x="202800" y="89143"/>
                    <a:pt x="209352" y="108145"/>
                    <a:pt x="209352" y="132062"/>
                  </a:cubicBezTo>
                  <a:lnTo>
                    <a:pt x="209352" y="321429"/>
                  </a:lnTo>
                  <a:lnTo>
                    <a:pt x="270618" y="321429"/>
                  </a:lnTo>
                  <a:lnTo>
                    <a:pt x="270618" y="122233"/>
                  </a:lnTo>
                  <a:cubicBezTo>
                    <a:pt x="270618" y="97333"/>
                    <a:pt x="265704" y="75710"/>
                    <a:pt x="255548" y="57363"/>
                  </a:cubicBezTo>
                  <a:cubicBezTo>
                    <a:pt x="245958" y="39645"/>
                    <a:pt x="231677" y="24912"/>
                    <a:pt x="214267" y="14772"/>
                  </a:cubicBezTo>
                  <a:close/>
                </a:path>
              </a:pathLst>
            </a:custGeom>
            <a:solidFill>
              <a:srgbClr val="00A443"/>
            </a:solidFill>
            <a:ln w="3272" cap="flat">
              <a:noFill/>
              <a:prstDash val="solid"/>
              <a:miter/>
            </a:ln>
          </p:spPr>
          <p:txBody>
            <a:bodyPr rtlCol="0" anchor="ctr"/>
            <a:lstStyle/>
            <a:p>
              <a:endParaRPr lang="es-ES" sz="900"/>
            </a:p>
          </p:txBody>
        </p:sp>
        <p:sp>
          <p:nvSpPr>
            <p:cNvPr id="84" name="Forma libre: forma 83">
              <a:extLst>
                <a:ext uri="{FF2B5EF4-FFF2-40B4-BE49-F238E27FC236}">
                  <a16:creationId xmlns:a16="http://schemas.microsoft.com/office/drawing/2014/main" id="{DCD5D07C-9CC9-E220-3C6F-0F7001F4D656}"/>
                </a:ext>
              </a:extLst>
            </p:cNvPr>
            <p:cNvSpPr/>
            <p:nvPr/>
          </p:nvSpPr>
          <p:spPr>
            <a:xfrm>
              <a:off x="3041785" y="11773848"/>
              <a:ext cx="192315" cy="419032"/>
            </a:xfrm>
            <a:custGeom>
              <a:avLst/>
              <a:gdLst>
                <a:gd name="connsiteX0" fmla="*/ 119583 w 192315"/>
                <a:gd name="connsiteY0" fmla="*/ 0 h 419032"/>
                <a:gd name="connsiteX1" fmla="*/ 58317 w 192315"/>
                <a:gd name="connsiteY1" fmla="*/ 37349 h 419032"/>
                <a:gd name="connsiteX2" fmla="*/ 58317 w 192315"/>
                <a:gd name="connsiteY2" fmla="*/ 103857 h 419032"/>
                <a:gd name="connsiteX3" fmla="*/ 0 w 192315"/>
                <a:gd name="connsiteY3" fmla="*/ 103857 h 419032"/>
                <a:gd name="connsiteX4" fmla="*/ 0 w 192315"/>
                <a:gd name="connsiteY4" fmla="*/ 154639 h 419032"/>
                <a:gd name="connsiteX5" fmla="*/ 58317 w 192315"/>
                <a:gd name="connsiteY5" fmla="*/ 154639 h 419032"/>
                <a:gd name="connsiteX6" fmla="*/ 58317 w 192315"/>
                <a:gd name="connsiteY6" fmla="*/ 321728 h 419032"/>
                <a:gd name="connsiteX7" fmla="*/ 69129 w 192315"/>
                <a:gd name="connsiteY7" fmla="*/ 372510 h 419032"/>
                <a:gd name="connsiteX8" fmla="*/ 100908 w 192315"/>
                <a:gd name="connsiteY8" fmla="*/ 406910 h 419032"/>
                <a:gd name="connsiteX9" fmla="*/ 153328 w 192315"/>
                <a:gd name="connsiteY9" fmla="*/ 419032 h 419032"/>
                <a:gd name="connsiteX10" fmla="*/ 192316 w 192315"/>
                <a:gd name="connsiteY10" fmla="*/ 419032 h 419032"/>
                <a:gd name="connsiteX11" fmla="*/ 192316 w 192315"/>
                <a:gd name="connsiteY11" fmla="*/ 365630 h 419032"/>
                <a:gd name="connsiteX12" fmla="*/ 159881 w 192315"/>
                <a:gd name="connsiteY12" fmla="*/ 365630 h 419032"/>
                <a:gd name="connsiteX13" fmla="*/ 129412 w 192315"/>
                <a:gd name="connsiteY13" fmla="*/ 353180 h 419032"/>
                <a:gd name="connsiteX14" fmla="*/ 119583 w 192315"/>
                <a:gd name="connsiteY14" fmla="*/ 317469 h 419032"/>
                <a:gd name="connsiteX15" fmla="*/ 119583 w 192315"/>
                <a:gd name="connsiteY15" fmla="*/ 154639 h 419032"/>
                <a:gd name="connsiteX16" fmla="*/ 192316 w 192315"/>
                <a:gd name="connsiteY16" fmla="*/ 154639 h 419032"/>
                <a:gd name="connsiteX17" fmla="*/ 192316 w 192315"/>
                <a:gd name="connsiteY17" fmla="*/ 103857 h 419032"/>
                <a:gd name="connsiteX18" fmla="*/ 119583 w 192315"/>
                <a:gd name="connsiteY18" fmla="*/ 103857 h 41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2315" h="419032">
                  <a:moveTo>
                    <a:pt x="119583" y="0"/>
                  </a:moveTo>
                  <a:lnTo>
                    <a:pt x="58317" y="37349"/>
                  </a:lnTo>
                  <a:lnTo>
                    <a:pt x="58317" y="103857"/>
                  </a:lnTo>
                  <a:lnTo>
                    <a:pt x="0" y="103857"/>
                  </a:lnTo>
                  <a:lnTo>
                    <a:pt x="0" y="154639"/>
                  </a:lnTo>
                  <a:lnTo>
                    <a:pt x="58317" y="154639"/>
                  </a:lnTo>
                  <a:lnTo>
                    <a:pt x="58317" y="321728"/>
                  </a:lnTo>
                  <a:cubicBezTo>
                    <a:pt x="57990" y="339259"/>
                    <a:pt x="61688" y="356633"/>
                    <a:pt x="69129" y="372510"/>
                  </a:cubicBezTo>
                  <a:cubicBezTo>
                    <a:pt x="75799" y="387059"/>
                    <a:pt x="86929" y="399110"/>
                    <a:pt x="100908" y="406910"/>
                  </a:cubicBezTo>
                  <a:cubicBezTo>
                    <a:pt x="114996" y="415101"/>
                    <a:pt x="132360" y="419032"/>
                    <a:pt x="153328" y="419032"/>
                  </a:cubicBezTo>
                  <a:lnTo>
                    <a:pt x="192316" y="419032"/>
                  </a:lnTo>
                  <a:lnTo>
                    <a:pt x="192316" y="365630"/>
                  </a:lnTo>
                  <a:lnTo>
                    <a:pt x="159881" y="365630"/>
                  </a:lnTo>
                  <a:cubicBezTo>
                    <a:pt x="145793" y="365630"/>
                    <a:pt x="135637" y="361698"/>
                    <a:pt x="129412" y="353180"/>
                  </a:cubicBezTo>
                  <a:cubicBezTo>
                    <a:pt x="123187" y="344662"/>
                    <a:pt x="119583" y="333195"/>
                    <a:pt x="119583" y="317469"/>
                  </a:cubicBezTo>
                  <a:lnTo>
                    <a:pt x="119583" y="154639"/>
                  </a:lnTo>
                  <a:lnTo>
                    <a:pt x="192316" y="154639"/>
                  </a:lnTo>
                  <a:lnTo>
                    <a:pt x="192316" y="103857"/>
                  </a:lnTo>
                  <a:lnTo>
                    <a:pt x="119583" y="103857"/>
                  </a:lnTo>
                  <a:close/>
                </a:path>
              </a:pathLst>
            </a:custGeom>
            <a:solidFill>
              <a:srgbClr val="00A443"/>
            </a:solidFill>
            <a:ln w="3272" cap="flat">
              <a:noFill/>
              <a:prstDash val="solid"/>
              <a:miter/>
            </a:ln>
          </p:spPr>
          <p:txBody>
            <a:bodyPr rtlCol="0" anchor="ctr"/>
            <a:lstStyle/>
            <a:p>
              <a:endParaRPr lang="es-ES" sz="900"/>
            </a:p>
          </p:txBody>
        </p:sp>
        <p:sp>
          <p:nvSpPr>
            <p:cNvPr id="85" name="Forma libre: forma 84">
              <a:extLst>
                <a:ext uri="{FF2B5EF4-FFF2-40B4-BE49-F238E27FC236}">
                  <a16:creationId xmlns:a16="http://schemas.microsoft.com/office/drawing/2014/main" id="{64FCDBEB-E848-18C9-E766-B39F5402BE3A}"/>
                </a:ext>
              </a:extLst>
            </p:cNvPr>
            <p:cNvSpPr/>
            <p:nvPr/>
          </p:nvSpPr>
          <p:spPr>
            <a:xfrm>
              <a:off x="3239326" y="11871424"/>
              <a:ext cx="297530" cy="328364"/>
            </a:xfrm>
            <a:custGeom>
              <a:avLst/>
              <a:gdLst>
                <a:gd name="connsiteX0" fmla="*/ 74388 w 297530"/>
                <a:gd name="connsiteY0" fmla="*/ 307696 h 328364"/>
                <a:gd name="connsiteX1" fmla="*/ 154656 w 297530"/>
                <a:gd name="connsiteY1" fmla="*/ 328337 h 328364"/>
                <a:gd name="connsiteX2" fmla="*/ 207731 w 297530"/>
                <a:gd name="connsiteY2" fmla="*/ 320474 h 328364"/>
                <a:gd name="connsiteX3" fmla="*/ 254909 w 297530"/>
                <a:gd name="connsiteY3" fmla="*/ 295246 h 328364"/>
                <a:gd name="connsiteX4" fmla="*/ 291931 w 297530"/>
                <a:gd name="connsiteY4" fmla="*/ 249707 h 328364"/>
                <a:gd name="connsiteX5" fmla="*/ 244753 w 297530"/>
                <a:gd name="connsiteY5" fmla="*/ 220220 h 328364"/>
                <a:gd name="connsiteX6" fmla="*/ 221164 w 297530"/>
                <a:gd name="connsiteY6" fmla="*/ 251672 h 328364"/>
                <a:gd name="connsiteX7" fmla="*/ 190695 w 297530"/>
                <a:gd name="connsiteY7" fmla="*/ 269036 h 328364"/>
                <a:gd name="connsiteX8" fmla="*/ 154656 w 297530"/>
                <a:gd name="connsiteY8" fmla="*/ 274278 h 328364"/>
                <a:gd name="connsiteX9" fmla="*/ 106823 w 297530"/>
                <a:gd name="connsiteY9" fmla="*/ 261829 h 328364"/>
                <a:gd name="connsiteX10" fmla="*/ 73733 w 297530"/>
                <a:gd name="connsiteY10" fmla="*/ 225135 h 328364"/>
                <a:gd name="connsiteX11" fmla="*/ 61938 w 297530"/>
                <a:gd name="connsiteY11" fmla="*/ 178284 h 328364"/>
                <a:gd name="connsiteX12" fmla="*/ 296845 w 297530"/>
                <a:gd name="connsiteY12" fmla="*/ 178284 h 328364"/>
                <a:gd name="connsiteX13" fmla="*/ 297500 w 297530"/>
                <a:gd name="connsiteY13" fmla="*/ 169438 h 328364"/>
                <a:gd name="connsiteX14" fmla="*/ 297500 w 297530"/>
                <a:gd name="connsiteY14" fmla="*/ 161248 h 328364"/>
                <a:gd name="connsiteX15" fmla="*/ 278498 w 297530"/>
                <a:gd name="connsiteY15" fmla="*/ 76721 h 328364"/>
                <a:gd name="connsiteX16" fmla="*/ 151380 w 297530"/>
                <a:gd name="connsiteY16" fmla="*/ 56 h 328364"/>
                <a:gd name="connsiteX17" fmla="*/ 90441 w 297530"/>
                <a:gd name="connsiteY17" fmla="*/ 11523 h 328364"/>
                <a:gd name="connsiteX18" fmla="*/ 42281 w 297530"/>
                <a:gd name="connsiteY18" fmla="*/ 44613 h 328364"/>
                <a:gd name="connsiteX19" fmla="*/ 10828 w 297530"/>
                <a:gd name="connsiteY19" fmla="*/ 96378 h 328364"/>
                <a:gd name="connsiteX20" fmla="*/ 17 w 297530"/>
                <a:gd name="connsiteY20" fmla="*/ 163869 h 328364"/>
                <a:gd name="connsiteX21" fmla="*/ 20002 w 297530"/>
                <a:gd name="connsiteY21" fmla="*/ 249707 h 328364"/>
                <a:gd name="connsiteX22" fmla="*/ 74388 w 297530"/>
                <a:gd name="connsiteY22" fmla="*/ 307696 h 328364"/>
                <a:gd name="connsiteX23" fmla="*/ 67835 w 297530"/>
                <a:gd name="connsiteY23" fmla="*/ 115708 h 328364"/>
                <a:gd name="connsiteX24" fmla="*/ 85527 w 297530"/>
                <a:gd name="connsiteY24" fmla="*/ 80325 h 328364"/>
                <a:gd name="connsiteX25" fmla="*/ 113703 w 297530"/>
                <a:gd name="connsiteY25" fmla="*/ 58701 h 328364"/>
                <a:gd name="connsiteX26" fmla="*/ 150724 w 297530"/>
                <a:gd name="connsiteY26" fmla="*/ 51493 h 328364"/>
                <a:gd name="connsiteX27" fmla="*/ 211990 w 297530"/>
                <a:gd name="connsiteY27" fmla="*/ 78686 h 328364"/>
                <a:gd name="connsiteX28" fmla="*/ 233941 w 297530"/>
                <a:gd name="connsiteY28" fmla="*/ 132745 h 328364"/>
                <a:gd name="connsiteX29" fmla="*/ 63904 w 297530"/>
                <a:gd name="connsiteY29" fmla="*/ 132745 h 328364"/>
                <a:gd name="connsiteX30" fmla="*/ 67835 w 297530"/>
                <a:gd name="connsiteY30" fmla="*/ 115708 h 328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97530" h="328364">
                  <a:moveTo>
                    <a:pt x="74388" y="307696"/>
                  </a:moveTo>
                  <a:cubicBezTo>
                    <a:pt x="98773" y="321735"/>
                    <a:pt x="126523" y="328871"/>
                    <a:pt x="154656" y="328337"/>
                  </a:cubicBezTo>
                  <a:cubicBezTo>
                    <a:pt x="172639" y="328340"/>
                    <a:pt x="190521" y="325689"/>
                    <a:pt x="207731" y="320474"/>
                  </a:cubicBezTo>
                  <a:cubicBezTo>
                    <a:pt x="225013" y="315372"/>
                    <a:pt x="241070" y="306785"/>
                    <a:pt x="254909" y="295246"/>
                  </a:cubicBezTo>
                  <a:cubicBezTo>
                    <a:pt x="269846" y="282374"/>
                    <a:pt x="282381" y="266956"/>
                    <a:pt x="291931" y="249707"/>
                  </a:cubicBezTo>
                  <a:lnTo>
                    <a:pt x="244753" y="220220"/>
                  </a:lnTo>
                  <a:cubicBezTo>
                    <a:pt x="238846" y="232038"/>
                    <a:pt x="230855" y="242692"/>
                    <a:pt x="221164" y="251672"/>
                  </a:cubicBezTo>
                  <a:cubicBezTo>
                    <a:pt x="212351" y="259552"/>
                    <a:pt x="201965" y="265469"/>
                    <a:pt x="190695" y="269036"/>
                  </a:cubicBezTo>
                  <a:cubicBezTo>
                    <a:pt x="179028" y="272653"/>
                    <a:pt x="166870" y="274423"/>
                    <a:pt x="154656" y="274278"/>
                  </a:cubicBezTo>
                  <a:cubicBezTo>
                    <a:pt x="137868" y="274636"/>
                    <a:pt x="121307" y="270324"/>
                    <a:pt x="106823" y="261829"/>
                  </a:cubicBezTo>
                  <a:cubicBezTo>
                    <a:pt x="92292" y="253278"/>
                    <a:pt x="80740" y="240468"/>
                    <a:pt x="73733" y="225135"/>
                  </a:cubicBezTo>
                  <a:cubicBezTo>
                    <a:pt x="66780" y="210438"/>
                    <a:pt x="62774" y="194521"/>
                    <a:pt x="61938" y="178284"/>
                  </a:cubicBezTo>
                  <a:lnTo>
                    <a:pt x="296845" y="178284"/>
                  </a:lnTo>
                  <a:cubicBezTo>
                    <a:pt x="297225" y="175349"/>
                    <a:pt x="297445" y="172397"/>
                    <a:pt x="297500" y="169438"/>
                  </a:cubicBezTo>
                  <a:lnTo>
                    <a:pt x="297500" y="161248"/>
                  </a:lnTo>
                  <a:cubicBezTo>
                    <a:pt x="298031" y="131958"/>
                    <a:pt x="291515" y="102967"/>
                    <a:pt x="278498" y="76721"/>
                  </a:cubicBezTo>
                  <a:cubicBezTo>
                    <a:pt x="254788" y="28484"/>
                    <a:pt x="205107" y="-1480"/>
                    <a:pt x="151380" y="56"/>
                  </a:cubicBezTo>
                  <a:cubicBezTo>
                    <a:pt x="130510" y="-160"/>
                    <a:pt x="109804" y="3736"/>
                    <a:pt x="90441" y="11523"/>
                  </a:cubicBezTo>
                  <a:cubicBezTo>
                    <a:pt x="72229" y="19023"/>
                    <a:pt x="55815" y="30303"/>
                    <a:pt x="42281" y="44613"/>
                  </a:cubicBezTo>
                  <a:cubicBezTo>
                    <a:pt x="28281" y="59471"/>
                    <a:pt x="17565" y="77107"/>
                    <a:pt x="10828" y="96378"/>
                  </a:cubicBezTo>
                  <a:cubicBezTo>
                    <a:pt x="3375" y="118087"/>
                    <a:pt x="-281" y="140919"/>
                    <a:pt x="17" y="163869"/>
                  </a:cubicBezTo>
                  <a:cubicBezTo>
                    <a:pt x="17" y="196631"/>
                    <a:pt x="6569" y="225135"/>
                    <a:pt x="20002" y="249707"/>
                  </a:cubicBezTo>
                  <a:cubicBezTo>
                    <a:pt x="32478" y="273653"/>
                    <a:pt x="51290" y="293710"/>
                    <a:pt x="74388" y="307696"/>
                  </a:cubicBezTo>
                  <a:close/>
                  <a:moveTo>
                    <a:pt x="67835" y="115708"/>
                  </a:moveTo>
                  <a:cubicBezTo>
                    <a:pt x="71315" y="102852"/>
                    <a:pt x="77330" y="90822"/>
                    <a:pt x="85527" y="80325"/>
                  </a:cubicBezTo>
                  <a:cubicBezTo>
                    <a:pt x="92908" y="70817"/>
                    <a:pt x="102609" y="63370"/>
                    <a:pt x="113703" y="58701"/>
                  </a:cubicBezTo>
                  <a:cubicBezTo>
                    <a:pt x="125405" y="53741"/>
                    <a:pt x="138016" y="51287"/>
                    <a:pt x="150724" y="51493"/>
                  </a:cubicBezTo>
                  <a:cubicBezTo>
                    <a:pt x="174189" y="50917"/>
                    <a:pt x="196677" y="60896"/>
                    <a:pt x="211990" y="78686"/>
                  </a:cubicBezTo>
                  <a:cubicBezTo>
                    <a:pt x="223457" y="91791"/>
                    <a:pt x="230665" y="109811"/>
                    <a:pt x="233941" y="132745"/>
                  </a:cubicBezTo>
                  <a:lnTo>
                    <a:pt x="63904" y="132745"/>
                  </a:lnTo>
                  <a:cubicBezTo>
                    <a:pt x="64867" y="126991"/>
                    <a:pt x="66177" y="121301"/>
                    <a:pt x="67835" y="115708"/>
                  </a:cubicBezTo>
                  <a:close/>
                </a:path>
              </a:pathLst>
            </a:custGeom>
            <a:solidFill>
              <a:srgbClr val="00A443"/>
            </a:solidFill>
            <a:ln w="3272" cap="flat">
              <a:noFill/>
              <a:prstDash val="solid"/>
              <a:miter/>
            </a:ln>
          </p:spPr>
          <p:txBody>
            <a:bodyPr rtlCol="0" anchor="ctr"/>
            <a:lstStyle/>
            <a:p>
              <a:endParaRPr lang="es-ES" sz="900"/>
            </a:p>
          </p:txBody>
        </p:sp>
        <p:sp>
          <p:nvSpPr>
            <p:cNvPr id="86" name="Forma libre: forma 85">
              <a:extLst>
                <a:ext uri="{FF2B5EF4-FFF2-40B4-BE49-F238E27FC236}">
                  <a16:creationId xmlns:a16="http://schemas.microsoft.com/office/drawing/2014/main" id="{881A4B18-9130-39B6-4876-BC736AC52464}"/>
                </a:ext>
              </a:extLst>
            </p:cNvPr>
            <p:cNvSpPr/>
            <p:nvPr/>
          </p:nvSpPr>
          <p:spPr>
            <a:xfrm>
              <a:off x="3577452" y="11871466"/>
              <a:ext cx="164467" cy="321414"/>
            </a:xfrm>
            <a:custGeom>
              <a:avLst/>
              <a:gdLst>
                <a:gd name="connsiteX0" fmla="*/ 0 w 164467"/>
                <a:gd name="connsiteY0" fmla="*/ 6239 h 321414"/>
                <a:gd name="connsiteX1" fmla="*/ 0 w 164467"/>
                <a:gd name="connsiteY1" fmla="*/ 321414 h 321414"/>
                <a:gd name="connsiteX2" fmla="*/ 60938 w 164467"/>
                <a:gd name="connsiteY2" fmla="*/ 321414 h 321414"/>
                <a:gd name="connsiteX3" fmla="*/ 60938 w 164467"/>
                <a:gd name="connsiteY3" fmla="*/ 153343 h 321414"/>
                <a:gd name="connsiteX4" fmla="*/ 81251 w 164467"/>
                <a:gd name="connsiteY4" fmla="*/ 88801 h 321414"/>
                <a:gd name="connsiteX5" fmla="*/ 133343 w 164467"/>
                <a:gd name="connsiteY5" fmla="*/ 64556 h 321414"/>
                <a:gd name="connsiteX6" fmla="*/ 164468 w 164467"/>
                <a:gd name="connsiteY6" fmla="*/ 64556 h 321414"/>
                <a:gd name="connsiteX7" fmla="*/ 164468 w 164467"/>
                <a:gd name="connsiteY7" fmla="*/ 14 h 321414"/>
                <a:gd name="connsiteX8" fmla="*/ 146448 w 164467"/>
                <a:gd name="connsiteY8" fmla="*/ 14 h 321414"/>
                <a:gd name="connsiteX9" fmla="*/ 96649 w 164467"/>
                <a:gd name="connsiteY9" fmla="*/ 14102 h 321414"/>
                <a:gd name="connsiteX10" fmla="*/ 60938 w 164467"/>
                <a:gd name="connsiteY10" fmla="*/ 57676 h 321414"/>
                <a:gd name="connsiteX11" fmla="*/ 60938 w 164467"/>
                <a:gd name="connsiteY11" fmla="*/ 6239 h 321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467" h="321414">
                  <a:moveTo>
                    <a:pt x="0" y="6239"/>
                  </a:moveTo>
                  <a:lnTo>
                    <a:pt x="0" y="321414"/>
                  </a:lnTo>
                  <a:lnTo>
                    <a:pt x="60938" y="321414"/>
                  </a:lnTo>
                  <a:lnTo>
                    <a:pt x="60938" y="153343"/>
                  </a:lnTo>
                  <a:cubicBezTo>
                    <a:pt x="60938" y="126477"/>
                    <a:pt x="67818" y="104854"/>
                    <a:pt x="81251" y="88801"/>
                  </a:cubicBezTo>
                  <a:cubicBezTo>
                    <a:pt x="93989" y="73170"/>
                    <a:pt x="113185" y="64235"/>
                    <a:pt x="133343" y="64556"/>
                  </a:cubicBezTo>
                  <a:lnTo>
                    <a:pt x="164468" y="64556"/>
                  </a:lnTo>
                  <a:lnTo>
                    <a:pt x="164468" y="14"/>
                  </a:lnTo>
                  <a:lnTo>
                    <a:pt x="146448" y="14"/>
                  </a:lnTo>
                  <a:cubicBezTo>
                    <a:pt x="128822" y="-300"/>
                    <a:pt x="111497" y="4601"/>
                    <a:pt x="96649" y="14102"/>
                  </a:cubicBezTo>
                  <a:cubicBezTo>
                    <a:pt x="81906" y="23603"/>
                    <a:pt x="70112" y="38346"/>
                    <a:pt x="60938" y="57676"/>
                  </a:cubicBezTo>
                  <a:lnTo>
                    <a:pt x="60938" y="6239"/>
                  </a:lnTo>
                  <a:close/>
                </a:path>
              </a:pathLst>
            </a:custGeom>
            <a:solidFill>
              <a:srgbClr val="00A443"/>
            </a:solidFill>
            <a:ln w="3272" cap="flat">
              <a:noFill/>
              <a:prstDash val="solid"/>
              <a:miter/>
            </a:ln>
          </p:spPr>
          <p:txBody>
            <a:bodyPr rtlCol="0" anchor="ctr"/>
            <a:lstStyle/>
            <a:p>
              <a:endParaRPr lang="es-ES" sz="900"/>
            </a:p>
          </p:txBody>
        </p:sp>
        <p:sp>
          <p:nvSpPr>
            <p:cNvPr id="87" name="Forma libre: forma 86">
              <a:extLst>
                <a:ext uri="{FF2B5EF4-FFF2-40B4-BE49-F238E27FC236}">
                  <a16:creationId xmlns:a16="http://schemas.microsoft.com/office/drawing/2014/main" id="{89888585-9CDF-1250-905D-B3E1507D4796}"/>
                </a:ext>
              </a:extLst>
            </p:cNvPr>
            <p:cNvSpPr/>
            <p:nvPr/>
          </p:nvSpPr>
          <p:spPr>
            <a:xfrm>
              <a:off x="3770423" y="11871457"/>
              <a:ext cx="270618" cy="321423"/>
            </a:xfrm>
            <a:custGeom>
              <a:avLst/>
              <a:gdLst>
                <a:gd name="connsiteX0" fmla="*/ 214267 w 270618"/>
                <a:gd name="connsiteY0" fmla="*/ 14767 h 321423"/>
                <a:gd name="connsiteX1" fmla="*/ 153984 w 270618"/>
                <a:gd name="connsiteY1" fmla="*/ 24 h 321423"/>
                <a:gd name="connsiteX2" fmla="*/ 93373 w 270618"/>
                <a:gd name="connsiteY2" fmla="*/ 17060 h 321423"/>
                <a:gd name="connsiteX3" fmla="*/ 60938 w 270618"/>
                <a:gd name="connsiteY3" fmla="*/ 52771 h 321423"/>
                <a:gd name="connsiteX4" fmla="*/ 60938 w 270618"/>
                <a:gd name="connsiteY4" fmla="*/ 6248 h 321423"/>
                <a:gd name="connsiteX5" fmla="*/ 0 w 270618"/>
                <a:gd name="connsiteY5" fmla="*/ 6248 h 321423"/>
                <a:gd name="connsiteX6" fmla="*/ 0 w 270618"/>
                <a:gd name="connsiteY6" fmla="*/ 321424 h 321423"/>
                <a:gd name="connsiteX7" fmla="*/ 60938 w 270618"/>
                <a:gd name="connsiteY7" fmla="*/ 321424 h 321423"/>
                <a:gd name="connsiteX8" fmla="*/ 60938 w 270618"/>
                <a:gd name="connsiteY8" fmla="*/ 134677 h 321423"/>
                <a:gd name="connsiteX9" fmla="*/ 82889 w 270618"/>
                <a:gd name="connsiteY9" fmla="*/ 75377 h 321423"/>
                <a:gd name="connsiteX10" fmla="*/ 139568 w 270618"/>
                <a:gd name="connsiteY10" fmla="*/ 54082 h 321423"/>
                <a:gd name="connsiteX11" fmla="*/ 190023 w 270618"/>
                <a:gd name="connsiteY11" fmla="*/ 75050 h 321423"/>
                <a:gd name="connsiteX12" fmla="*/ 209352 w 270618"/>
                <a:gd name="connsiteY12" fmla="*/ 132056 h 321423"/>
                <a:gd name="connsiteX13" fmla="*/ 209352 w 270618"/>
                <a:gd name="connsiteY13" fmla="*/ 321424 h 321423"/>
                <a:gd name="connsiteX14" fmla="*/ 270618 w 270618"/>
                <a:gd name="connsiteY14" fmla="*/ 321424 h 321423"/>
                <a:gd name="connsiteX15" fmla="*/ 270618 w 270618"/>
                <a:gd name="connsiteY15" fmla="*/ 122228 h 321423"/>
                <a:gd name="connsiteX16" fmla="*/ 255548 w 270618"/>
                <a:gd name="connsiteY16" fmla="*/ 57358 h 321423"/>
                <a:gd name="connsiteX17" fmla="*/ 214267 w 270618"/>
                <a:gd name="connsiteY17" fmla="*/ 14767 h 321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0618" h="321423">
                  <a:moveTo>
                    <a:pt x="214267" y="14767"/>
                  </a:moveTo>
                  <a:cubicBezTo>
                    <a:pt x="195799" y="4692"/>
                    <a:pt x="175017" y="-392"/>
                    <a:pt x="153984" y="24"/>
                  </a:cubicBezTo>
                  <a:cubicBezTo>
                    <a:pt x="132587" y="-65"/>
                    <a:pt x="111592" y="5839"/>
                    <a:pt x="93373" y="17060"/>
                  </a:cubicBezTo>
                  <a:cubicBezTo>
                    <a:pt x="79462" y="25729"/>
                    <a:pt x="68231" y="38094"/>
                    <a:pt x="60938" y="52771"/>
                  </a:cubicBezTo>
                  <a:lnTo>
                    <a:pt x="60938" y="6248"/>
                  </a:lnTo>
                  <a:lnTo>
                    <a:pt x="0" y="6248"/>
                  </a:lnTo>
                  <a:lnTo>
                    <a:pt x="0" y="321424"/>
                  </a:lnTo>
                  <a:lnTo>
                    <a:pt x="60938" y="321424"/>
                  </a:lnTo>
                  <a:lnTo>
                    <a:pt x="60938" y="134677"/>
                  </a:lnTo>
                  <a:cubicBezTo>
                    <a:pt x="60938" y="109450"/>
                    <a:pt x="68146" y="89793"/>
                    <a:pt x="82889" y="75377"/>
                  </a:cubicBezTo>
                  <a:cubicBezTo>
                    <a:pt x="97632" y="60962"/>
                    <a:pt x="116635" y="54082"/>
                    <a:pt x="139568" y="54082"/>
                  </a:cubicBezTo>
                  <a:cubicBezTo>
                    <a:pt x="162502" y="54082"/>
                    <a:pt x="177245" y="60962"/>
                    <a:pt x="190023" y="75050"/>
                  </a:cubicBezTo>
                  <a:cubicBezTo>
                    <a:pt x="202800" y="89138"/>
                    <a:pt x="209352" y="108140"/>
                    <a:pt x="209352" y="132056"/>
                  </a:cubicBezTo>
                  <a:lnTo>
                    <a:pt x="209352" y="321424"/>
                  </a:lnTo>
                  <a:lnTo>
                    <a:pt x="270618" y="321424"/>
                  </a:lnTo>
                  <a:lnTo>
                    <a:pt x="270618" y="122228"/>
                  </a:lnTo>
                  <a:cubicBezTo>
                    <a:pt x="270618" y="97328"/>
                    <a:pt x="265704" y="75705"/>
                    <a:pt x="255548" y="57358"/>
                  </a:cubicBezTo>
                  <a:cubicBezTo>
                    <a:pt x="245958" y="39640"/>
                    <a:pt x="231674" y="24907"/>
                    <a:pt x="214267" y="14767"/>
                  </a:cubicBezTo>
                  <a:close/>
                </a:path>
              </a:pathLst>
            </a:custGeom>
            <a:solidFill>
              <a:srgbClr val="00A443"/>
            </a:solidFill>
            <a:ln w="3272" cap="flat">
              <a:noFill/>
              <a:prstDash val="solid"/>
              <a:miter/>
            </a:ln>
          </p:spPr>
          <p:txBody>
            <a:bodyPr rtlCol="0" anchor="ctr"/>
            <a:lstStyle/>
            <a:p>
              <a:endParaRPr lang="es-ES" sz="900"/>
            </a:p>
          </p:txBody>
        </p:sp>
        <p:sp>
          <p:nvSpPr>
            <p:cNvPr id="88" name="Forma libre: forma 87">
              <a:extLst>
                <a:ext uri="{FF2B5EF4-FFF2-40B4-BE49-F238E27FC236}">
                  <a16:creationId xmlns:a16="http://schemas.microsoft.com/office/drawing/2014/main" id="{9153F97E-7DCD-A360-2A1B-7F5606E6EE55}"/>
                </a:ext>
              </a:extLst>
            </p:cNvPr>
            <p:cNvSpPr/>
            <p:nvPr/>
          </p:nvSpPr>
          <p:spPr>
            <a:xfrm>
              <a:off x="4078026" y="11871451"/>
              <a:ext cx="279546" cy="328323"/>
            </a:xfrm>
            <a:custGeom>
              <a:avLst/>
              <a:gdLst>
                <a:gd name="connsiteX0" fmla="*/ 279501 w 279546"/>
                <a:gd name="connsiteY0" fmla="*/ 321430 h 328323"/>
                <a:gd name="connsiteX1" fmla="*/ 279501 w 279546"/>
                <a:gd name="connsiteY1" fmla="*/ 124855 h 328323"/>
                <a:gd name="connsiteX2" fmla="*/ 267706 w 279546"/>
                <a:gd name="connsiteY2" fmla="*/ 68175 h 328323"/>
                <a:gd name="connsiteX3" fmla="*/ 236254 w 279546"/>
                <a:gd name="connsiteY3" fmla="*/ 29516 h 328323"/>
                <a:gd name="connsiteX4" fmla="*/ 191697 w 279546"/>
                <a:gd name="connsiteY4" fmla="*/ 7237 h 328323"/>
                <a:gd name="connsiteX5" fmla="*/ 138622 w 279546"/>
                <a:gd name="connsiteY5" fmla="*/ 30 h 328323"/>
                <a:gd name="connsiteX6" fmla="*/ 61630 w 279546"/>
                <a:gd name="connsiteY6" fmla="*/ 19032 h 328323"/>
                <a:gd name="connsiteX7" fmla="*/ 10521 w 279546"/>
                <a:gd name="connsiteY7" fmla="*/ 76366 h 328323"/>
                <a:gd name="connsiteX8" fmla="*/ 58354 w 279546"/>
                <a:gd name="connsiteY8" fmla="*/ 103559 h 328323"/>
                <a:gd name="connsiteX9" fmla="*/ 87840 w 279546"/>
                <a:gd name="connsiteY9" fmla="*/ 67520 h 328323"/>
                <a:gd name="connsiteX10" fmla="*/ 137311 w 279546"/>
                <a:gd name="connsiteY10" fmla="*/ 54743 h 328323"/>
                <a:gd name="connsiteX11" fmla="*/ 177937 w 279546"/>
                <a:gd name="connsiteY11" fmla="*/ 61951 h 328323"/>
                <a:gd name="connsiteX12" fmla="*/ 207423 w 279546"/>
                <a:gd name="connsiteY12" fmla="*/ 86195 h 328323"/>
                <a:gd name="connsiteX13" fmla="*/ 218562 w 279546"/>
                <a:gd name="connsiteY13" fmla="*/ 130424 h 328323"/>
                <a:gd name="connsiteX14" fmla="*/ 218562 w 279546"/>
                <a:gd name="connsiteY14" fmla="*/ 165480 h 328323"/>
                <a:gd name="connsiteX15" fmla="*/ 211682 w 279546"/>
                <a:gd name="connsiteY15" fmla="*/ 158928 h 328323"/>
                <a:gd name="connsiteX16" fmla="*/ 127155 w 279546"/>
                <a:gd name="connsiteY16" fmla="*/ 133373 h 328323"/>
                <a:gd name="connsiteX17" fmla="*/ 62613 w 279546"/>
                <a:gd name="connsiteY17" fmla="*/ 144512 h 328323"/>
                <a:gd name="connsiteX18" fmla="*/ 16745 w 279546"/>
                <a:gd name="connsiteY18" fmla="*/ 177930 h 328323"/>
                <a:gd name="connsiteX19" fmla="*/ 16418 w 279546"/>
                <a:gd name="connsiteY19" fmla="*/ 283753 h 328323"/>
                <a:gd name="connsiteX20" fmla="*/ 61302 w 279546"/>
                <a:gd name="connsiteY20" fmla="*/ 316843 h 328323"/>
                <a:gd name="connsiteX21" fmla="*/ 124206 w 279546"/>
                <a:gd name="connsiteY21" fmla="*/ 328310 h 328323"/>
                <a:gd name="connsiteX22" fmla="*/ 210372 w 279546"/>
                <a:gd name="connsiteY22" fmla="*/ 302100 h 328323"/>
                <a:gd name="connsiteX23" fmla="*/ 221511 w 279546"/>
                <a:gd name="connsiteY23" fmla="*/ 290305 h 328323"/>
                <a:gd name="connsiteX24" fmla="*/ 221511 w 279546"/>
                <a:gd name="connsiteY24" fmla="*/ 321430 h 328323"/>
                <a:gd name="connsiteX25" fmla="*/ 197922 w 279546"/>
                <a:gd name="connsiteY25" fmla="*/ 268027 h 328323"/>
                <a:gd name="connsiteX26" fmla="*/ 142226 w 279546"/>
                <a:gd name="connsiteY26" fmla="*/ 281132 h 328323"/>
                <a:gd name="connsiteX27" fmla="*/ 85547 w 279546"/>
                <a:gd name="connsiteY27" fmla="*/ 268027 h 328323"/>
                <a:gd name="connsiteX28" fmla="*/ 62613 w 279546"/>
                <a:gd name="connsiteY28" fmla="*/ 230350 h 328323"/>
                <a:gd name="connsiteX29" fmla="*/ 85547 w 279546"/>
                <a:gd name="connsiteY29" fmla="*/ 191362 h 328323"/>
                <a:gd name="connsiteX30" fmla="*/ 142226 w 279546"/>
                <a:gd name="connsiteY30" fmla="*/ 178913 h 328323"/>
                <a:gd name="connsiteX31" fmla="*/ 197922 w 279546"/>
                <a:gd name="connsiteY31" fmla="*/ 191690 h 328323"/>
                <a:gd name="connsiteX32" fmla="*/ 220528 w 279546"/>
                <a:gd name="connsiteY32" fmla="*/ 230350 h 328323"/>
                <a:gd name="connsiteX33" fmla="*/ 197922 w 279546"/>
                <a:gd name="connsiteY33" fmla="*/ 268027 h 32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79546" h="328323">
                  <a:moveTo>
                    <a:pt x="279501" y="321430"/>
                  </a:moveTo>
                  <a:lnTo>
                    <a:pt x="279501" y="124855"/>
                  </a:lnTo>
                  <a:cubicBezTo>
                    <a:pt x="280028" y="105302"/>
                    <a:pt x="275992" y="85893"/>
                    <a:pt x="267706" y="68175"/>
                  </a:cubicBezTo>
                  <a:cubicBezTo>
                    <a:pt x="260295" y="53065"/>
                    <a:pt x="249539" y="39846"/>
                    <a:pt x="236254" y="29516"/>
                  </a:cubicBezTo>
                  <a:cubicBezTo>
                    <a:pt x="223021" y="19215"/>
                    <a:pt x="207875" y="11644"/>
                    <a:pt x="191697" y="7237"/>
                  </a:cubicBezTo>
                  <a:cubicBezTo>
                    <a:pt x="174435" y="2346"/>
                    <a:pt x="156566" y="-82"/>
                    <a:pt x="138622" y="30"/>
                  </a:cubicBezTo>
                  <a:cubicBezTo>
                    <a:pt x="111737" y="-498"/>
                    <a:pt x="85183" y="6055"/>
                    <a:pt x="61630" y="19032"/>
                  </a:cubicBezTo>
                  <a:cubicBezTo>
                    <a:pt x="38542" y="31740"/>
                    <a:pt x="20506" y="51978"/>
                    <a:pt x="10521" y="76366"/>
                  </a:cubicBezTo>
                  <a:lnTo>
                    <a:pt x="58354" y="103559"/>
                  </a:lnTo>
                  <a:cubicBezTo>
                    <a:pt x="64264" y="88813"/>
                    <a:pt x="74555" y="76235"/>
                    <a:pt x="87840" y="67520"/>
                  </a:cubicBezTo>
                  <a:cubicBezTo>
                    <a:pt x="101273" y="59002"/>
                    <a:pt x="117654" y="54743"/>
                    <a:pt x="137311" y="54743"/>
                  </a:cubicBezTo>
                  <a:cubicBezTo>
                    <a:pt x="151190" y="54517"/>
                    <a:pt x="164983" y="56961"/>
                    <a:pt x="177937" y="61951"/>
                  </a:cubicBezTo>
                  <a:cubicBezTo>
                    <a:pt x="189997" y="66855"/>
                    <a:pt x="200281" y="75311"/>
                    <a:pt x="207423" y="86195"/>
                  </a:cubicBezTo>
                  <a:cubicBezTo>
                    <a:pt x="214958" y="97334"/>
                    <a:pt x="218562" y="112077"/>
                    <a:pt x="218562" y="130424"/>
                  </a:cubicBezTo>
                  <a:lnTo>
                    <a:pt x="218562" y="165480"/>
                  </a:lnTo>
                  <a:cubicBezTo>
                    <a:pt x="216433" y="163131"/>
                    <a:pt x="214133" y="160943"/>
                    <a:pt x="211682" y="158928"/>
                  </a:cubicBezTo>
                  <a:cubicBezTo>
                    <a:pt x="192244" y="141891"/>
                    <a:pt x="164069" y="133373"/>
                    <a:pt x="127155" y="133373"/>
                  </a:cubicBezTo>
                  <a:cubicBezTo>
                    <a:pt x="105152" y="133225"/>
                    <a:pt x="83296" y="137000"/>
                    <a:pt x="62613" y="144512"/>
                  </a:cubicBezTo>
                  <a:cubicBezTo>
                    <a:pt x="44492" y="151130"/>
                    <a:pt x="28599" y="162712"/>
                    <a:pt x="16745" y="177930"/>
                  </a:cubicBezTo>
                  <a:cubicBezTo>
                    <a:pt x="-5461" y="209673"/>
                    <a:pt x="-5592" y="251875"/>
                    <a:pt x="16418" y="283753"/>
                  </a:cubicBezTo>
                  <a:cubicBezTo>
                    <a:pt x="28071" y="298679"/>
                    <a:pt x="43598" y="310127"/>
                    <a:pt x="61302" y="316843"/>
                  </a:cubicBezTo>
                  <a:cubicBezTo>
                    <a:pt x="81333" y="324686"/>
                    <a:pt x="102694" y="328582"/>
                    <a:pt x="124206" y="328310"/>
                  </a:cubicBezTo>
                  <a:cubicBezTo>
                    <a:pt x="161556" y="328310"/>
                    <a:pt x="190059" y="319464"/>
                    <a:pt x="210372" y="302100"/>
                  </a:cubicBezTo>
                  <a:cubicBezTo>
                    <a:pt x="214497" y="298578"/>
                    <a:pt x="218231" y="294623"/>
                    <a:pt x="221511" y="290305"/>
                  </a:cubicBezTo>
                  <a:lnTo>
                    <a:pt x="221511" y="321430"/>
                  </a:lnTo>
                  <a:close/>
                  <a:moveTo>
                    <a:pt x="197922" y="268027"/>
                  </a:moveTo>
                  <a:cubicBezTo>
                    <a:pt x="183179" y="276873"/>
                    <a:pt x="164504" y="281132"/>
                    <a:pt x="142226" y="281132"/>
                  </a:cubicBezTo>
                  <a:cubicBezTo>
                    <a:pt x="119947" y="281132"/>
                    <a:pt x="100617" y="276873"/>
                    <a:pt x="85547" y="268027"/>
                  </a:cubicBezTo>
                  <a:cubicBezTo>
                    <a:pt x="70476" y="259181"/>
                    <a:pt x="62613" y="246731"/>
                    <a:pt x="62613" y="230350"/>
                  </a:cubicBezTo>
                  <a:cubicBezTo>
                    <a:pt x="61909" y="213972"/>
                    <a:pt x="70889" y="198705"/>
                    <a:pt x="85547" y="191362"/>
                  </a:cubicBezTo>
                  <a:cubicBezTo>
                    <a:pt x="100617" y="182844"/>
                    <a:pt x="119292" y="178913"/>
                    <a:pt x="142226" y="178913"/>
                  </a:cubicBezTo>
                  <a:cubicBezTo>
                    <a:pt x="165160" y="178913"/>
                    <a:pt x="183179" y="183172"/>
                    <a:pt x="197922" y="191690"/>
                  </a:cubicBezTo>
                  <a:cubicBezTo>
                    <a:pt x="212665" y="200208"/>
                    <a:pt x="220528" y="213313"/>
                    <a:pt x="220528" y="230350"/>
                  </a:cubicBezTo>
                  <a:cubicBezTo>
                    <a:pt x="220528" y="247386"/>
                    <a:pt x="212993" y="259508"/>
                    <a:pt x="197922" y="268027"/>
                  </a:cubicBezTo>
                  <a:close/>
                </a:path>
              </a:pathLst>
            </a:custGeom>
            <a:solidFill>
              <a:srgbClr val="00A443"/>
            </a:solidFill>
            <a:ln w="3272" cap="flat">
              <a:noFill/>
              <a:prstDash val="solid"/>
              <a:miter/>
            </a:ln>
          </p:spPr>
          <p:txBody>
            <a:bodyPr rtlCol="0" anchor="ctr"/>
            <a:lstStyle/>
            <a:p>
              <a:endParaRPr lang="es-ES" sz="900"/>
            </a:p>
          </p:txBody>
        </p:sp>
        <p:sp>
          <p:nvSpPr>
            <p:cNvPr id="89" name="Forma libre: forma 88">
              <a:extLst>
                <a:ext uri="{FF2B5EF4-FFF2-40B4-BE49-F238E27FC236}">
                  <a16:creationId xmlns:a16="http://schemas.microsoft.com/office/drawing/2014/main" id="{F840F51F-811B-18D5-1639-CEB5502BB7CB}"/>
                </a:ext>
              </a:extLst>
            </p:cNvPr>
            <p:cNvSpPr/>
            <p:nvPr/>
          </p:nvSpPr>
          <p:spPr>
            <a:xfrm>
              <a:off x="4395508" y="11871471"/>
              <a:ext cx="299144" cy="327655"/>
            </a:xfrm>
            <a:custGeom>
              <a:avLst/>
              <a:gdLst>
                <a:gd name="connsiteX0" fmla="*/ 89792 w 299144"/>
                <a:gd name="connsiteY0" fmla="*/ 82571 h 327655"/>
                <a:gd name="connsiteX1" fmla="*/ 119934 w 299144"/>
                <a:gd name="connsiteY1" fmla="*/ 61603 h 327655"/>
                <a:gd name="connsiteX2" fmla="*/ 155645 w 299144"/>
                <a:gd name="connsiteY2" fmla="*/ 54723 h 327655"/>
                <a:gd name="connsiteX3" fmla="*/ 209703 w 299144"/>
                <a:gd name="connsiteY3" fmla="*/ 69139 h 327655"/>
                <a:gd name="connsiteX4" fmla="*/ 247053 w 299144"/>
                <a:gd name="connsiteY4" fmla="*/ 119265 h 327655"/>
                <a:gd name="connsiteX5" fmla="*/ 299145 w 299144"/>
                <a:gd name="connsiteY5" fmla="*/ 94366 h 327655"/>
                <a:gd name="connsiteX6" fmla="*/ 264089 w 299144"/>
                <a:gd name="connsiteY6" fmla="*/ 39325 h 327655"/>
                <a:gd name="connsiteX7" fmla="*/ 213635 w 299144"/>
                <a:gd name="connsiteY7" fmla="*/ 9183 h 327655"/>
                <a:gd name="connsiteX8" fmla="*/ 155645 w 299144"/>
                <a:gd name="connsiteY8" fmla="*/ 10 h 327655"/>
                <a:gd name="connsiteX9" fmla="*/ 94052 w 299144"/>
                <a:gd name="connsiteY9" fmla="*/ 11804 h 327655"/>
                <a:gd name="connsiteX10" fmla="*/ 44253 w 299144"/>
                <a:gd name="connsiteY10" fmla="*/ 45222 h 327655"/>
                <a:gd name="connsiteX11" fmla="*/ 11490 w 299144"/>
                <a:gd name="connsiteY11" fmla="*/ 96987 h 327655"/>
                <a:gd name="connsiteX12" fmla="*/ 23 w 299144"/>
                <a:gd name="connsiteY12" fmla="*/ 163822 h 327655"/>
                <a:gd name="connsiteX13" fmla="*/ 20008 w 299144"/>
                <a:gd name="connsiteY13" fmla="*/ 249332 h 327655"/>
                <a:gd name="connsiteX14" fmla="*/ 75705 w 299144"/>
                <a:gd name="connsiteY14" fmla="*/ 306994 h 327655"/>
                <a:gd name="connsiteX15" fmla="*/ 155645 w 299144"/>
                <a:gd name="connsiteY15" fmla="*/ 327635 h 327655"/>
                <a:gd name="connsiteX16" fmla="*/ 213635 w 299144"/>
                <a:gd name="connsiteY16" fmla="*/ 318461 h 327655"/>
                <a:gd name="connsiteX17" fmla="*/ 264089 w 299144"/>
                <a:gd name="connsiteY17" fmla="*/ 287992 h 327655"/>
                <a:gd name="connsiteX18" fmla="*/ 299145 w 299144"/>
                <a:gd name="connsiteY18" fmla="*/ 233279 h 327655"/>
                <a:gd name="connsiteX19" fmla="*/ 247053 w 299144"/>
                <a:gd name="connsiteY19" fmla="*/ 208379 h 327655"/>
                <a:gd name="connsiteX20" fmla="*/ 209703 w 299144"/>
                <a:gd name="connsiteY20" fmla="*/ 258178 h 327655"/>
                <a:gd name="connsiteX21" fmla="*/ 155645 w 299144"/>
                <a:gd name="connsiteY21" fmla="*/ 273249 h 327655"/>
                <a:gd name="connsiteX22" fmla="*/ 108795 w 299144"/>
                <a:gd name="connsiteY22" fmla="*/ 260799 h 327655"/>
                <a:gd name="connsiteX23" fmla="*/ 74722 w 299144"/>
                <a:gd name="connsiteY23" fmla="*/ 223778 h 327655"/>
                <a:gd name="connsiteX24" fmla="*/ 61944 w 299144"/>
                <a:gd name="connsiteY24" fmla="*/ 163822 h 327655"/>
                <a:gd name="connsiteX25" fmla="*/ 69480 w 299144"/>
                <a:gd name="connsiteY25" fmla="*/ 116644 h 327655"/>
                <a:gd name="connsiteX26" fmla="*/ 89792 w 299144"/>
                <a:gd name="connsiteY26" fmla="*/ 82571 h 32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99144" h="327655">
                  <a:moveTo>
                    <a:pt x="89792" y="82571"/>
                  </a:moveTo>
                  <a:cubicBezTo>
                    <a:pt x="98311" y="73607"/>
                    <a:pt x="108569" y="66475"/>
                    <a:pt x="119934" y="61603"/>
                  </a:cubicBezTo>
                  <a:cubicBezTo>
                    <a:pt x="131283" y="57033"/>
                    <a:pt x="143408" y="54697"/>
                    <a:pt x="155645" y="54723"/>
                  </a:cubicBezTo>
                  <a:cubicBezTo>
                    <a:pt x="174670" y="54265"/>
                    <a:pt x="193420" y="59267"/>
                    <a:pt x="209703" y="69139"/>
                  </a:cubicBezTo>
                  <a:cubicBezTo>
                    <a:pt x="225429" y="78967"/>
                    <a:pt x="237879" y="95676"/>
                    <a:pt x="247053" y="119265"/>
                  </a:cubicBezTo>
                  <a:lnTo>
                    <a:pt x="299145" y="94366"/>
                  </a:lnTo>
                  <a:cubicBezTo>
                    <a:pt x="292166" y="73411"/>
                    <a:pt x="280143" y="54504"/>
                    <a:pt x="264089" y="39325"/>
                  </a:cubicBezTo>
                  <a:cubicBezTo>
                    <a:pt x="249608" y="25817"/>
                    <a:pt x="232408" y="15546"/>
                    <a:pt x="213635" y="9183"/>
                  </a:cubicBezTo>
                  <a:cubicBezTo>
                    <a:pt x="194927" y="2958"/>
                    <a:pt x="175349" y="-141"/>
                    <a:pt x="155645" y="10"/>
                  </a:cubicBezTo>
                  <a:cubicBezTo>
                    <a:pt x="134530" y="-226"/>
                    <a:pt x="113585" y="3787"/>
                    <a:pt x="94052" y="11804"/>
                  </a:cubicBezTo>
                  <a:cubicBezTo>
                    <a:pt x="75390" y="19510"/>
                    <a:pt x="58459" y="30872"/>
                    <a:pt x="44253" y="45222"/>
                  </a:cubicBezTo>
                  <a:cubicBezTo>
                    <a:pt x="29850" y="60011"/>
                    <a:pt x="18691" y="77641"/>
                    <a:pt x="11490" y="96987"/>
                  </a:cubicBezTo>
                  <a:cubicBezTo>
                    <a:pt x="3549" y="118358"/>
                    <a:pt x="-340" y="141026"/>
                    <a:pt x="23" y="163822"/>
                  </a:cubicBezTo>
                  <a:cubicBezTo>
                    <a:pt x="23" y="196257"/>
                    <a:pt x="6576" y="224433"/>
                    <a:pt x="20008" y="249332"/>
                  </a:cubicBezTo>
                  <a:cubicBezTo>
                    <a:pt x="32986" y="273259"/>
                    <a:pt x="52243" y="293195"/>
                    <a:pt x="75705" y="306994"/>
                  </a:cubicBezTo>
                  <a:cubicBezTo>
                    <a:pt x="100001" y="320961"/>
                    <a:pt x="127623" y="328093"/>
                    <a:pt x="155645" y="327635"/>
                  </a:cubicBezTo>
                  <a:cubicBezTo>
                    <a:pt x="175349" y="327786"/>
                    <a:pt x="194927" y="324686"/>
                    <a:pt x="213635" y="318461"/>
                  </a:cubicBezTo>
                  <a:cubicBezTo>
                    <a:pt x="232473" y="312105"/>
                    <a:pt x="249706" y="301707"/>
                    <a:pt x="264089" y="287992"/>
                  </a:cubicBezTo>
                  <a:cubicBezTo>
                    <a:pt x="279913" y="272767"/>
                    <a:pt x="291937" y="254021"/>
                    <a:pt x="299145" y="233279"/>
                  </a:cubicBezTo>
                  <a:lnTo>
                    <a:pt x="247053" y="208379"/>
                  </a:lnTo>
                  <a:cubicBezTo>
                    <a:pt x="237879" y="231641"/>
                    <a:pt x="225429" y="248350"/>
                    <a:pt x="209703" y="258178"/>
                  </a:cubicBezTo>
                  <a:cubicBezTo>
                    <a:pt x="193486" y="268263"/>
                    <a:pt x="174736" y="273492"/>
                    <a:pt x="155645" y="273249"/>
                  </a:cubicBezTo>
                  <a:cubicBezTo>
                    <a:pt x="139202" y="273328"/>
                    <a:pt x="123030" y="269029"/>
                    <a:pt x="108795" y="260799"/>
                  </a:cubicBezTo>
                  <a:cubicBezTo>
                    <a:pt x="94186" y="251904"/>
                    <a:pt x="82378" y="239071"/>
                    <a:pt x="74722" y="223778"/>
                  </a:cubicBezTo>
                  <a:cubicBezTo>
                    <a:pt x="66203" y="207396"/>
                    <a:pt x="61944" y="187411"/>
                    <a:pt x="61944" y="163822"/>
                  </a:cubicBezTo>
                  <a:cubicBezTo>
                    <a:pt x="61725" y="147779"/>
                    <a:pt x="64274" y="131820"/>
                    <a:pt x="69480" y="116644"/>
                  </a:cubicBezTo>
                  <a:cubicBezTo>
                    <a:pt x="73841" y="104011"/>
                    <a:pt x="80753" y="92413"/>
                    <a:pt x="89792" y="82571"/>
                  </a:cubicBezTo>
                  <a:close/>
                </a:path>
              </a:pathLst>
            </a:custGeom>
            <a:solidFill>
              <a:srgbClr val="00A443"/>
            </a:solidFill>
            <a:ln w="3272" cap="flat">
              <a:noFill/>
              <a:prstDash val="solid"/>
              <a:miter/>
            </a:ln>
          </p:spPr>
          <p:txBody>
            <a:bodyPr rtlCol="0" anchor="ctr"/>
            <a:lstStyle/>
            <a:p>
              <a:endParaRPr lang="es-ES" sz="900"/>
            </a:p>
          </p:txBody>
        </p:sp>
        <p:sp>
          <p:nvSpPr>
            <p:cNvPr id="90" name="Forma libre: forma 89">
              <a:extLst>
                <a:ext uri="{FF2B5EF4-FFF2-40B4-BE49-F238E27FC236}">
                  <a16:creationId xmlns:a16="http://schemas.microsoft.com/office/drawing/2014/main" id="{84FC1195-B6E9-3B98-A1E8-B082CAA19671}"/>
                </a:ext>
              </a:extLst>
            </p:cNvPr>
            <p:cNvSpPr/>
            <p:nvPr/>
          </p:nvSpPr>
          <p:spPr>
            <a:xfrm>
              <a:off x="4728726" y="11877705"/>
              <a:ext cx="60938" cy="315339"/>
            </a:xfrm>
            <a:custGeom>
              <a:avLst/>
              <a:gdLst>
                <a:gd name="connsiteX0" fmla="*/ 0 w 60938"/>
                <a:gd name="connsiteY0" fmla="*/ 0 h 315339"/>
                <a:gd name="connsiteX1" fmla="*/ 60938 w 60938"/>
                <a:gd name="connsiteY1" fmla="*/ 0 h 315339"/>
                <a:gd name="connsiteX2" fmla="*/ 60938 w 60938"/>
                <a:gd name="connsiteY2" fmla="*/ 315339 h 315339"/>
                <a:gd name="connsiteX3" fmla="*/ 0 w 60938"/>
                <a:gd name="connsiteY3" fmla="*/ 315339 h 315339"/>
              </a:gdLst>
              <a:ahLst/>
              <a:cxnLst>
                <a:cxn ang="0">
                  <a:pos x="connsiteX0" y="connsiteY0"/>
                </a:cxn>
                <a:cxn ang="0">
                  <a:pos x="connsiteX1" y="connsiteY1"/>
                </a:cxn>
                <a:cxn ang="0">
                  <a:pos x="connsiteX2" y="connsiteY2"/>
                </a:cxn>
                <a:cxn ang="0">
                  <a:pos x="connsiteX3" y="connsiteY3"/>
                </a:cxn>
              </a:cxnLst>
              <a:rect l="l" t="t" r="r" b="b"/>
              <a:pathLst>
                <a:path w="60938" h="315339">
                  <a:moveTo>
                    <a:pt x="0" y="0"/>
                  </a:moveTo>
                  <a:lnTo>
                    <a:pt x="60938" y="0"/>
                  </a:lnTo>
                  <a:lnTo>
                    <a:pt x="60938" y="315339"/>
                  </a:lnTo>
                  <a:lnTo>
                    <a:pt x="0" y="315339"/>
                  </a:lnTo>
                  <a:close/>
                </a:path>
              </a:pathLst>
            </a:custGeom>
            <a:solidFill>
              <a:srgbClr val="00A443"/>
            </a:solidFill>
            <a:ln w="3272" cap="flat">
              <a:noFill/>
              <a:prstDash val="solid"/>
              <a:miter/>
            </a:ln>
          </p:spPr>
          <p:txBody>
            <a:bodyPr rtlCol="0" anchor="ctr"/>
            <a:lstStyle/>
            <a:p>
              <a:endParaRPr lang="es-ES" sz="900"/>
            </a:p>
          </p:txBody>
        </p:sp>
        <p:sp>
          <p:nvSpPr>
            <p:cNvPr id="91" name="Forma libre: forma 90">
              <a:extLst>
                <a:ext uri="{FF2B5EF4-FFF2-40B4-BE49-F238E27FC236}">
                  <a16:creationId xmlns:a16="http://schemas.microsoft.com/office/drawing/2014/main" id="{81309A96-4A18-370C-41D6-5A61F590E1A9}"/>
                </a:ext>
              </a:extLst>
            </p:cNvPr>
            <p:cNvSpPr/>
            <p:nvPr/>
          </p:nvSpPr>
          <p:spPr>
            <a:xfrm>
              <a:off x="4717558" y="11743986"/>
              <a:ext cx="83936" cy="80274"/>
            </a:xfrm>
            <a:custGeom>
              <a:avLst/>
              <a:gdLst>
                <a:gd name="connsiteX0" fmla="*/ 71451 w 83936"/>
                <a:gd name="connsiteY0" fmla="*/ 11188 h 80274"/>
                <a:gd name="connsiteX1" fmla="*/ 12151 w 83936"/>
                <a:gd name="connsiteY1" fmla="*/ 11188 h 80274"/>
                <a:gd name="connsiteX2" fmla="*/ 28 w 83936"/>
                <a:gd name="connsiteY2" fmla="*/ 40674 h 80274"/>
                <a:gd name="connsiteX3" fmla="*/ 12151 w 83936"/>
                <a:gd name="connsiteY3" fmla="*/ 69505 h 80274"/>
                <a:gd name="connsiteX4" fmla="*/ 71451 w 83936"/>
                <a:gd name="connsiteY4" fmla="*/ 69505 h 80274"/>
                <a:gd name="connsiteX5" fmla="*/ 83900 w 83936"/>
                <a:gd name="connsiteY5" fmla="*/ 40674 h 80274"/>
                <a:gd name="connsiteX6" fmla="*/ 71451 w 83936"/>
                <a:gd name="connsiteY6" fmla="*/ 11188 h 80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936" h="80274">
                  <a:moveTo>
                    <a:pt x="71451" y="11188"/>
                  </a:moveTo>
                  <a:cubicBezTo>
                    <a:pt x="54512" y="-3729"/>
                    <a:pt x="29088" y="-3729"/>
                    <a:pt x="12151" y="11188"/>
                  </a:cubicBezTo>
                  <a:cubicBezTo>
                    <a:pt x="4025" y="18792"/>
                    <a:pt x="-398" y="29551"/>
                    <a:pt x="28" y="40674"/>
                  </a:cubicBezTo>
                  <a:cubicBezTo>
                    <a:pt x="-299" y="51587"/>
                    <a:pt x="4123" y="62104"/>
                    <a:pt x="12151" y="69505"/>
                  </a:cubicBezTo>
                  <a:cubicBezTo>
                    <a:pt x="29318" y="83865"/>
                    <a:pt x="54283" y="83865"/>
                    <a:pt x="71451" y="69505"/>
                  </a:cubicBezTo>
                  <a:cubicBezTo>
                    <a:pt x="79805" y="62304"/>
                    <a:pt x="84392" y="51682"/>
                    <a:pt x="83900" y="40674"/>
                  </a:cubicBezTo>
                  <a:cubicBezTo>
                    <a:pt x="83900" y="28224"/>
                    <a:pt x="79969" y="18395"/>
                    <a:pt x="71451" y="11188"/>
                  </a:cubicBezTo>
                  <a:close/>
                </a:path>
              </a:pathLst>
            </a:custGeom>
            <a:solidFill>
              <a:srgbClr val="00A443"/>
            </a:solidFill>
            <a:ln w="3272" cap="flat">
              <a:noFill/>
              <a:prstDash val="solid"/>
              <a:miter/>
            </a:ln>
          </p:spPr>
          <p:txBody>
            <a:bodyPr rtlCol="0" anchor="ctr"/>
            <a:lstStyle/>
            <a:p>
              <a:endParaRPr lang="es-ES" sz="900"/>
            </a:p>
          </p:txBody>
        </p:sp>
        <p:sp>
          <p:nvSpPr>
            <p:cNvPr id="92" name="Forma libre: forma 91">
              <a:extLst>
                <a:ext uri="{FF2B5EF4-FFF2-40B4-BE49-F238E27FC236}">
                  <a16:creationId xmlns:a16="http://schemas.microsoft.com/office/drawing/2014/main" id="{6D8CF93E-49AB-135C-D5A6-0801F8C0F635}"/>
                </a:ext>
              </a:extLst>
            </p:cNvPr>
            <p:cNvSpPr/>
            <p:nvPr/>
          </p:nvSpPr>
          <p:spPr>
            <a:xfrm>
              <a:off x="4829298" y="11871477"/>
              <a:ext cx="319458" cy="328307"/>
            </a:xfrm>
            <a:custGeom>
              <a:avLst/>
              <a:gdLst>
                <a:gd name="connsiteX0" fmla="*/ 242124 w 319458"/>
                <a:gd name="connsiteY0" fmla="*/ 20316 h 328307"/>
                <a:gd name="connsiteX1" fmla="*/ 96003 w 319458"/>
                <a:gd name="connsiteY1" fmla="*/ 11798 h 328307"/>
                <a:gd name="connsiteX2" fmla="*/ 45221 w 319458"/>
                <a:gd name="connsiteY2" fmla="*/ 45543 h 328307"/>
                <a:gd name="connsiteX3" fmla="*/ 11804 w 319458"/>
                <a:gd name="connsiteY3" fmla="*/ 97635 h 328307"/>
                <a:gd name="connsiteX4" fmla="*/ 9 w 319458"/>
                <a:gd name="connsiteY4" fmla="*/ 163816 h 328307"/>
                <a:gd name="connsiteX5" fmla="*/ 20649 w 319458"/>
                <a:gd name="connsiteY5" fmla="*/ 249653 h 328307"/>
                <a:gd name="connsiteX6" fmla="*/ 77656 w 319458"/>
                <a:gd name="connsiteY6" fmla="*/ 307643 h 328307"/>
                <a:gd name="connsiteX7" fmla="*/ 160218 w 319458"/>
                <a:gd name="connsiteY7" fmla="*/ 328283 h 328307"/>
                <a:gd name="connsiteX8" fmla="*/ 223449 w 319458"/>
                <a:gd name="connsiteY8" fmla="*/ 316161 h 328307"/>
                <a:gd name="connsiteX9" fmla="*/ 274231 w 319458"/>
                <a:gd name="connsiteY9" fmla="*/ 282416 h 328307"/>
                <a:gd name="connsiteX10" fmla="*/ 307649 w 319458"/>
                <a:gd name="connsiteY10" fmla="*/ 230651 h 328307"/>
                <a:gd name="connsiteX11" fmla="*/ 319444 w 319458"/>
                <a:gd name="connsiteY11" fmla="*/ 163816 h 328307"/>
                <a:gd name="connsiteX12" fmla="*/ 298803 w 319458"/>
                <a:gd name="connsiteY12" fmla="*/ 77978 h 328307"/>
                <a:gd name="connsiteX13" fmla="*/ 242124 w 319458"/>
                <a:gd name="connsiteY13" fmla="*/ 20316 h 328307"/>
                <a:gd name="connsiteX14" fmla="*/ 249987 w 319458"/>
                <a:gd name="connsiteY14" fmla="*/ 209683 h 328307"/>
                <a:gd name="connsiteX15" fmla="*/ 229674 w 319458"/>
                <a:gd name="connsiteY15" fmla="*/ 244084 h 328307"/>
                <a:gd name="connsiteX16" fmla="*/ 198550 w 319458"/>
                <a:gd name="connsiteY16" fmla="*/ 265707 h 328307"/>
                <a:gd name="connsiteX17" fmla="*/ 159563 w 319458"/>
                <a:gd name="connsiteY17" fmla="*/ 273242 h 328307"/>
                <a:gd name="connsiteX18" fmla="*/ 110091 w 319458"/>
                <a:gd name="connsiteY18" fmla="*/ 260137 h 328307"/>
                <a:gd name="connsiteX19" fmla="*/ 75363 w 319458"/>
                <a:gd name="connsiteY19" fmla="*/ 222461 h 328307"/>
                <a:gd name="connsiteX20" fmla="*/ 62586 w 319458"/>
                <a:gd name="connsiteY20" fmla="*/ 163816 h 328307"/>
                <a:gd name="connsiteX21" fmla="*/ 69793 w 319458"/>
                <a:gd name="connsiteY21" fmla="*/ 117948 h 328307"/>
                <a:gd name="connsiteX22" fmla="*/ 89778 w 319458"/>
                <a:gd name="connsiteY22" fmla="*/ 83875 h 328307"/>
                <a:gd name="connsiteX23" fmla="*/ 120903 w 319458"/>
                <a:gd name="connsiteY23" fmla="*/ 62252 h 328307"/>
                <a:gd name="connsiteX24" fmla="*/ 159563 w 319458"/>
                <a:gd name="connsiteY24" fmla="*/ 55044 h 328307"/>
                <a:gd name="connsiteX25" fmla="*/ 210017 w 319458"/>
                <a:gd name="connsiteY25" fmla="*/ 68149 h 328307"/>
                <a:gd name="connsiteX26" fmla="*/ 244745 w 319458"/>
                <a:gd name="connsiteY26" fmla="*/ 105498 h 328307"/>
                <a:gd name="connsiteX27" fmla="*/ 257523 w 319458"/>
                <a:gd name="connsiteY27" fmla="*/ 163816 h 328307"/>
                <a:gd name="connsiteX28" fmla="*/ 249987 w 319458"/>
                <a:gd name="connsiteY28" fmla="*/ 209683 h 32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9458" h="328307">
                  <a:moveTo>
                    <a:pt x="242124" y="20316"/>
                  </a:moveTo>
                  <a:cubicBezTo>
                    <a:pt x="196912" y="-3398"/>
                    <a:pt x="143673" y="-6504"/>
                    <a:pt x="96003" y="11798"/>
                  </a:cubicBezTo>
                  <a:cubicBezTo>
                    <a:pt x="76903" y="19402"/>
                    <a:pt x="59637" y="30895"/>
                    <a:pt x="45221" y="45543"/>
                  </a:cubicBezTo>
                  <a:cubicBezTo>
                    <a:pt x="30675" y="60479"/>
                    <a:pt x="19306" y="78197"/>
                    <a:pt x="11804" y="97635"/>
                  </a:cubicBezTo>
                  <a:cubicBezTo>
                    <a:pt x="3777" y="118767"/>
                    <a:pt x="-220" y="141213"/>
                    <a:pt x="9" y="163816"/>
                  </a:cubicBezTo>
                  <a:cubicBezTo>
                    <a:pt x="9" y="196251"/>
                    <a:pt x="6889" y="224754"/>
                    <a:pt x="20649" y="249653"/>
                  </a:cubicBezTo>
                  <a:cubicBezTo>
                    <a:pt x="34115" y="273754"/>
                    <a:pt x="53805" y="293784"/>
                    <a:pt x="77656" y="307643"/>
                  </a:cubicBezTo>
                  <a:cubicBezTo>
                    <a:pt x="102883" y="321662"/>
                    <a:pt x="131354" y="328781"/>
                    <a:pt x="160218" y="328283"/>
                  </a:cubicBezTo>
                  <a:cubicBezTo>
                    <a:pt x="181906" y="328509"/>
                    <a:pt x="203399" y="324388"/>
                    <a:pt x="223449" y="316161"/>
                  </a:cubicBezTo>
                  <a:cubicBezTo>
                    <a:pt x="242485" y="308433"/>
                    <a:pt x="259750" y="296956"/>
                    <a:pt x="274231" y="282416"/>
                  </a:cubicBezTo>
                  <a:cubicBezTo>
                    <a:pt x="288843" y="267660"/>
                    <a:pt x="300212" y="250033"/>
                    <a:pt x="307649" y="230651"/>
                  </a:cubicBezTo>
                  <a:cubicBezTo>
                    <a:pt x="315742" y="209306"/>
                    <a:pt x="319739" y="186635"/>
                    <a:pt x="319444" y="163816"/>
                  </a:cubicBezTo>
                  <a:cubicBezTo>
                    <a:pt x="319444" y="131053"/>
                    <a:pt x="312563" y="102550"/>
                    <a:pt x="298803" y="77978"/>
                  </a:cubicBezTo>
                  <a:cubicBezTo>
                    <a:pt x="285665" y="53852"/>
                    <a:pt x="266008" y="33880"/>
                    <a:pt x="242124" y="20316"/>
                  </a:cubicBezTo>
                  <a:close/>
                  <a:moveTo>
                    <a:pt x="249987" y="209683"/>
                  </a:moveTo>
                  <a:cubicBezTo>
                    <a:pt x="245630" y="222415"/>
                    <a:pt x="238717" y="234124"/>
                    <a:pt x="229674" y="244084"/>
                  </a:cubicBezTo>
                  <a:cubicBezTo>
                    <a:pt x="221025" y="253519"/>
                    <a:pt x="210410" y="260907"/>
                    <a:pt x="198550" y="265707"/>
                  </a:cubicBezTo>
                  <a:cubicBezTo>
                    <a:pt x="186166" y="270752"/>
                    <a:pt x="172930" y="273311"/>
                    <a:pt x="159563" y="273242"/>
                  </a:cubicBezTo>
                  <a:cubicBezTo>
                    <a:pt x="142198" y="273383"/>
                    <a:pt x="125096" y="268855"/>
                    <a:pt x="110091" y="260137"/>
                  </a:cubicBezTo>
                  <a:cubicBezTo>
                    <a:pt x="95184" y="251118"/>
                    <a:pt x="83128" y="238052"/>
                    <a:pt x="75363" y="222461"/>
                  </a:cubicBezTo>
                  <a:cubicBezTo>
                    <a:pt x="66845" y="206079"/>
                    <a:pt x="62586" y="186749"/>
                    <a:pt x="62586" y="163816"/>
                  </a:cubicBezTo>
                  <a:cubicBezTo>
                    <a:pt x="62225" y="148221"/>
                    <a:pt x="64683" y="132688"/>
                    <a:pt x="69793" y="117948"/>
                  </a:cubicBezTo>
                  <a:cubicBezTo>
                    <a:pt x="74053" y="105348"/>
                    <a:pt x="80867" y="93753"/>
                    <a:pt x="89778" y="83875"/>
                  </a:cubicBezTo>
                  <a:cubicBezTo>
                    <a:pt x="98428" y="74440"/>
                    <a:pt x="109043" y="67052"/>
                    <a:pt x="120903" y="62252"/>
                  </a:cubicBezTo>
                  <a:cubicBezTo>
                    <a:pt x="133254" y="57505"/>
                    <a:pt x="146359" y="55064"/>
                    <a:pt x="159563" y="55044"/>
                  </a:cubicBezTo>
                  <a:cubicBezTo>
                    <a:pt x="177254" y="54825"/>
                    <a:pt x="194684" y="59349"/>
                    <a:pt x="210017" y="68149"/>
                  </a:cubicBezTo>
                  <a:cubicBezTo>
                    <a:pt x="224826" y="77136"/>
                    <a:pt x="236849" y="90067"/>
                    <a:pt x="244745" y="105498"/>
                  </a:cubicBezTo>
                  <a:cubicBezTo>
                    <a:pt x="253263" y="121552"/>
                    <a:pt x="257523" y="141209"/>
                    <a:pt x="257523" y="163816"/>
                  </a:cubicBezTo>
                  <a:cubicBezTo>
                    <a:pt x="257719" y="179427"/>
                    <a:pt x="255164" y="194953"/>
                    <a:pt x="249987" y="209683"/>
                  </a:cubicBezTo>
                  <a:close/>
                </a:path>
              </a:pathLst>
            </a:custGeom>
            <a:solidFill>
              <a:srgbClr val="00A443"/>
            </a:solidFill>
            <a:ln w="3272" cap="flat">
              <a:noFill/>
              <a:prstDash val="solid"/>
              <a:miter/>
            </a:ln>
          </p:spPr>
          <p:txBody>
            <a:bodyPr rtlCol="0" anchor="ctr"/>
            <a:lstStyle/>
            <a:p>
              <a:endParaRPr lang="es-ES" sz="900"/>
            </a:p>
          </p:txBody>
        </p:sp>
        <p:sp>
          <p:nvSpPr>
            <p:cNvPr id="93" name="Forma libre: forma 92">
              <a:extLst>
                <a:ext uri="{FF2B5EF4-FFF2-40B4-BE49-F238E27FC236}">
                  <a16:creationId xmlns:a16="http://schemas.microsoft.com/office/drawing/2014/main" id="{EEA09F2A-5C01-BD94-6A41-066F797E1DFE}"/>
                </a:ext>
              </a:extLst>
            </p:cNvPr>
            <p:cNvSpPr/>
            <p:nvPr/>
          </p:nvSpPr>
          <p:spPr>
            <a:xfrm>
              <a:off x="5189039" y="11871452"/>
              <a:ext cx="270977" cy="321428"/>
            </a:xfrm>
            <a:custGeom>
              <a:avLst/>
              <a:gdLst>
                <a:gd name="connsiteX0" fmla="*/ 214267 w 270977"/>
                <a:gd name="connsiteY0" fmla="*/ 14772 h 321428"/>
                <a:gd name="connsiteX1" fmla="*/ 153984 w 270977"/>
                <a:gd name="connsiteY1" fmla="*/ 29 h 321428"/>
                <a:gd name="connsiteX2" fmla="*/ 93701 w 270977"/>
                <a:gd name="connsiteY2" fmla="*/ 17065 h 321428"/>
                <a:gd name="connsiteX3" fmla="*/ 60938 w 270977"/>
                <a:gd name="connsiteY3" fmla="*/ 52776 h 321428"/>
                <a:gd name="connsiteX4" fmla="*/ 60938 w 270977"/>
                <a:gd name="connsiteY4" fmla="*/ 6254 h 321428"/>
                <a:gd name="connsiteX5" fmla="*/ 0 w 270977"/>
                <a:gd name="connsiteY5" fmla="*/ 6254 h 321428"/>
                <a:gd name="connsiteX6" fmla="*/ 0 w 270977"/>
                <a:gd name="connsiteY6" fmla="*/ 321429 h 321428"/>
                <a:gd name="connsiteX7" fmla="*/ 60938 w 270977"/>
                <a:gd name="connsiteY7" fmla="*/ 321429 h 321428"/>
                <a:gd name="connsiteX8" fmla="*/ 60938 w 270977"/>
                <a:gd name="connsiteY8" fmla="*/ 134683 h 321428"/>
                <a:gd name="connsiteX9" fmla="*/ 82889 w 270977"/>
                <a:gd name="connsiteY9" fmla="*/ 75383 h 321428"/>
                <a:gd name="connsiteX10" fmla="*/ 139896 w 270977"/>
                <a:gd name="connsiteY10" fmla="*/ 54087 h 321428"/>
                <a:gd name="connsiteX11" fmla="*/ 190023 w 270977"/>
                <a:gd name="connsiteY11" fmla="*/ 75055 h 321428"/>
                <a:gd name="connsiteX12" fmla="*/ 209352 w 270977"/>
                <a:gd name="connsiteY12" fmla="*/ 132062 h 321428"/>
                <a:gd name="connsiteX13" fmla="*/ 209352 w 270977"/>
                <a:gd name="connsiteY13" fmla="*/ 321429 h 321428"/>
                <a:gd name="connsiteX14" fmla="*/ 270946 w 270977"/>
                <a:gd name="connsiteY14" fmla="*/ 321429 h 321428"/>
                <a:gd name="connsiteX15" fmla="*/ 270946 w 270977"/>
                <a:gd name="connsiteY15" fmla="*/ 122233 h 321428"/>
                <a:gd name="connsiteX16" fmla="*/ 255548 w 270977"/>
                <a:gd name="connsiteY16" fmla="*/ 57363 h 321428"/>
                <a:gd name="connsiteX17" fmla="*/ 214267 w 270977"/>
                <a:gd name="connsiteY17" fmla="*/ 14772 h 321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0977" h="321428">
                  <a:moveTo>
                    <a:pt x="214267" y="14772"/>
                  </a:moveTo>
                  <a:cubicBezTo>
                    <a:pt x="195822" y="4652"/>
                    <a:pt x="175017" y="-433"/>
                    <a:pt x="153984" y="29"/>
                  </a:cubicBezTo>
                  <a:cubicBezTo>
                    <a:pt x="132688" y="-50"/>
                    <a:pt x="111818" y="5854"/>
                    <a:pt x="93701" y="17065"/>
                  </a:cubicBezTo>
                  <a:cubicBezTo>
                    <a:pt x="79613" y="25620"/>
                    <a:pt x="68245" y="38004"/>
                    <a:pt x="60938" y="52776"/>
                  </a:cubicBezTo>
                  <a:lnTo>
                    <a:pt x="60938" y="6254"/>
                  </a:lnTo>
                  <a:lnTo>
                    <a:pt x="0" y="6254"/>
                  </a:lnTo>
                  <a:lnTo>
                    <a:pt x="0" y="321429"/>
                  </a:lnTo>
                  <a:lnTo>
                    <a:pt x="60938" y="321429"/>
                  </a:lnTo>
                  <a:lnTo>
                    <a:pt x="60938" y="134683"/>
                  </a:lnTo>
                  <a:cubicBezTo>
                    <a:pt x="60938" y="109456"/>
                    <a:pt x="68474" y="89798"/>
                    <a:pt x="82889" y="75383"/>
                  </a:cubicBezTo>
                  <a:cubicBezTo>
                    <a:pt x="97305" y="60967"/>
                    <a:pt x="116634" y="54087"/>
                    <a:pt x="139896" y="54087"/>
                  </a:cubicBezTo>
                  <a:cubicBezTo>
                    <a:pt x="163157" y="54087"/>
                    <a:pt x="177245" y="60967"/>
                    <a:pt x="190023" y="75055"/>
                  </a:cubicBezTo>
                  <a:cubicBezTo>
                    <a:pt x="202800" y="89143"/>
                    <a:pt x="209352" y="108145"/>
                    <a:pt x="209352" y="132062"/>
                  </a:cubicBezTo>
                  <a:lnTo>
                    <a:pt x="209352" y="321429"/>
                  </a:lnTo>
                  <a:lnTo>
                    <a:pt x="270946" y="321429"/>
                  </a:lnTo>
                  <a:lnTo>
                    <a:pt x="270946" y="122233"/>
                  </a:lnTo>
                  <a:cubicBezTo>
                    <a:pt x="271437" y="99650"/>
                    <a:pt x="266130" y="77312"/>
                    <a:pt x="255548" y="57363"/>
                  </a:cubicBezTo>
                  <a:cubicBezTo>
                    <a:pt x="245948" y="39645"/>
                    <a:pt x="231664" y="24912"/>
                    <a:pt x="214267" y="14772"/>
                  </a:cubicBezTo>
                  <a:close/>
                </a:path>
              </a:pathLst>
            </a:custGeom>
            <a:solidFill>
              <a:srgbClr val="00A443"/>
            </a:solidFill>
            <a:ln w="3272" cap="flat">
              <a:noFill/>
              <a:prstDash val="solid"/>
              <a:miter/>
            </a:ln>
          </p:spPr>
          <p:txBody>
            <a:bodyPr rtlCol="0" anchor="ctr"/>
            <a:lstStyle/>
            <a:p>
              <a:endParaRPr lang="es-ES" sz="900"/>
            </a:p>
          </p:txBody>
        </p:sp>
        <p:sp>
          <p:nvSpPr>
            <p:cNvPr id="94" name="Forma libre: forma 93">
              <a:extLst>
                <a:ext uri="{FF2B5EF4-FFF2-40B4-BE49-F238E27FC236}">
                  <a16:creationId xmlns:a16="http://schemas.microsoft.com/office/drawing/2014/main" id="{857BED1C-B3AB-EBDA-7D43-03FB9207A2A3}"/>
                </a:ext>
              </a:extLst>
            </p:cNvPr>
            <p:cNvSpPr/>
            <p:nvPr/>
          </p:nvSpPr>
          <p:spPr>
            <a:xfrm>
              <a:off x="5496643" y="11871456"/>
              <a:ext cx="279545" cy="328312"/>
            </a:xfrm>
            <a:custGeom>
              <a:avLst/>
              <a:gdLst>
                <a:gd name="connsiteX0" fmla="*/ 236254 w 279545"/>
                <a:gd name="connsiteY0" fmla="*/ 29511 h 328312"/>
                <a:gd name="connsiteX1" fmla="*/ 191697 w 279545"/>
                <a:gd name="connsiteY1" fmla="*/ 7232 h 328312"/>
                <a:gd name="connsiteX2" fmla="*/ 138622 w 279545"/>
                <a:gd name="connsiteY2" fmla="*/ 25 h 328312"/>
                <a:gd name="connsiteX3" fmla="*/ 61630 w 279545"/>
                <a:gd name="connsiteY3" fmla="*/ 19027 h 328312"/>
                <a:gd name="connsiteX4" fmla="*/ 10848 w 279545"/>
                <a:gd name="connsiteY4" fmla="*/ 76361 h 328312"/>
                <a:gd name="connsiteX5" fmla="*/ 58681 w 279545"/>
                <a:gd name="connsiteY5" fmla="*/ 103554 h 328312"/>
                <a:gd name="connsiteX6" fmla="*/ 88167 w 279545"/>
                <a:gd name="connsiteY6" fmla="*/ 67515 h 328312"/>
                <a:gd name="connsiteX7" fmla="*/ 137311 w 279545"/>
                <a:gd name="connsiteY7" fmla="*/ 54738 h 328312"/>
                <a:gd name="connsiteX8" fmla="*/ 177937 w 279545"/>
                <a:gd name="connsiteY8" fmla="*/ 61946 h 328312"/>
                <a:gd name="connsiteX9" fmla="*/ 207423 w 279545"/>
                <a:gd name="connsiteY9" fmla="*/ 86190 h 328312"/>
                <a:gd name="connsiteX10" fmla="*/ 218562 w 279545"/>
                <a:gd name="connsiteY10" fmla="*/ 130419 h 328312"/>
                <a:gd name="connsiteX11" fmla="*/ 218562 w 279545"/>
                <a:gd name="connsiteY11" fmla="*/ 165475 h 328312"/>
                <a:gd name="connsiteX12" fmla="*/ 212009 w 279545"/>
                <a:gd name="connsiteY12" fmla="*/ 158923 h 328312"/>
                <a:gd name="connsiteX13" fmla="*/ 127482 w 279545"/>
                <a:gd name="connsiteY13" fmla="*/ 133368 h 328312"/>
                <a:gd name="connsiteX14" fmla="*/ 62940 w 279545"/>
                <a:gd name="connsiteY14" fmla="*/ 144507 h 328312"/>
                <a:gd name="connsiteX15" fmla="*/ 17072 w 279545"/>
                <a:gd name="connsiteY15" fmla="*/ 177925 h 328312"/>
                <a:gd name="connsiteX16" fmla="*/ 36 w 279545"/>
                <a:gd name="connsiteY16" fmla="*/ 231000 h 328312"/>
                <a:gd name="connsiteX17" fmla="*/ 16745 w 279545"/>
                <a:gd name="connsiteY17" fmla="*/ 283748 h 328312"/>
                <a:gd name="connsiteX18" fmla="*/ 61302 w 279545"/>
                <a:gd name="connsiteY18" fmla="*/ 316838 h 328312"/>
                <a:gd name="connsiteX19" fmla="*/ 124206 w 279545"/>
                <a:gd name="connsiteY19" fmla="*/ 328305 h 328312"/>
                <a:gd name="connsiteX20" fmla="*/ 210699 w 279545"/>
                <a:gd name="connsiteY20" fmla="*/ 302095 h 328312"/>
                <a:gd name="connsiteX21" fmla="*/ 221838 w 279545"/>
                <a:gd name="connsiteY21" fmla="*/ 290300 h 328312"/>
                <a:gd name="connsiteX22" fmla="*/ 221838 w 279545"/>
                <a:gd name="connsiteY22" fmla="*/ 321425 h 328312"/>
                <a:gd name="connsiteX23" fmla="*/ 279500 w 279545"/>
                <a:gd name="connsiteY23" fmla="*/ 321425 h 328312"/>
                <a:gd name="connsiteX24" fmla="*/ 279500 w 279545"/>
                <a:gd name="connsiteY24" fmla="*/ 124850 h 328312"/>
                <a:gd name="connsiteX25" fmla="*/ 267706 w 279545"/>
                <a:gd name="connsiteY25" fmla="*/ 68171 h 328312"/>
                <a:gd name="connsiteX26" fmla="*/ 236254 w 279545"/>
                <a:gd name="connsiteY26" fmla="*/ 29511 h 328312"/>
                <a:gd name="connsiteX27" fmla="*/ 198249 w 279545"/>
                <a:gd name="connsiteY27" fmla="*/ 268022 h 328312"/>
                <a:gd name="connsiteX28" fmla="*/ 142225 w 279545"/>
                <a:gd name="connsiteY28" fmla="*/ 281127 h 328312"/>
                <a:gd name="connsiteX29" fmla="*/ 85546 w 279545"/>
                <a:gd name="connsiteY29" fmla="*/ 268022 h 328312"/>
                <a:gd name="connsiteX30" fmla="*/ 62940 w 279545"/>
                <a:gd name="connsiteY30" fmla="*/ 230345 h 328312"/>
                <a:gd name="connsiteX31" fmla="*/ 85546 w 279545"/>
                <a:gd name="connsiteY31" fmla="*/ 191358 h 328312"/>
                <a:gd name="connsiteX32" fmla="*/ 142225 w 279545"/>
                <a:gd name="connsiteY32" fmla="*/ 178908 h 328312"/>
                <a:gd name="connsiteX33" fmla="*/ 198249 w 279545"/>
                <a:gd name="connsiteY33" fmla="*/ 191685 h 328312"/>
                <a:gd name="connsiteX34" fmla="*/ 220528 w 279545"/>
                <a:gd name="connsiteY34" fmla="*/ 230345 h 328312"/>
                <a:gd name="connsiteX35" fmla="*/ 198249 w 279545"/>
                <a:gd name="connsiteY35" fmla="*/ 268022 h 328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79545" h="328312">
                  <a:moveTo>
                    <a:pt x="236254" y="29511"/>
                  </a:moveTo>
                  <a:cubicBezTo>
                    <a:pt x="223050" y="19145"/>
                    <a:pt x="207914" y="11564"/>
                    <a:pt x="191697" y="7232"/>
                  </a:cubicBezTo>
                  <a:cubicBezTo>
                    <a:pt x="174431" y="2295"/>
                    <a:pt x="156575" y="-133"/>
                    <a:pt x="138622" y="25"/>
                  </a:cubicBezTo>
                  <a:cubicBezTo>
                    <a:pt x="111756" y="-457"/>
                    <a:pt x="85186" y="6096"/>
                    <a:pt x="61630" y="19027"/>
                  </a:cubicBezTo>
                  <a:cubicBezTo>
                    <a:pt x="38729" y="31857"/>
                    <a:pt x="20807" y="52065"/>
                    <a:pt x="10848" y="76361"/>
                  </a:cubicBezTo>
                  <a:lnTo>
                    <a:pt x="58681" y="103554"/>
                  </a:lnTo>
                  <a:cubicBezTo>
                    <a:pt x="64578" y="88808"/>
                    <a:pt x="74898" y="76230"/>
                    <a:pt x="88167" y="67515"/>
                  </a:cubicBezTo>
                  <a:cubicBezTo>
                    <a:pt x="101502" y="58997"/>
                    <a:pt x="117883" y="54738"/>
                    <a:pt x="137311" y="54738"/>
                  </a:cubicBezTo>
                  <a:cubicBezTo>
                    <a:pt x="151202" y="54476"/>
                    <a:pt x="164995" y="56927"/>
                    <a:pt x="177937" y="61946"/>
                  </a:cubicBezTo>
                  <a:cubicBezTo>
                    <a:pt x="190091" y="66680"/>
                    <a:pt x="200412" y="75175"/>
                    <a:pt x="207423" y="86190"/>
                  </a:cubicBezTo>
                  <a:cubicBezTo>
                    <a:pt x="214958" y="97329"/>
                    <a:pt x="218562" y="112072"/>
                    <a:pt x="218562" y="130419"/>
                  </a:cubicBezTo>
                  <a:lnTo>
                    <a:pt x="218562" y="165475"/>
                  </a:lnTo>
                  <a:cubicBezTo>
                    <a:pt x="216531" y="163130"/>
                    <a:pt x="214369" y="160941"/>
                    <a:pt x="212009" y="158923"/>
                  </a:cubicBezTo>
                  <a:cubicBezTo>
                    <a:pt x="192352" y="141886"/>
                    <a:pt x="164176" y="133368"/>
                    <a:pt x="127482" y="133368"/>
                  </a:cubicBezTo>
                  <a:cubicBezTo>
                    <a:pt x="105466" y="133188"/>
                    <a:pt x="83613" y="136959"/>
                    <a:pt x="62940" y="144507"/>
                  </a:cubicBezTo>
                  <a:cubicBezTo>
                    <a:pt x="44757" y="151030"/>
                    <a:pt x="28835" y="162628"/>
                    <a:pt x="17072" y="177925"/>
                  </a:cubicBezTo>
                  <a:cubicBezTo>
                    <a:pt x="5638" y="193228"/>
                    <a:pt x="-357" y="211906"/>
                    <a:pt x="36" y="231000"/>
                  </a:cubicBezTo>
                  <a:cubicBezTo>
                    <a:pt x="-521" y="249967"/>
                    <a:pt x="5376" y="268563"/>
                    <a:pt x="16745" y="283748"/>
                  </a:cubicBezTo>
                  <a:cubicBezTo>
                    <a:pt x="28277" y="298678"/>
                    <a:pt x="43676" y="310128"/>
                    <a:pt x="61302" y="316838"/>
                  </a:cubicBezTo>
                  <a:cubicBezTo>
                    <a:pt x="81353" y="324619"/>
                    <a:pt x="102714" y="328511"/>
                    <a:pt x="124206" y="328305"/>
                  </a:cubicBezTo>
                  <a:cubicBezTo>
                    <a:pt x="161555" y="328305"/>
                    <a:pt x="190386" y="319459"/>
                    <a:pt x="210699" y="302095"/>
                  </a:cubicBezTo>
                  <a:cubicBezTo>
                    <a:pt x="214729" y="298488"/>
                    <a:pt x="218464" y="294543"/>
                    <a:pt x="221838" y="290300"/>
                  </a:cubicBezTo>
                  <a:lnTo>
                    <a:pt x="221838" y="321425"/>
                  </a:lnTo>
                  <a:lnTo>
                    <a:pt x="279500" y="321425"/>
                  </a:lnTo>
                  <a:lnTo>
                    <a:pt x="279500" y="124850"/>
                  </a:lnTo>
                  <a:cubicBezTo>
                    <a:pt x="280024" y="105297"/>
                    <a:pt x="275995" y="85889"/>
                    <a:pt x="267706" y="68171"/>
                  </a:cubicBezTo>
                  <a:cubicBezTo>
                    <a:pt x="260301" y="53061"/>
                    <a:pt x="249555" y="39841"/>
                    <a:pt x="236254" y="29511"/>
                  </a:cubicBezTo>
                  <a:close/>
                  <a:moveTo>
                    <a:pt x="198249" y="268022"/>
                  </a:moveTo>
                  <a:cubicBezTo>
                    <a:pt x="183179" y="276868"/>
                    <a:pt x="164832" y="281127"/>
                    <a:pt x="142225" y="281127"/>
                  </a:cubicBezTo>
                  <a:cubicBezTo>
                    <a:pt x="119619" y="281127"/>
                    <a:pt x="100617" y="276868"/>
                    <a:pt x="85546" y="268022"/>
                  </a:cubicBezTo>
                  <a:cubicBezTo>
                    <a:pt x="70476" y="259176"/>
                    <a:pt x="62940" y="246726"/>
                    <a:pt x="62940" y="230345"/>
                  </a:cubicBezTo>
                  <a:cubicBezTo>
                    <a:pt x="62252" y="214062"/>
                    <a:pt x="71065" y="198857"/>
                    <a:pt x="85546" y="191358"/>
                  </a:cubicBezTo>
                  <a:cubicBezTo>
                    <a:pt x="100617" y="182839"/>
                    <a:pt x="119619" y="178908"/>
                    <a:pt x="142225" y="178908"/>
                  </a:cubicBezTo>
                  <a:cubicBezTo>
                    <a:pt x="164832" y="178908"/>
                    <a:pt x="183179" y="183167"/>
                    <a:pt x="198249" y="191685"/>
                  </a:cubicBezTo>
                  <a:cubicBezTo>
                    <a:pt x="212370" y="199339"/>
                    <a:pt x="220986" y="214288"/>
                    <a:pt x="220528" y="230345"/>
                  </a:cubicBezTo>
                  <a:cubicBezTo>
                    <a:pt x="220921" y="246130"/>
                    <a:pt x="212272" y="260758"/>
                    <a:pt x="198249" y="268022"/>
                  </a:cubicBezTo>
                  <a:close/>
                </a:path>
              </a:pathLst>
            </a:custGeom>
            <a:solidFill>
              <a:srgbClr val="00A443"/>
            </a:solidFill>
            <a:ln w="3272" cap="flat">
              <a:noFill/>
              <a:prstDash val="solid"/>
              <a:miter/>
            </a:ln>
          </p:spPr>
          <p:txBody>
            <a:bodyPr rtlCol="0" anchor="ctr"/>
            <a:lstStyle/>
            <a:p>
              <a:endParaRPr lang="es-ES" sz="900"/>
            </a:p>
          </p:txBody>
        </p:sp>
        <p:sp>
          <p:nvSpPr>
            <p:cNvPr id="95" name="Forma libre: forma 94">
              <a:extLst>
                <a:ext uri="{FF2B5EF4-FFF2-40B4-BE49-F238E27FC236}">
                  <a16:creationId xmlns:a16="http://schemas.microsoft.com/office/drawing/2014/main" id="{A09B1ECA-7F7A-DDAD-45F2-B255B305C0C5}"/>
                </a:ext>
              </a:extLst>
            </p:cNvPr>
            <p:cNvSpPr/>
            <p:nvPr/>
          </p:nvSpPr>
          <p:spPr>
            <a:xfrm>
              <a:off x="5828853" y="11758450"/>
              <a:ext cx="118965" cy="434430"/>
            </a:xfrm>
            <a:custGeom>
              <a:avLst/>
              <a:gdLst>
                <a:gd name="connsiteX0" fmla="*/ 94394 w 118965"/>
                <a:gd name="connsiteY0" fmla="*/ 381028 h 434430"/>
                <a:gd name="connsiteX1" fmla="*/ 68512 w 118965"/>
                <a:gd name="connsiteY1" fmla="*/ 371527 h 434430"/>
                <a:gd name="connsiteX2" fmla="*/ 60649 w 118965"/>
                <a:gd name="connsiteY2" fmla="*/ 344006 h 434430"/>
                <a:gd name="connsiteX3" fmla="*/ 60649 w 118965"/>
                <a:gd name="connsiteY3" fmla="*/ 0 h 434430"/>
                <a:gd name="connsiteX4" fmla="*/ 38 w 118965"/>
                <a:gd name="connsiteY4" fmla="*/ 0 h 434430"/>
                <a:gd name="connsiteX5" fmla="*/ 38 w 118965"/>
                <a:gd name="connsiteY5" fmla="*/ 347610 h 434430"/>
                <a:gd name="connsiteX6" fmla="*/ 9211 w 118965"/>
                <a:gd name="connsiteY6" fmla="*/ 392822 h 434430"/>
                <a:gd name="connsiteX7" fmla="*/ 37715 w 118965"/>
                <a:gd name="connsiteY7" fmla="*/ 423291 h 434430"/>
                <a:gd name="connsiteX8" fmla="*/ 84893 w 118965"/>
                <a:gd name="connsiteY8" fmla="*/ 434431 h 434430"/>
                <a:gd name="connsiteX9" fmla="*/ 118966 w 118965"/>
                <a:gd name="connsiteY9" fmla="*/ 434431 h 434430"/>
                <a:gd name="connsiteX10" fmla="*/ 118966 w 118965"/>
                <a:gd name="connsiteY10" fmla="*/ 381028 h 434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965" h="434430">
                  <a:moveTo>
                    <a:pt x="94394" y="381028"/>
                  </a:moveTo>
                  <a:cubicBezTo>
                    <a:pt x="82272" y="381028"/>
                    <a:pt x="73754" y="378079"/>
                    <a:pt x="68512" y="371527"/>
                  </a:cubicBezTo>
                  <a:cubicBezTo>
                    <a:pt x="63270" y="364974"/>
                    <a:pt x="60649" y="355801"/>
                    <a:pt x="60649" y="344006"/>
                  </a:cubicBezTo>
                  <a:lnTo>
                    <a:pt x="60649" y="0"/>
                  </a:lnTo>
                  <a:lnTo>
                    <a:pt x="38" y="0"/>
                  </a:lnTo>
                  <a:lnTo>
                    <a:pt x="38" y="347610"/>
                  </a:lnTo>
                  <a:cubicBezTo>
                    <a:pt x="-388" y="363182"/>
                    <a:pt x="2757" y="378646"/>
                    <a:pt x="9211" y="392822"/>
                  </a:cubicBezTo>
                  <a:cubicBezTo>
                    <a:pt x="15338" y="405672"/>
                    <a:pt x="25298" y="416313"/>
                    <a:pt x="37715" y="423291"/>
                  </a:cubicBezTo>
                  <a:cubicBezTo>
                    <a:pt x="50492" y="430827"/>
                    <a:pt x="66218" y="434431"/>
                    <a:pt x="84893" y="434431"/>
                  </a:cubicBezTo>
                  <a:lnTo>
                    <a:pt x="118966" y="434431"/>
                  </a:lnTo>
                  <a:lnTo>
                    <a:pt x="118966" y="381028"/>
                  </a:lnTo>
                  <a:close/>
                </a:path>
              </a:pathLst>
            </a:custGeom>
            <a:solidFill>
              <a:srgbClr val="00A443"/>
            </a:solidFill>
            <a:ln w="3272" cap="flat">
              <a:noFill/>
              <a:prstDash val="solid"/>
              <a:miter/>
            </a:ln>
          </p:spPr>
          <p:txBody>
            <a:bodyPr rtlCol="0" anchor="ctr"/>
            <a:lstStyle/>
            <a:p>
              <a:endParaRPr lang="es-ES" sz="900"/>
            </a:p>
          </p:txBody>
        </p:sp>
        <p:sp>
          <p:nvSpPr>
            <p:cNvPr id="96" name="Forma libre: forma 95">
              <a:extLst>
                <a:ext uri="{FF2B5EF4-FFF2-40B4-BE49-F238E27FC236}">
                  <a16:creationId xmlns:a16="http://schemas.microsoft.com/office/drawing/2014/main" id="{93857558-697D-5DD1-8708-C69FB02C3AEC}"/>
                </a:ext>
              </a:extLst>
            </p:cNvPr>
            <p:cNvSpPr/>
            <p:nvPr/>
          </p:nvSpPr>
          <p:spPr>
            <a:xfrm>
              <a:off x="2628322" y="12434340"/>
              <a:ext cx="208041" cy="266031"/>
            </a:xfrm>
            <a:custGeom>
              <a:avLst/>
              <a:gdLst>
                <a:gd name="connsiteX0" fmla="*/ 150708 w 208041"/>
                <a:gd name="connsiteY0" fmla="*/ 153984 h 266031"/>
                <a:gd name="connsiteX1" fmla="*/ 183142 w 208041"/>
                <a:gd name="connsiteY1" fmla="*/ 125480 h 266031"/>
                <a:gd name="connsiteX2" fmla="*/ 194937 w 208041"/>
                <a:gd name="connsiteY2" fmla="*/ 82562 h 266031"/>
                <a:gd name="connsiteX3" fmla="*/ 170037 w 208041"/>
                <a:gd name="connsiteY3" fmla="*/ 21623 h 266031"/>
                <a:gd name="connsiteX4" fmla="*/ 102547 w 208041"/>
                <a:gd name="connsiteY4" fmla="*/ 0 h 266031"/>
                <a:gd name="connsiteX5" fmla="*/ 0 w 208041"/>
                <a:gd name="connsiteY5" fmla="*/ 0 h 266031"/>
                <a:gd name="connsiteX6" fmla="*/ 0 w 208041"/>
                <a:gd name="connsiteY6" fmla="*/ 266032 h 266031"/>
                <a:gd name="connsiteX7" fmla="*/ 33745 w 208041"/>
                <a:gd name="connsiteY7" fmla="*/ 266032 h 266031"/>
                <a:gd name="connsiteX8" fmla="*/ 33745 w 208041"/>
                <a:gd name="connsiteY8" fmla="*/ 163813 h 266031"/>
                <a:gd name="connsiteX9" fmla="*/ 88131 w 208041"/>
                <a:gd name="connsiteY9" fmla="*/ 163813 h 266031"/>
                <a:gd name="connsiteX10" fmla="*/ 166761 w 208041"/>
                <a:gd name="connsiteY10" fmla="*/ 266032 h 266031"/>
                <a:gd name="connsiteX11" fmla="*/ 208042 w 208041"/>
                <a:gd name="connsiteY11" fmla="*/ 266032 h 266031"/>
                <a:gd name="connsiteX12" fmla="*/ 125808 w 208041"/>
                <a:gd name="connsiteY12" fmla="*/ 161847 h 266031"/>
                <a:gd name="connsiteX13" fmla="*/ 150708 w 208041"/>
                <a:gd name="connsiteY13" fmla="*/ 153984 h 266031"/>
                <a:gd name="connsiteX14" fmla="*/ 33745 w 208041"/>
                <a:gd name="connsiteY14" fmla="*/ 133671 h 266031"/>
                <a:gd name="connsiteX15" fmla="*/ 33745 w 208041"/>
                <a:gd name="connsiteY15" fmla="*/ 31124 h 266031"/>
                <a:gd name="connsiteX16" fmla="*/ 99926 w 208041"/>
                <a:gd name="connsiteY16" fmla="*/ 31124 h 266031"/>
                <a:gd name="connsiteX17" fmla="*/ 143827 w 208041"/>
                <a:gd name="connsiteY17" fmla="*/ 44229 h 266031"/>
                <a:gd name="connsiteX18" fmla="*/ 159226 w 208041"/>
                <a:gd name="connsiteY18" fmla="*/ 82562 h 266031"/>
                <a:gd name="connsiteX19" fmla="*/ 143827 w 208041"/>
                <a:gd name="connsiteY19" fmla="*/ 120566 h 266031"/>
                <a:gd name="connsiteX20" fmla="*/ 99926 w 208041"/>
                <a:gd name="connsiteY20" fmla="*/ 133671 h 266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8041" h="266031">
                  <a:moveTo>
                    <a:pt x="150708" y="153984"/>
                  </a:moveTo>
                  <a:cubicBezTo>
                    <a:pt x="164039" y="147801"/>
                    <a:pt x="175299" y="137904"/>
                    <a:pt x="183142" y="125480"/>
                  </a:cubicBezTo>
                  <a:cubicBezTo>
                    <a:pt x="191195" y="112641"/>
                    <a:pt x="195297" y="97714"/>
                    <a:pt x="194937" y="82562"/>
                  </a:cubicBezTo>
                  <a:cubicBezTo>
                    <a:pt x="194937" y="56352"/>
                    <a:pt x="186419" y="36039"/>
                    <a:pt x="170037" y="21623"/>
                  </a:cubicBezTo>
                  <a:cubicBezTo>
                    <a:pt x="153656" y="7208"/>
                    <a:pt x="131050" y="0"/>
                    <a:pt x="102547" y="0"/>
                  </a:cubicBezTo>
                  <a:lnTo>
                    <a:pt x="0" y="0"/>
                  </a:lnTo>
                  <a:lnTo>
                    <a:pt x="0" y="266032"/>
                  </a:lnTo>
                  <a:lnTo>
                    <a:pt x="33745" y="266032"/>
                  </a:lnTo>
                  <a:lnTo>
                    <a:pt x="33745" y="163813"/>
                  </a:lnTo>
                  <a:lnTo>
                    <a:pt x="88131" y="163813"/>
                  </a:lnTo>
                  <a:lnTo>
                    <a:pt x="166761" y="266032"/>
                  </a:lnTo>
                  <a:lnTo>
                    <a:pt x="208042" y="266032"/>
                  </a:lnTo>
                  <a:lnTo>
                    <a:pt x="125808" y="161847"/>
                  </a:lnTo>
                  <a:cubicBezTo>
                    <a:pt x="134402" y="160271"/>
                    <a:pt x="142766" y="157630"/>
                    <a:pt x="150708" y="153984"/>
                  </a:cubicBezTo>
                  <a:close/>
                  <a:moveTo>
                    <a:pt x="33745" y="133671"/>
                  </a:moveTo>
                  <a:lnTo>
                    <a:pt x="33745" y="31124"/>
                  </a:lnTo>
                  <a:lnTo>
                    <a:pt x="99926" y="31124"/>
                  </a:lnTo>
                  <a:cubicBezTo>
                    <a:pt x="118928" y="31124"/>
                    <a:pt x="133343" y="35383"/>
                    <a:pt x="143827" y="44229"/>
                  </a:cubicBezTo>
                  <a:cubicBezTo>
                    <a:pt x="154311" y="53075"/>
                    <a:pt x="159226" y="65525"/>
                    <a:pt x="159226" y="82562"/>
                  </a:cubicBezTo>
                  <a:cubicBezTo>
                    <a:pt x="159226" y="99598"/>
                    <a:pt x="153984" y="112048"/>
                    <a:pt x="143827" y="120566"/>
                  </a:cubicBezTo>
                  <a:cubicBezTo>
                    <a:pt x="133671" y="129084"/>
                    <a:pt x="119255" y="133671"/>
                    <a:pt x="99926" y="133671"/>
                  </a:cubicBezTo>
                  <a:close/>
                </a:path>
              </a:pathLst>
            </a:custGeom>
            <a:solidFill>
              <a:srgbClr val="00A443"/>
            </a:solidFill>
            <a:ln w="3272" cap="flat">
              <a:noFill/>
              <a:prstDash val="solid"/>
              <a:miter/>
            </a:ln>
          </p:spPr>
          <p:txBody>
            <a:bodyPr rtlCol="0" anchor="ctr"/>
            <a:lstStyle/>
            <a:p>
              <a:endParaRPr lang="es-ES" sz="900"/>
            </a:p>
          </p:txBody>
        </p:sp>
        <p:sp>
          <p:nvSpPr>
            <p:cNvPr id="97" name="Forma libre: forma 96">
              <a:extLst>
                <a:ext uri="{FF2B5EF4-FFF2-40B4-BE49-F238E27FC236}">
                  <a16:creationId xmlns:a16="http://schemas.microsoft.com/office/drawing/2014/main" id="{D1F0F292-71B0-935E-757A-3572F98B5575}"/>
                </a:ext>
              </a:extLst>
            </p:cNvPr>
            <p:cNvSpPr/>
            <p:nvPr/>
          </p:nvSpPr>
          <p:spPr>
            <a:xfrm>
              <a:off x="2844507" y="12505091"/>
              <a:ext cx="179629" cy="198939"/>
            </a:xfrm>
            <a:custGeom>
              <a:avLst/>
              <a:gdLst>
                <a:gd name="connsiteX0" fmla="*/ 136994 w 179629"/>
                <a:gd name="connsiteY0" fmla="*/ 11811 h 198939"/>
                <a:gd name="connsiteX1" fmla="*/ 91782 w 179629"/>
                <a:gd name="connsiteY1" fmla="*/ 16 h 198939"/>
                <a:gd name="connsiteX2" fmla="*/ 55088 w 179629"/>
                <a:gd name="connsiteY2" fmla="*/ 6896 h 198939"/>
                <a:gd name="connsiteX3" fmla="*/ 6927 w 179629"/>
                <a:gd name="connsiteY3" fmla="*/ 58006 h 198939"/>
                <a:gd name="connsiteX4" fmla="*/ 47 w 179629"/>
                <a:gd name="connsiteY4" fmla="*/ 98959 h 198939"/>
                <a:gd name="connsiteX5" fmla="*/ 12169 w 179629"/>
                <a:gd name="connsiteY5" fmla="*/ 151379 h 198939"/>
                <a:gd name="connsiteX6" fmla="*/ 93093 w 179629"/>
                <a:gd name="connsiteY6" fmla="*/ 198885 h 198939"/>
                <a:gd name="connsiteX7" fmla="*/ 124872 w 179629"/>
                <a:gd name="connsiteY7" fmla="*/ 194298 h 198939"/>
                <a:gd name="connsiteX8" fmla="*/ 153376 w 179629"/>
                <a:gd name="connsiteY8" fmla="*/ 179227 h 198939"/>
                <a:gd name="connsiteX9" fmla="*/ 176309 w 179629"/>
                <a:gd name="connsiteY9" fmla="*/ 151051 h 198939"/>
                <a:gd name="connsiteX10" fmla="*/ 151410 w 179629"/>
                <a:gd name="connsiteY10" fmla="*/ 135981 h 198939"/>
                <a:gd name="connsiteX11" fmla="*/ 136011 w 179629"/>
                <a:gd name="connsiteY11" fmla="*/ 155311 h 198939"/>
                <a:gd name="connsiteX12" fmla="*/ 116354 w 179629"/>
                <a:gd name="connsiteY12" fmla="*/ 166450 h 198939"/>
                <a:gd name="connsiteX13" fmla="*/ 93748 w 179629"/>
                <a:gd name="connsiteY13" fmla="*/ 169726 h 198939"/>
                <a:gd name="connsiteX14" fmla="*/ 62623 w 179629"/>
                <a:gd name="connsiteY14" fmla="*/ 161863 h 198939"/>
                <a:gd name="connsiteX15" fmla="*/ 41328 w 179629"/>
                <a:gd name="connsiteY15" fmla="*/ 137946 h 198939"/>
                <a:gd name="connsiteX16" fmla="*/ 33137 w 179629"/>
                <a:gd name="connsiteY16" fmla="*/ 106822 h 198939"/>
                <a:gd name="connsiteX17" fmla="*/ 179258 w 179629"/>
                <a:gd name="connsiteY17" fmla="*/ 106822 h 198939"/>
                <a:gd name="connsiteX18" fmla="*/ 179586 w 179629"/>
                <a:gd name="connsiteY18" fmla="*/ 102235 h 198939"/>
                <a:gd name="connsiteX19" fmla="*/ 179586 w 179629"/>
                <a:gd name="connsiteY19" fmla="*/ 97321 h 198939"/>
                <a:gd name="connsiteX20" fmla="*/ 168119 w 179629"/>
                <a:gd name="connsiteY20" fmla="*/ 45884 h 198939"/>
                <a:gd name="connsiteX21" fmla="*/ 136994 w 179629"/>
                <a:gd name="connsiteY21" fmla="*/ 11811 h 198939"/>
                <a:gd name="connsiteX22" fmla="*/ 34448 w 179629"/>
                <a:gd name="connsiteY22" fmla="*/ 81595 h 198939"/>
                <a:gd name="connsiteX23" fmla="*/ 37069 w 179629"/>
                <a:gd name="connsiteY23" fmla="*/ 69145 h 198939"/>
                <a:gd name="connsiteX24" fmla="*/ 48863 w 179629"/>
                <a:gd name="connsiteY24" fmla="*/ 46867 h 198939"/>
                <a:gd name="connsiteX25" fmla="*/ 67538 w 179629"/>
                <a:gd name="connsiteY25" fmla="*/ 32779 h 198939"/>
                <a:gd name="connsiteX26" fmla="*/ 91454 w 179629"/>
                <a:gd name="connsiteY26" fmla="*/ 28192 h 198939"/>
                <a:gd name="connsiteX27" fmla="*/ 131097 w 179629"/>
                <a:gd name="connsiteY27" fmla="*/ 45229 h 198939"/>
                <a:gd name="connsiteX28" fmla="*/ 145513 w 179629"/>
                <a:gd name="connsiteY28" fmla="*/ 81595 h 198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9629" h="198939">
                  <a:moveTo>
                    <a:pt x="136994" y="11811"/>
                  </a:moveTo>
                  <a:cubicBezTo>
                    <a:pt x="123296" y="3791"/>
                    <a:pt x="107652" y="-292"/>
                    <a:pt x="91782" y="16"/>
                  </a:cubicBezTo>
                  <a:cubicBezTo>
                    <a:pt x="79218" y="-141"/>
                    <a:pt x="66745" y="2198"/>
                    <a:pt x="55088" y="6896"/>
                  </a:cubicBezTo>
                  <a:cubicBezTo>
                    <a:pt x="32482" y="16286"/>
                    <a:pt x="14957" y="34882"/>
                    <a:pt x="6927" y="58006"/>
                  </a:cubicBezTo>
                  <a:cubicBezTo>
                    <a:pt x="2173" y="71127"/>
                    <a:pt x="-156" y="85006"/>
                    <a:pt x="47" y="98959"/>
                  </a:cubicBezTo>
                  <a:cubicBezTo>
                    <a:pt x="-497" y="117185"/>
                    <a:pt x="3680" y="135244"/>
                    <a:pt x="12169" y="151379"/>
                  </a:cubicBezTo>
                  <a:cubicBezTo>
                    <a:pt x="27649" y="181566"/>
                    <a:pt x="59187" y="200080"/>
                    <a:pt x="93093" y="198885"/>
                  </a:cubicBezTo>
                  <a:cubicBezTo>
                    <a:pt x="103858" y="198993"/>
                    <a:pt x="114575" y="197443"/>
                    <a:pt x="124872" y="194298"/>
                  </a:cubicBezTo>
                  <a:cubicBezTo>
                    <a:pt x="135186" y="190989"/>
                    <a:pt x="144834" y="185888"/>
                    <a:pt x="153376" y="179227"/>
                  </a:cubicBezTo>
                  <a:cubicBezTo>
                    <a:pt x="162916" y="171551"/>
                    <a:pt x="170730" y="161951"/>
                    <a:pt x="176309" y="151051"/>
                  </a:cubicBezTo>
                  <a:lnTo>
                    <a:pt x="151410" y="135981"/>
                  </a:lnTo>
                  <a:cubicBezTo>
                    <a:pt x="147544" y="143339"/>
                    <a:pt x="142318" y="149898"/>
                    <a:pt x="136011" y="155311"/>
                  </a:cubicBezTo>
                  <a:cubicBezTo>
                    <a:pt x="130324" y="160376"/>
                    <a:pt x="123621" y="164173"/>
                    <a:pt x="116354" y="166450"/>
                  </a:cubicBezTo>
                  <a:cubicBezTo>
                    <a:pt x="109035" y="168704"/>
                    <a:pt x="101408" y="169811"/>
                    <a:pt x="93748" y="169726"/>
                  </a:cubicBezTo>
                  <a:cubicBezTo>
                    <a:pt x="82854" y="169965"/>
                    <a:pt x="72098" y="167249"/>
                    <a:pt x="62623" y="161863"/>
                  </a:cubicBezTo>
                  <a:cubicBezTo>
                    <a:pt x="53362" y="156116"/>
                    <a:pt x="45964" y="147811"/>
                    <a:pt x="41328" y="137946"/>
                  </a:cubicBezTo>
                  <a:cubicBezTo>
                    <a:pt x="36489" y="128245"/>
                    <a:pt x="33701" y="117650"/>
                    <a:pt x="33137" y="106822"/>
                  </a:cubicBezTo>
                  <a:lnTo>
                    <a:pt x="179258" y="106822"/>
                  </a:lnTo>
                  <a:cubicBezTo>
                    <a:pt x="179543" y="105312"/>
                    <a:pt x="179654" y="103772"/>
                    <a:pt x="179586" y="102235"/>
                  </a:cubicBezTo>
                  <a:lnTo>
                    <a:pt x="179586" y="97321"/>
                  </a:lnTo>
                  <a:cubicBezTo>
                    <a:pt x="180093" y="79488"/>
                    <a:pt x="176152" y="61813"/>
                    <a:pt x="168119" y="45884"/>
                  </a:cubicBezTo>
                  <a:cubicBezTo>
                    <a:pt x="161193" y="31799"/>
                    <a:pt x="150397" y="19978"/>
                    <a:pt x="136994" y="11811"/>
                  </a:cubicBezTo>
                  <a:close/>
                  <a:moveTo>
                    <a:pt x="34448" y="81595"/>
                  </a:moveTo>
                  <a:cubicBezTo>
                    <a:pt x="35103" y="77336"/>
                    <a:pt x="36086" y="73077"/>
                    <a:pt x="37069" y="69145"/>
                  </a:cubicBezTo>
                  <a:cubicBezTo>
                    <a:pt x="39726" y="61112"/>
                    <a:pt x="43713" y="53580"/>
                    <a:pt x="48863" y="46867"/>
                  </a:cubicBezTo>
                  <a:cubicBezTo>
                    <a:pt x="53938" y="40815"/>
                    <a:pt x="60327" y="35999"/>
                    <a:pt x="67538" y="32779"/>
                  </a:cubicBezTo>
                  <a:cubicBezTo>
                    <a:pt x="75083" y="29535"/>
                    <a:pt x="83244" y="27969"/>
                    <a:pt x="91454" y="28192"/>
                  </a:cubicBezTo>
                  <a:cubicBezTo>
                    <a:pt x="106535" y="27740"/>
                    <a:pt x="121046" y="33978"/>
                    <a:pt x="131097" y="45229"/>
                  </a:cubicBezTo>
                  <a:cubicBezTo>
                    <a:pt x="138960" y="54074"/>
                    <a:pt x="143547" y="66197"/>
                    <a:pt x="145513" y="81595"/>
                  </a:cubicBezTo>
                  <a:close/>
                </a:path>
              </a:pathLst>
            </a:custGeom>
            <a:solidFill>
              <a:srgbClr val="00A443"/>
            </a:solidFill>
            <a:ln w="3272" cap="flat">
              <a:noFill/>
              <a:prstDash val="solid"/>
              <a:miter/>
            </a:ln>
          </p:spPr>
          <p:txBody>
            <a:bodyPr rtlCol="0" anchor="ctr"/>
            <a:lstStyle/>
            <a:p>
              <a:endParaRPr lang="es-ES" sz="900"/>
            </a:p>
          </p:txBody>
        </p:sp>
        <p:sp>
          <p:nvSpPr>
            <p:cNvPr id="98" name="Forma libre: forma 97">
              <a:extLst>
                <a:ext uri="{FF2B5EF4-FFF2-40B4-BE49-F238E27FC236}">
                  <a16:creationId xmlns:a16="http://schemas.microsoft.com/office/drawing/2014/main" id="{7C24FBA4-6652-44E5-AB12-29DC13F51C9E}"/>
                </a:ext>
              </a:extLst>
            </p:cNvPr>
            <p:cNvSpPr/>
            <p:nvPr/>
          </p:nvSpPr>
          <p:spPr>
            <a:xfrm>
              <a:off x="3054562" y="12505095"/>
              <a:ext cx="162860" cy="195277"/>
            </a:xfrm>
            <a:custGeom>
              <a:avLst/>
              <a:gdLst>
                <a:gd name="connsiteX0" fmla="*/ 128429 w 162860"/>
                <a:gd name="connsiteY0" fmla="*/ 9186 h 195277"/>
                <a:gd name="connsiteX1" fmla="*/ 91080 w 162860"/>
                <a:gd name="connsiteY1" fmla="*/ 13 h 195277"/>
                <a:gd name="connsiteX2" fmla="*/ 53731 w 162860"/>
                <a:gd name="connsiteY2" fmla="*/ 10169 h 195277"/>
                <a:gd name="connsiteX3" fmla="*/ 32435 w 162860"/>
                <a:gd name="connsiteY3" fmla="*/ 33103 h 195277"/>
                <a:gd name="connsiteX4" fmla="*/ 32435 w 162860"/>
                <a:gd name="connsiteY4" fmla="*/ 3289 h 195277"/>
                <a:gd name="connsiteX5" fmla="*/ 0 w 162860"/>
                <a:gd name="connsiteY5" fmla="*/ 3289 h 195277"/>
                <a:gd name="connsiteX6" fmla="*/ 0 w 162860"/>
                <a:gd name="connsiteY6" fmla="*/ 195277 h 195277"/>
                <a:gd name="connsiteX7" fmla="*/ 32435 w 162860"/>
                <a:gd name="connsiteY7" fmla="*/ 195277 h 195277"/>
                <a:gd name="connsiteX8" fmla="*/ 32435 w 162860"/>
                <a:gd name="connsiteY8" fmla="*/ 81264 h 195277"/>
                <a:gd name="connsiteX9" fmla="*/ 46851 w 162860"/>
                <a:gd name="connsiteY9" fmla="*/ 42932 h 195277"/>
                <a:gd name="connsiteX10" fmla="*/ 84200 w 162860"/>
                <a:gd name="connsiteY10" fmla="*/ 29171 h 195277"/>
                <a:gd name="connsiteX11" fmla="*/ 117617 w 162860"/>
                <a:gd name="connsiteY11" fmla="*/ 42932 h 195277"/>
                <a:gd name="connsiteX12" fmla="*/ 130067 w 162860"/>
                <a:gd name="connsiteY12" fmla="*/ 79953 h 195277"/>
                <a:gd name="connsiteX13" fmla="*/ 130067 w 162860"/>
                <a:gd name="connsiteY13" fmla="*/ 195277 h 195277"/>
                <a:gd name="connsiteX14" fmla="*/ 162830 w 162860"/>
                <a:gd name="connsiteY14" fmla="*/ 195277 h 195277"/>
                <a:gd name="connsiteX15" fmla="*/ 162830 w 162860"/>
                <a:gd name="connsiteY15" fmla="*/ 75039 h 195277"/>
                <a:gd name="connsiteX16" fmla="*/ 153656 w 162860"/>
                <a:gd name="connsiteY16" fmla="*/ 35396 h 195277"/>
                <a:gd name="connsiteX17" fmla="*/ 128429 w 162860"/>
                <a:gd name="connsiteY17" fmla="*/ 9186 h 19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2860" h="195277">
                  <a:moveTo>
                    <a:pt x="128429" y="9186"/>
                  </a:moveTo>
                  <a:cubicBezTo>
                    <a:pt x="116988" y="2935"/>
                    <a:pt x="104116" y="-227"/>
                    <a:pt x="91080" y="13"/>
                  </a:cubicBezTo>
                  <a:cubicBezTo>
                    <a:pt x="77942" y="-36"/>
                    <a:pt x="65034" y="3472"/>
                    <a:pt x="53731" y="10169"/>
                  </a:cubicBezTo>
                  <a:cubicBezTo>
                    <a:pt x="44587" y="15621"/>
                    <a:pt x="37195" y="23579"/>
                    <a:pt x="32435" y="33103"/>
                  </a:cubicBezTo>
                  <a:lnTo>
                    <a:pt x="32435" y="3289"/>
                  </a:lnTo>
                  <a:lnTo>
                    <a:pt x="0" y="3289"/>
                  </a:lnTo>
                  <a:lnTo>
                    <a:pt x="0" y="195277"/>
                  </a:lnTo>
                  <a:lnTo>
                    <a:pt x="32435" y="195277"/>
                  </a:lnTo>
                  <a:lnTo>
                    <a:pt x="32435" y="81264"/>
                  </a:lnTo>
                  <a:cubicBezTo>
                    <a:pt x="32435" y="65210"/>
                    <a:pt x="37349" y="52433"/>
                    <a:pt x="46851" y="42932"/>
                  </a:cubicBezTo>
                  <a:cubicBezTo>
                    <a:pt x="57026" y="33643"/>
                    <a:pt x="70430" y="28706"/>
                    <a:pt x="84200" y="29171"/>
                  </a:cubicBezTo>
                  <a:cubicBezTo>
                    <a:pt x="96807" y="28706"/>
                    <a:pt x="108994" y="33725"/>
                    <a:pt x="117617" y="42932"/>
                  </a:cubicBezTo>
                  <a:cubicBezTo>
                    <a:pt x="125808" y="52105"/>
                    <a:pt x="130067" y="64555"/>
                    <a:pt x="130067" y="79953"/>
                  </a:cubicBezTo>
                  <a:lnTo>
                    <a:pt x="130067" y="195277"/>
                  </a:lnTo>
                  <a:lnTo>
                    <a:pt x="162830" y="195277"/>
                  </a:lnTo>
                  <a:lnTo>
                    <a:pt x="162830" y="75039"/>
                  </a:lnTo>
                  <a:cubicBezTo>
                    <a:pt x="163213" y="61259"/>
                    <a:pt x="160055" y="47607"/>
                    <a:pt x="153656" y="35396"/>
                  </a:cubicBezTo>
                  <a:cubicBezTo>
                    <a:pt x="148113" y="24296"/>
                    <a:pt x="139309" y="15152"/>
                    <a:pt x="128429" y="9186"/>
                  </a:cubicBezTo>
                  <a:close/>
                </a:path>
              </a:pathLst>
            </a:custGeom>
            <a:solidFill>
              <a:srgbClr val="00A443"/>
            </a:solidFill>
            <a:ln w="3272" cap="flat">
              <a:noFill/>
              <a:prstDash val="solid"/>
              <a:miter/>
            </a:ln>
          </p:spPr>
          <p:txBody>
            <a:bodyPr rtlCol="0" anchor="ctr"/>
            <a:lstStyle/>
            <a:p>
              <a:endParaRPr lang="es-ES" sz="900"/>
            </a:p>
          </p:txBody>
        </p:sp>
        <p:sp>
          <p:nvSpPr>
            <p:cNvPr id="99" name="Forma libre: forma 98">
              <a:extLst>
                <a:ext uri="{FF2B5EF4-FFF2-40B4-BE49-F238E27FC236}">
                  <a16:creationId xmlns:a16="http://schemas.microsoft.com/office/drawing/2014/main" id="{2CD2505E-74F6-2F99-CDC7-7CD212090BA8}"/>
                </a:ext>
              </a:extLst>
            </p:cNvPr>
            <p:cNvSpPr/>
            <p:nvPr/>
          </p:nvSpPr>
          <p:spPr>
            <a:xfrm>
              <a:off x="3246223" y="12505097"/>
              <a:ext cx="192991" cy="198898"/>
            </a:xfrm>
            <a:custGeom>
              <a:avLst/>
              <a:gdLst>
                <a:gd name="connsiteX0" fmla="*/ 146121 w 192991"/>
                <a:gd name="connsiteY0" fmla="*/ 12460 h 198898"/>
                <a:gd name="connsiteX1" fmla="*/ 96322 w 192991"/>
                <a:gd name="connsiteY1" fmla="*/ 10 h 198898"/>
                <a:gd name="connsiteX2" fmla="*/ 58317 w 192991"/>
                <a:gd name="connsiteY2" fmla="*/ 6890 h 198898"/>
                <a:gd name="connsiteX3" fmla="*/ 7208 w 192991"/>
                <a:gd name="connsiteY3" fmla="*/ 58982 h 198898"/>
                <a:gd name="connsiteX4" fmla="*/ 12450 w 192991"/>
                <a:gd name="connsiteY4" fmla="*/ 151373 h 198898"/>
                <a:gd name="connsiteX5" fmla="*/ 46851 w 192991"/>
                <a:gd name="connsiteY5" fmla="*/ 186428 h 198898"/>
                <a:gd name="connsiteX6" fmla="*/ 96322 w 192991"/>
                <a:gd name="connsiteY6" fmla="*/ 198878 h 198898"/>
                <a:gd name="connsiteX7" fmla="*/ 134982 w 192991"/>
                <a:gd name="connsiteY7" fmla="*/ 191670 h 198898"/>
                <a:gd name="connsiteX8" fmla="*/ 165451 w 192991"/>
                <a:gd name="connsiteY8" fmla="*/ 171358 h 198898"/>
                <a:gd name="connsiteX9" fmla="*/ 185763 w 192991"/>
                <a:gd name="connsiteY9" fmla="*/ 139906 h 198898"/>
                <a:gd name="connsiteX10" fmla="*/ 192971 w 192991"/>
                <a:gd name="connsiteY10" fmla="*/ 98953 h 198898"/>
                <a:gd name="connsiteX11" fmla="*/ 180522 w 192991"/>
                <a:gd name="connsiteY11" fmla="*/ 47188 h 198898"/>
                <a:gd name="connsiteX12" fmla="*/ 146121 w 192991"/>
                <a:gd name="connsiteY12" fmla="*/ 12460 h 198898"/>
                <a:gd name="connsiteX13" fmla="*/ 155294 w 192991"/>
                <a:gd name="connsiteY13" fmla="*/ 128439 h 198898"/>
                <a:gd name="connsiteX14" fmla="*/ 141862 w 192991"/>
                <a:gd name="connsiteY14" fmla="*/ 150717 h 198898"/>
                <a:gd name="connsiteX15" fmla="*/ 121877 w 192991"/>
                <a:gd name="connsiteY15" fmla="*/ 164478 h 198898"/>
                <a:gd name="connsiteX16" fmla="*/ 96322 w 192991"/>
                <a:gd name="connsiteY16" fmla="*/ 169392 h 198898"/>
                <a:gd name="connsiteX17" fmla="*/ 64215 w 192991"/>
                <a:gd name="connsiteY17" fmla="*/ 160874 h 198898"/>
                <a:gd name="connsiteX18" fmla="*/ 41608 w 192991"/>
                <a:gd name="connsiteY18" fmla="*/ 136957 h 198898"/>
                <a:gd name="connsiteX19" fmla="*/ 33418 w 192991"/>
                <a:gd name="connsiteY19" fmla="*/ 98953 h 198898"/>
                <a:gd name="connsiteX20" fmla="*/ 38005 w 192991"/>
                <a:gd name="connsiteY20" fmla="*/ 69794 h 198898"/>
                <a:gd name="connsiteX21" fmla="*/ 51437 w 192991"/>
                <a:gd name="connsiteY21" fmla="*/ 47843 h 198898"/>
                <a:gd name="connsiteX22" fmla="*/ 71750 w 192991"/>
                <a:gd name="connsiteY22" fmla="*/ 34083 h 198898"/>
                <a:gd name="connsiteX23" fmla="*/ 96322 w 192991"/>
                <a:gd name="connsiteY23" fmla="*/ 29496 h 198898"/>
                <a:gd name="connsiteX24" fmla="*/ 129084 w 192991"/>
                <a:gd name="connsiteY24" fmla="*/ 38014 h 198898"/>
                <a:gd name="connsiteX25" fmla="*/ 151691 w 192991"/>
                <a:gd name="connsiteY25" fmla="*/ 61931 h 198898"/>
                <a:gd name="connsiteX26" fmla="*/ 159881 w 192991"/>
                <a:gd name="connsiteY26" fmla="*/ 98953 h 198898"/>
                <a:gd name="connsiteX27" fmla="*/ 155294 w 192991"/>
                <a:gd name="connsiteY27" fmla="*/ 128439 h 198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2991" h="198898">
                  <a:moveTo>
                    <a:pt x="146121" y="12460"/>
                  </a:moveTo>
                  <a:cubicBezTo>
                    <a:pt x="130883" y="4059"/>
                    <a:pt x="113722" y="-233"/>
                    <a:pt x="96322" y="10"/>
                  </a:cubicBezTo>
                  <a:cubicBezTo>
                    <a:pt x="83335" y="-79"/>
                    <a:pt x="70449" y="2254"/>
                    <a:pt x="58317" y="6890"/>
                  </a:cubicBezTo>
                  <a:cubicBezTo>
                    <a:pt x="34673" y="16234"/>
                    <a:pt x="16100" y="35164"/>
                    <a:pt x="7208" y="58982"/>
                  </a:cubicBezTo>
                  <a:cubicBezTo>
                    <a:pt x="-3977" y="89166"/>
                    <a:pt x="-2080" y="122646"/>
                    <a:pt x="12450" y="151373"/>
                  </a:cubicBezTo>
                  <a:cubicBezTo>
                    <a:pt x="20477" y="165998"/>
                    <a:pt x="32379" y="178126"/>
                    <a:pt x="46851" y="186428"/>
                  </a:cubicBezTo>
                  <a:cubicBezTo>
                    <a:pt x="61928" y="194934"/>
                    <a:pt x="79013" y="199235"/>
                    <a:pt x="96322" y="198878"/>
                  </a:cubicBezTo>
                  <a:cubicBezTo>
                    <a:pt x="109561" y="199088"/>
                    <a:pt x="122705" y="196637"/>
                    <a:pt x="134982" y="191670"/>
                  </a:cubicBezTo>
                  <a:cubicBezTo>
                    <a:pt x="146501" y="187208"/>
                    <a:pt x="156900" y="180272"/>
                    <a:pt x="165451" y="171358"/>
                  </a:cubicBezTo>
                  <a:cubicBezTo>
                    <a:pt x="174284" y="162358"/>
                    <a:pt x="181193" y="151658"/>
                    <a:pt x="185763" y="139906"/>
                  </a:cubicBezTo>
                  <a:cubicBezTo>
                    <a:pt x="190753" y="126840"/>
                    <a:pt x="193201" y="112939"/>
                    <a:pt x="192971" y="98953"/>
                  </a:cubicBezTo>
                  <a:cubicBezTo>
                    <a:pt x="193328" y="80917"/>
                    <a:pt x="189043" y="63091"/>
                    <a:pt x="180522" y="47188"/>
                  </a:cubicBezTo>
                  <a:cubicBezTo>
                    <a:pt x="172292" y="32802"/>
                    <a:pt x="160432" y="20824"/>
                    <a:pt x="146121" y="12460"/>
                  </a:cubicBezTo>
                  <a:close/>
                  <a:moveTo>
                    <a:pt x="155294" y="128439"/>
                  </a:moveTo>
                  <a:cubicBezTo>
                    <a:pt x="152359" y="136692"/>
                    <a:pt x="147792" y="144270"/>
                    <a:pt x="141862" y="150717"/>
                  </a:cubicBezTo>
                  <a:cubicBezTo>
                    <a:pt x="136377" y="156814"/>
                    <a:pt x="129530" y="161529"/>
                    <a:pt x="121877" y="164478"/>
                  </a:cubicBezTo>
                  <a:cubicBezTo>
                    <a:pt x="113771" y="167800"/>
                    <a:pt x="105083" y="169470"/>
                    <a:pt x="96322" y="169392"/>
                  </a:cubicBezTo>
                  <a:cubicBezTo>
                    <a:pt x="85048" y="169497"/>
                    <a:pt x="73955" y="166555"/>
                    <a:pt x="64215" y="160874"/>
                  </a:cubicBezTo>
                  <a:cubicBezTo>
                    <a:pt x="54563" y="155209"/>
                    <a:pt x="46723" y="146914"/>
                    <a:pt x="41608" y="136957"/>
                  </a:cubicBezTo>
                  <a:cubicBezTo>
                    <a:pt x="35806" y="125153"/>
                    <a:pt x="32992" y="112100"/>
                    <a:pt x="33418" y="98953"/>
                  </a:cubicBezTo>
                  <a:cubicBezTo>
                    <a:pt x="33316" y="89045"/>
                    <a:pt x="34866" y="79190"/>
                    <a:pt x="38005" y="69794"/>
                  </a:cubicBezTo>
                  <a:cubicBezTo>
                    <a:pt x="41019" y="61675"/>
                    <a:pt x="45579" y="54222"/>
                    <a:pt x="51437" y="47843"/>
                  </a:cubicBezTo>
                  <a:cubicBezTo>
                    <a:pt x="56981" y="41664"/>
                    <a:pt x="63956" y="36940"/>
                    <a:pt x="71750" y="34083"/>
                  </a:cubicBezTo>
                  <a:cubicBezTo>
                    <a:pt x="79580" y="31023"/>
                    <a:pt x="87915" y="29467"/>
                    <a:pt x="96322" y="29496"/>
                  </a:cubicBezTo>
                  <a:cubicBezTo>
                    <a:pt x="107815" y="29306"/>
                    <a:pt x="119141" y="32251"/>
                    <a:pt x="129084" y="38014"/>
                  </a:cubicBezTo>
                  <a:cubicBezTo>
                    <a:pt x="138736" y="43679"/>
                    <a:pt x="146576" y="51974"/>
                    <a:pt x="151691" y="61931"/>
                  </a:cubicBezTo>
                  <a:cubicBezTo>
                    <a:pt x="157450" y="73401"/>
                    <a:pt x="160268" y="86123"/>
                    <a:pt x="159881" y="98953"/>
                  </a:cubicBezTo>
                  <a:cubicBezTo>
                    <a:pt x="160009" y="108968"/>
                    <a:pt x="158459" y="118934"/>
                    <a:pt x="155294" y="128439"/>
                  </a:cubicBezTo>
                  <a:close/>
                </a:path>
              </a:pathLst>
            </a:custGeom>
            <a:solidFill>
              <a:srgbClr val="00A443"/>
            </a:solidFill>
            <a:ln w="3272" cap="flat">
              <a:noFill/>
              <a:prstDash val="solid"/>
              <a:miter/>
            </a:ln>
          </p:spPr>
          <p:txBody>
            <a:bodyPr rtlCol="0" anchor="ctr"/>
            <a:lstStyle/>
            <a:p>
              <a:endParaRPr lang="es-ES" sz="900"/>
            </a:p>
          </p:txBody>
        </p:sp>
        <p:sp>
          <p:nvSpPr>
            <p:cNvPr id="100" name="Forma libre: forma 99">
              <a:extLst>
                <a:ext uri="{FF2B5EF4-FFF2-40B4-BE49-F238E27FC236}">
                  <a16:creationId xmlns:a16="http://schemas.microsoft.com/office/drawing/2014/main" id="{18D3E6EB-4A83-956F-44DA-42E9D281E2BE}"/>
                </a:ext>
              </a:extLst>
            </p:cNvPr>
            <p:cNvSpPr/>
            <p:nvPr/>
          </p:nvSpPr>
          <p:spPr>
            <a:xfrm>
              <a:off x="3441487" y="12508383"/>
              <a:ext cx="185108" cy="192315"/>
            </a:xfrm>
            <a:custGeom>
              <a:avLst/>
              <a:gdLst>
                <a:gd name="connsiteX0" fmla="*/ 102547 w 185108"/>
                <a:gd name="connsiteY0" fmla="*/ 122532 h 192315"/>
                <a:gd name="connsiteX1" fmla="*/ 98288 w 185108"/>
                <a:gd name="connsiteY1" fmla="*/ 133671 h 192315"/>
                <a:gd name="connsiteX2" fmla="*/ 92718 w 185108"/>
                <a:gd name="connsiteY2" fmla="*/ 147104 h 192315"/>
                <a:gd name="connsiteX3" fmla="*/ 87803 w 185108"/>
                <a:gd name="connsiteY3" fmla="*/ 133671 h 192315"/>
                <a:gd name="connsiteX4" fmla="*/ 83217 w 185108"/>
                <a:gd name="connsiteY4" fmla="*/ 122532 h 192315"/>
                <a:gd name="connsiteX5" fmla="*/ 35383 w 185108"/>
                <a:gd name="connsiteY5" fmla="*/ 0 h 192315"/>
                <a:gd name="connsiteX6" fmla="*/ 0 w 185108"/>
                <a:gd name="connsiteY6" fmla="*/ 0 h 192315"/>
                <a:gd name="connsiteX7" fmla="*/ 77647 w 185108"/>
                <a:gd name="connsiteY7" fmla="*/ 192316 h 192315"/>
                <a:gd name="connsiteX8" fmla="*/ 107461 w 185108"/>
                <a:gd name="connsiteY8" fmla="*/ 192316 h 192315"/>
                <a:gd name="connsiteX9" fmla="*/ 185108 w 185108"/>
                <a:gd name="connsiteY9" fmla="*/ 0 h 192315"/>
                <a:gd name="connsiteX10" fmla="*/ 150052 w 185108"/>
                <a:gd name="connsiteY10" fmla="*/ 0 h 192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108" h="192315">
                  <a:moveTo>
                    <a:pt x="102547" y="122532"/>
                  </a:moveTo>
                  <a:cubicBezTo>
                    <a:pt x="101236" y="125808"/>
                    <a:pt x="99926" y="129740"/>
                    <a:pt x="98288" y="133671"/>
                  </a:cubicBezTo>
                  <a:cubicBezTo>
                    <a:pt x="96679" y="138248"/>
                    <a:pt x="94821" y="142733"/>
                    <a:pt x="92718" y="147104"/>
                  </a:cubicBezTo>
                  <a:cubicBezTo>
                    <a:pt x="91080" y="142189"/>
                    <a:pt x="89442" y="137603"/>
                    <a:pt x="87803" y="133671"/>
                  </a:cubicBezTo>
                  <a:cubicBezTo>
                    <a:pt x="86165" y="129740"/>
                    <a:pt x="84855" y="125808"/>
                    <a:pt x="83217" y="122532"/>
                  </a:cubicBezTo>
                  <a:lnTo>
                    <a:pt x="35383" y="0"/>
                  </a:lnTo>
                  <a:lnTo>
                    <a:pt x="0" y="0"/>
                  </a:lnTo>
                  <a:lnTo>
                    <a:pt x="77647" y="192316"/>
                  </a:lnTo>
                  <a:lnTo>
                    <a:pt x="107461" y="192316"/>
                  </a:lnTo>
                  <a:lnTo>
                    <a:pt x="185108" y="0"/>
                  </a:lnTo>
                  <a:lnTo>
                    <a:pt x="150052" y="0"/>
                  </a:lnTo>
                  <a:close/>
                </a:path>
              </a:pathLst>
            </a:custGeom>
            <a:solidFill>
              <a:srgbClr val="00A443"/>
            </a:solidFill>
            <a:ln w="3272" cap="flat">
              <a:noFill/>
              <a:prstDash val="solid"/>
              <a:miter/>
            </a:ln>
          </p:spPr>
          <p:txBody>
            <a:bodyPr rtlCol="0" anchor="ctr"/>
            <a:lstStyle/>
            <a:p>
              <a:endParaRPr lang="es-ES" sz="900"/>
            </a:p>
          </p:txBody>
        </p:sp>
        <p:sp>
          <p:nvSpPr>
            <p:cNvPr id="101" name="Forma libre: forma 100">
              <a:extLst>
                <a:ext uri="{FF2B5EF4-FFF2-40B4-BE49-F238E27FC236}">
                  <a16:creationId xmlns:a16="http://schemas.microsoft.com/office/drawing/2014/main" id="{6747EE25-00DC-4BCB-839E-F2E2F168C90D}"/>
                </a:ext>
              </a:extLst>
            </p:cNvPr>
            <p:cNvSpPr/>
            <p:nvPr/>
          </p:nvSpPr>
          <p:spPr>
            <a:xfrm>
              <a:off x="3629849" y="12505095"/>
              <a:ext cx="168437" cy="198881"/>
            </a:xfrm>
            <a:custGeom>
              <a:avLst/>
              <a:gdLst>
                <a:gd name="connsiteX0" fmla="*/ 141884 w 168437"/>
                <a:gd name="connsiteY0" fmla="*/ 17376 h 198881"/>
                <a:gd name="connsiteX1" fmla="*/ 115019 w 168437"/>
                <a:gd name="connsiteY1" fmla="*/ 4271 h 198881"/>
                <a:gd name="connsiteX2" fmla="*/ 83567 w 168437"/>
                <a:gd name="connsiteY2" fmla="*/ 12 h 198881"/>
                <a:gd name="connsiteX3" fmla="*/ 36717 w 168437"/>
                <a:gd name="connsiteY3" fmla="*/ 11807 h 198881"/>
                <a:gd name="connsiteX4" fmla="*/ 6903 w 168437"/>
                <a:gd name="connsiteY4" fmla="*/ 46535 h 198881"/>
                <a:gd name="connsiteX5" fmla="*/ 32785 w 168437"/>
                <a:gd name="connsiteY5" fmla="*/ 60623 h 198881"/>
                <a:gd name="connsiteX6" fmla="*/ 51787 w 168437"/>
                <a:gd name="connsiteY6" fmla="*/ 37689 h 198881"/>
                <a:gd name="connsiteX7" fmla="*/ 83239 w 168437"/>
                <a:gd name="connsiteY7" fmla="*/ 29171 h 198881"/>
                <a:gd name="connsiteX8" fmla="*/ 109122 w 168437"/>
                <a:gd name="connsiteY8" fmla="*/ 34085 h 198881"/>
                <a:gd name="connsiteX9" fmla="*/ 128124 w 168437"/>
                <a:gd name="connsiteY9" fmla="*/ 49483 h 198881"/>
                <a:gd name="connsiteX10" fmla="*/ 135659 w 168437"/>
                <a:gd name="connsiteY10" fmla="*/ 78642 h 198881"/>
                <a:gd name="connsiteX11" fmla="*/ 135659 w 168437"/>
                <a:gd name="connsiteY11" fmla="*/ 102231 h 198881"/>
                <a:gd name="connsiteX12" fmla="*/ 130090 w 168437"/>
                <a:gd name="connsiteY12" fmla="*/ 96334 h 198881"/>
                <a:gd name="connsiteX13" fmla="*/ 77670 w 168437"/>
                <a:gd name="connsiteY13" fmla="*/ 80935 h 198881"/>
                <a:gd name="connsiteX14" fmla="*/ 39010 w 168437"/>
                <a:gd name="connsiteY14" fmla="*/ 87816 h 198881"/>
                <a:gd name="connsiteX15" fmla="*/ 10507 w 168437"/>
                <a:gd name="connsiteY15" fmla="*/ 107801 h 198881"/>
                <a:gd name="connsiteX16" fmla="*/ 23 w 168437"/>
                <a:gd name="connsiteY16" fmla="*/ 139908 h 198881"/>
                <a:gd name="connsiteX17" fmla="*/ 10507 w 168437"/>
                <a:gd name="connsiteY17" fmla="*/ 172015 h 198881"/>
                <a:gd name="connsiteX18" fmla="*/ 38355 w 168437"/>
                <a:gd name="connsiteY18" fmla="*/ 192328 h 198881"/>
                <a:gd name="connsiteX19" fmla="*/ 76359 w 168437"/>
                <a:gd name="connsiteY19" fmla="*/ 198880 h 198881"/>
                <a:gd name="connsiteX20" fmla="*/ 129435 w 168437"/>
                <a:gd name="connsiteY20" fmla="*/ 183154 h 198881"/>
                <a:gd name="connsiteX21" fmla="*/ 136315 w 168437"/>
                <a:gd name="connsiteY21" fmla="*/ 175947 h 198881"/>
                <a:gd name="connsiteX22" fmla="*/ 136315 w 168437"/>
                <a:gd name="connsiteY22" fmla="*/ 195277 h 198881"/>
                <a:gd name="connsiteX23" fmla="*/ 168422 w 168437"/>
                <a:gd name="connsiteY23" fmla="*/ 195277 h 198881"/>
                <a:gd name="connsiteX24" fmla="*/ 168422 w 168437"/>
                <a:gd name="connsiteY24" fmla="*/ 75038 h 198881"/>
                <a:gd name="connsiteX25" fmla="*/ 161214 w 168437"/>
                <a:gd name="connsiteY25" fmla="*/ 40637 h 198881"/>
                <a:gd name="connsiteX26" fmla="*/ 141884 w 168437"/>
                <a:gd name="connsiteY26" fmla="*/ 17376 h 198881"/>
                <a:gd name="connsiteX27" fmla="*/ 121899 w 168437"/>
                <a:gd name="connsiteY27" fmla="*/ 164480 h 198881"/>
                <a:gd name="connsiteX28" fmla="*/ 85533 w 168437"/>
                <a:gd name="connsiteY28" fmla="*/ 173326 h 198881"/>
                <a:gd name="connsiteX29" fmla="*/ 48511 w 168437"/>
                <a:gd name="connsiteY29" fmla="*/ 164807 h 198881"/>
                <a:gd name="connsiteX30" fmla="*/ 33441 w 168437"/>
                <a:gd name="connsiteY30" fmla="*/ 139908 h 198881"/>
                <a:gd name="connsiteX31" fmla="*/ 48511 w 168437"/>
                <a:gd name="connsiteY31" fmla="*/ 114353 h 198881"/>
                <a:gd name="connsiteX32" fmla="*/ 85533 w 168437"/>
                <a:gd name="connsiteY32" fmla="*/ 106490 h 198881"/>
                <a:gd name="connsiteX33" fmla="*/ 121899 w 168437"/>
                <a:gd name="connsiteY33" fmla="*/ 115008 h 198881"/>
                <a:gd name="connsiteX34" fmla="*/ 132472 w 168437"/>
                <a:gd name="connsiteY34" fmla="*/ 153907 h 198881"/>
                <a:gd name="connsiteX35" fmla="*/ 121899 w 168437"/>
                <a:gd name="connsiteY35" fmla="*/ 164480 h 198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8437" h="198881">
                  <a:moveTo>
                    <a:pt x="141884" y="17376"/>
                  </a:moveTo>
                  <a:cubicBezTo>
                    <a:pt x="133845" y="11338"/>
                    <a:pt x="124727" y="6889"/>
                    <a:pt x="115019" y="4271"/>
                  </a:cubicBezTo>
                  <a:cubicBezTo>
                    <a:pt x="104791" y="1365"/>
                    <a:pt x="94199" y="-67"/>
                    <a:pt x="83567" y="12"/>
                  </a:cubicBezTo>
                  <a:cubicBezTo>
                    <a:pt x="67186" y="-250"/>
                    <a:pt x="51024" y="3819"/>
                    <a:pt x="36717" y="11807"/>
                  </a:cubicBezTo>
                  <a:cubicBezTo>
                    <a:pt x="23123" y="19663"/>
                    <a:pt x="12610" y="31910"/>
                    <a:pt x="6903" y="46535"/>
                  </a:cubicBezTo>
                  <a:lnTo>
                    <a:pt x="32785" y="60623"/>
                  </a:lnTo>
                  <a:cubicBezTo>
                    <a:pt x="36517" y="51151"/>
                    <a:pt x="43174" y="43118"/>
                    <a:pt x="51787" y="37689"/>
                  </a:cubicBezTo>
                  <a:cubicBezTo>
                    <a:pt x="61243" y="31903"/>
                    <a:pt x="72156" y="28945"/>
                    <a:pt x="83239" y="29171"/>
                  </a:cubicBezTo>
                  <a:cubicBezTo>
                    <a:pt x="92108" y="29059"/>
                    <a:pt x="100912" y="30730"/>
                    <a:pt x="109122" y="34085"/>
                  </a:cubicBezTo>
                  <a:cubicBezTo>
                    <a:pt x="116919" y="37086"/>
                    <a:pt x="123570" y="42475"/>
                    <a:pt x="128124" y="49483"/>
                  </a:cubicBezTo>
                  <a:cubicBezTo>
                    <a:pt x="133507" y="58224"/>
                    <a:pt x="136135" y="68387"/>
                    <a:pt x="135659" y="78642"/>
                  </a:cubicBezTo>
                  <a:lnTo>
                    <a:pt x="135659" y="102231"/>
                  </a:lnTo>
                  <a:lnTo>
                    <a:pt x="130090" y="96334"/>
                  </a:lnTo>
                  <a:cubicBezTo>
                    <a:pt x="117640" y="86177"/>
                    <a:pt x="100276" y="80935"/>
                    <a:pt x="77670" y="80935"/>
                  </a:cubicBezTo>
                  <a:cubicBezTo>
                    <a:pt x="64467" y="80788"/>
                    <a:pt x="51352" y="83124"/>
                    <a:pt x="39010" y="87816"/>
                  </a:cubicBezTo>
                  <a:cubicBezTo>
                    <a:pt x="27917" y="91855"/>
                    <a:pt x="18088" y="98748"/>
                    <a:pt x="10507" y="107801"/>
                  </a:cubicBezTo>
                  <a:cubicBezTo>
                    <a:pt x="3378" y="116954"/>
                    <a:pt x="-328" y="128310"/>
                    <a:pt x="23" y="139908"/>
                  </a:cubicBezTo>
                  <a:cubicBezTo>
                    <a:pt x="-223" y="151489"/>
                    <a:pt x="3476" y="162809"/>
                    <a:pt x="10507" y="172015"/>
                  </a:cubicBezTo>
                  <a:cubicBezTo>
                    <a:pt x="17810" y="181149"/>
                    <a:pt x="27425" y="188164"/>
                    <a:pt x="38355" y="192328"/>
                  </a:cubicBezTo>
                  <a:cubicBezTo>
                    <a:pt x="50539" y="196731"/>
                    <a:pt x="63405" y="198949"/>
                    <a:pt x="76359" y="198880"/>
                  </a:cubicBezTo>
                  <a:cubicBezTo>
                    <a:pt x="99293" y="198880"/>
                    <a:pt x="117312" y="193638"/>
                    <a:pt x="129435" y="183154"/>
                  </a:cubicBezTo>
                  <a:cubicBezTo>
                    <a:pt x="131974" y="180999"/>
                    <a:pt x="134280" y="178584"/>
                    <a:pt x="136315" y="175947"/>
                  </a:cubicBezTo>
                  <a:lnTo>
                    <a:pt x="136315" y="195277"/>
                  </a:lnTo>
                  <a:lnTo>
                    <a:pt x="168422" y="195277"/>
                  </a:lnTo>
                  <a:lnTo>
                    <a:pt x="168422" y="75038"/>
                  </a:lnTo>
                  <a:cubicBezTo>
                    <a:pt x="168658" y="63171"/>
                    <a:pt x="166191" y="51410"/>
                    <a:pt x="161214" y="40637"/>
                  </a:cubicBezTo>
                  <a:cubicBezTo>
                    <a:pt x="156441" y="31638"/>
                    <a:pt x="149859" y="23719"/>
                    <a:pt x="141884" y="17376"/>
                  </a:cubicBezTo>
                  <a:close/>
                  <a:moveTo>
                    <a:pt x="121899" y="164480"/>
                  </a:moveTo>
                  <a:cubicBezTo>
                    <a:pt x="110816" y="170701"/>
                    <a:pt x="98235" y="173761"/>
                    <a:pt x="85533" y="173326"/>
                  </a:cubicBezTo>
                  <a:cubicBezTo>
                    <a:pt x="72664" y="173725"/>
                    <a:pt x="59913" y="170790"/>
                    <a:pt x="48511" y="164807"/>
                  </a:cubicBezTo>
                  <a:cubicBezTo>
                    <a:pt x="38977" y="160247"/>
                    <a:pt x="33060" y="150467"/>
                    <a:pt x="33441" y="139908"/>
                  </a:cubicBezTo>
                  <a:cubicBezTo>
                    <a:pt x="32965" y="129158"/>
                    <a:pt x="38876" y="119140"/>
                    <a:pt x="48511" y="114353"/>
                  </a:cubicBezTo>
                  <a:cubicBezTo>
                    <a:pt x="60024" y="108744"/>
                    <a:pt x="72736" y="106044"/>
                    <a:pt x="85533" y="106490"/>
                  </a:cubicBezTo>
                  <a:cubicBezTo>
                    <a:pt x="99948" y="106490"/>
                    <a:pt x="112071" y="109111"/>
                    <a:pt x="121899" y="115008"/>
                  </a:cubicBezTo>
                  <a:cubicBezTo>
                    <a:pt x="135561" y="122829"/>
                    <a:pt x="140295" y="140245"/>
                    <a:pt x="132472" y="153907"/>
                  </a:cubicBezTo>
                  <a:cubicBezTo>
                    <a:pt x="129952" y="158311"/>
                    <a:pt x="126303" y="161960"/>
                    <a:pt x="121899" y="164480"/>
                  </a:cubicBezTo>
                  <a:close/>
                </a:path>
              </a:pathLst>
            </a:custGeom>
            <a:solidFill>
              <a:srgbClr val="00A443"/>
            </a:solidFill>
            <a:ln w="3272" cap="flat">
              <a:noFill/>
              <a:prstDash val="solid"/>
              <a:miter/>
            </a:ln>
          </p:spPr>
          <p:txBody>
            <a:bodyPr rtlCol="0" anchor="ctr"/>
            <a:lstStyle/>
            <a:p>
              <a:endParaRPr lang="es-ES" sz="900"/>
            </a:p>
          </p:txBody>
        </p:sp>
        <p:sp>
          <p:nvSpPr>
            <p:cNvPr id="102" name="Forma libre: forma 101">
              <a:extLst>
                <a:ext uri="{FF2B5EF4-FFF2-40B4-BE49-F238E27FC236}">
                  <a16:creationId xmlns:a16="http://schemas.microsoft.com/office/drawing/2014/main" id="{69AC126D-2A59-E77B-1A80-45ED20F28239}"/>
                </a:ext>
              </a:extLst>
            </p:cNvPr>
            <p:cNvSpPr/>
            <p:nvPr/>
          </p:nvSpPr>
          <p:spPr>
            <a:xfrm>
              <a:off x="3836603" y="12434340"/>
              <a:ext cx="188406" cy="269345"/>
            </a:xfrm>
            <a:custGeom>
              <a:avLst/>
              <a:gdLst>
                <a:gd name="connsiteX0" fmla="*/ 145138 w 188406"/>
                <a:gd name="connsiteY0" fmla="*/ 83217 h 269345"/>
                <a:gd name="connsiteX1" fmla="*/ 99270 w 188406"/>
                <a:gd name="connsiteY1" fmla="*/ 70767 h 269345"/>
                <a:gd name="connsiteX2" fmla="*/ 63232 w 188406"/>
                <a:gd name="connsiteY2" fmla="*/ 79285 h 269345"/>
                <a:gd name="connsiteX3" fmla="*/ 38005 w 188406"/>
                <a:gd name="connsiteY3" fmla="*/ 102219 h 269345"/>
                <a:gd name="connsiteX4" fmla="*/ 32435 w 188406"/>
                <a:gd name="connsiteY4" fmla="*/ 111065 h 269345"/>
                <a:gd name="connsiteX5" fmla="*/ 32435 w 188406"/>
                <a:gd name="connsiteY5" fmla="*/ 0 h 269345"/>
                <a:gd name="connsiteX6" fmla="*/ 0 w 188406"/>
                <a:gd name="connsiteY6" fmla="*/ 0 h 269345"/>
                <a:gd name="connsiteX7" fmla="*/ 0 w 188406"/>
                <a:gd name="connsiteY7" fmla="*/ 266032 h 269345"/>
                <a:gd name="connsiteX8" fmla="*/ 32435 w 188406"/>
                <a:gd name="connsiteY8" fmla="*/ 266032 h 269345"/>
                <a:gd name="connsiteX9" fmla="*/ 32435 w 188406"/>
                <a:gd name="connsiteY9" fmla="*/ 229338 h 269345"/>
                <a:gd name="connsiteX10" fmla="*/ 38005 w 188406"/>
                <a:gd name="connsiteY10" fmla="*/ 238183 h 269345"/>
                <a:gd name="connsiteX11" fmla="*/ 63232 w 188406"/>
                <a:gd name="connsiteY11" fmla="*/ 260789 h 269345"/>
                <a:gd name="connsiteX12" fmla="*/ 99270 w 188406"/>
                <a:gd name="connsiteY12" fmla="*/ 269308 h 269345"/>
                <a:gd name="connsiteX13" fmla="*/ 134654 w 188406"/>
                <a:gd name="connsiteY13" fmla="*/ 262100 h 269345"/>
                <a:gd name="connsiteX14" fmla="*/ 162830 w 188406"/>
                <a:gd name="connsiteY14" fmla="*/ 241787 h 269345"/>
                <a:gd name="connsiteX15" fmla="*/ 181504 w 188406"/>
                <a:gd name="connsiteY15" fmla="*/ 210008 h 269345"/>
                <a:gd name="connsiteX16" fmla="*/ 188384 w 188406"/>
                <a:gd name="connsiteY16" fmla="*/ 169710 h 269345"/>
                <a:gd name="connsiteX17" fmla="*/ 176590 w 188406"/>
                <a:gd name="connsiteY17" fmla="*/ 118273 h 269345"/>
                <a:gd name="connsiteX18" fmla="*/ 145138 w 188406"/>
                <a:gd name="connsiteY18" fmla="*/ 83217 h 269345"/>
                <a:gd name="connsiteX19" fmla="*/ 151035 w 188406"/>
                <a:gd name="connsiteY19" fmla="*/ 199196 h 269345"/>
                <a:gd name="connsiteX20" fmla="*/ 138258 w 188406"/>
                <a:gd name="connsiteY20" fmla="*/ 221474 h 269345"/>
                <a:gd name="connsiteX21" fmla="*/ 118273 w 188406"/>
                <a:gd name="connsiteY21" fmla="*/ 234907 h 269345"/>
                <a:gd name="connsiteX22" fmla="*/ 93701 w 188406"/>
                <a:gd name="connsiteY22" fmla="*/ 239822 h 269345"/>
                <a:gd name="connsiteX23" fmla="*/ 49144 w 188406"/>
                <a:gd name="connsiteY23" fmla="*/ 221474 h 269345"/>
                <a:gd name="connsiteX24" fmla="*/ 31780 w 188406"/>
                <a:gd name="connsiteY24" fmla="*/ 169710 h 269345"/>
                <a:gd name="connsiteX25" fmla="*/ 36367 w 188406"/>
                <a:gd name="connsiteY25" fmla="*/ 140879 h 269345"/>
                <a:gd name="connsiteX26" fmla="*/ 49144 w 188406"/>
                <a:gd name="connsiteY26" fmla="*/ 118928 h 269345"/>
                <a:gd name="connsiteX27" fmla="*/ 68801 w 188406"/>
                <a:gd name="connsiteY27" fmla="*/ 104840 h 269345"/>
                <a:gd name="connsiteX28" fmla="*/ 93701 w 188406"/>
                <a:gd name="connsiteY28" fmla="*/ 100253 h 269345"/>
                <a:gd name="connsiteX29" fmla="*/ 137930 w 188406"/>
                <a:gd name="connsiteY29" fmla="*/ 118928 h 269345"/>
                <a:gd name="connsiteX30" fmla="*/ 155294 w 188406"/>
                <a:gd name="connsiteY30" fmla="*/ 169710 h 269345"/>
                <a:gd name="connsiteX31" fmla="*/ 151035 w 188406"/>
                <a:gd name="connsiteY31" fmla="*/ 199196 h 26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8406" h="269345">
                  <a:moveTo>
                    <a:pt x="145138" y="83217"/>
                  </a:moveTo>
                  <a:cubicBezTo>
                    <a:pt x="131306" y="74882"/>
                    <a:pt x="115419" y="70570"/>
                    <a:pt x="99270" y="70767"/>
                  </a:cubicBezTo>
                  <a:cubicBezTo>
                    <a:pt x="86729" y="70508"/>
                    <a:pt x="74328" y="73440"/>
                    <a:pt x="63232" y="79285"/>
                  </a:cubicBezTo>
                  <a:cubicBezTo>
                    <a:pt x="53206" y="84940"/>
                    <a:pt x="44587" y="92777"/>
                    <a:pt x="38005" y="102219"/>
                  </a:cubicBezTo>
                  <a:cubicBezTo>
                    <a:pt x="36000" y="105073"/>
                    <a:pt x="34142" y="108024"/>
                    <a:pt x="32435" y="111065"/>
                  </a:cubicBezTo>
                  <a:lnTo>
                    <a:pt x="32435" y="0"/>
                  </a:lnTo>
                  <a:lnTo>
                    <a:pt x="0" y="0"/>
                  </a:lnTo>
                  <a:lnTo>
                    <a:pt x="0" y="266032"/>
                  </a:lnTo>
                  <a:lnTo>
                    <a:pt x="32435" y="266032"/>
                  </a:lnTo>
                  <a:lnTo>
                    <a:pt x="32435" y="229338"/>
                  </a:lnTo>
                  <a:cubicBezTo>
                    <a:pt x="34073" y="232286"/>
                    <a:pt x="36039" y="235235"/>
                    <a:pt x="38005" y="238183"/>
                  </a:cubicBezTo>
                  <a:cubicBezTo>
                    <a:pt x="44429" y="247675"/>
                    <a:pt x="53095" y="255439"/>
                    <a:pt x="63232" y="260789"/>
                  </a:cubicBezTo>
                  <a:cubicBezTo>
                    <a:pt x="74276" y="266778"/>
                    <a:pt x="86716" y="269717"/>
                    <a:pt x="99270" y="269308"/>
                  </a:cubicBezTo>
                  <a:cubicBezTo>
                    <a:pt x="111445" y="269481"/>
                    <a:pt x="123518" y="267024"/>
                    <a:pt x="134654" y="262100"/>
                  </a:cubicBezTo>
                  <a:cubicBezTo>
                    <a:pt x="145397" y="257431"/>
                    <a:pt x="155006" y="250502"/>
                    <a:pt x="162830" y="241787"/>
                  </a:cubicBezTo>
                  <a:cubicBezTo>
                    <a:pt x="171164" y="232584"/>
                    <a:pt x="177520" y="221766"/>
                    <a:pt x="181504" y="210008"/>
                  </a:cubicBezTo>
                  <a:cubicBezTo>
                    <a:pt x="186229" y="197106"/>
                    <a:pt x="188558" y="183450"/>
                    <a:pt x="188384" y="169710"/>
                  </a:cubicBezTo>
                  <a:cubicBezTo>
                    <a:pt x="188748" y="151854"/>
                    <a:pt x="184695" y="134185"/>
                    <a:pt x="176590" y="118273"/>
                  </a:cubicBezTo>
                  <a:cubicBezTo>
                    <a:pt x="169579" y="103883"/>
                    <a:pt x="158685" y="91742"/>
                    <a:pt x="145138" y="83217"/>
                  </a:cubicBezTo>
                  <a:close/>
                  <a:moveTo>
                    <a:pt x="151035" y="199196"/>
                  </a:moveTo>
                  <a:cubicBezTo>
                    <a:pt x="148382" y="207433"/>
                    <a:pt x="144027" y="215024"/>
                    <a:pt x="138258" y="221474"/>
                  </a:cubicBezTo>
                  <a:cubicBezTo>
                    <a:pt x="132728" y="227441"/>
                    <a:pt x="125887" y="232040"/>
                    <a:pt x="118273" y="234907"/>
                  </a:cubicBezTo>
                  <a:cubicBezTo>
                    <a:pt x="110511" y="238229"/>
                    <a:pt x="102144" y="239903"/>
                    <a:pt x="93701" y="239822"/>
                  </a:cubicBezTo>
                  <a:cubicBezTo>
                    <a:pt x="76907" y="240372"/>
                    <a:pt x="60683" y="233692"/>
                    <a:pt x="49144" y="221474"/>
                  </a:cubicBezTo>
                  <a:cubicBezTo>
                    <a:pt x="37677" y="209025"/>
                    <a:pt x="31780" y="191988"/>
                    <a:pt x="31780" y="169710"/>
                  </a:cubicBezTo>
                  <a:cubicBezTo>
                    <a:pt x="31678" y="159911"/>
                    <a:pt x="33228" y="150164"/>
                    <a:pt x="36367" y="140879"/>
                  </a:cubicBezTo>
                  <a:cubicBezTo>
                    <a:pt x="39027" y="132741"/>
                    <a:pt x="43381" y="125261"/>
                    <a:pt x="49144" y="118928"/>
                  </a:cubicBezTo>
                  <a:cubicBezTo>
                    <a:pt x="54491" y="112746"/>
                    <a:pt x="61230" y="107916"/>
                    <a:pt x="68801" y="104840"/>
                  </a:cubicBezTo>
                  <a:cubicBezTo>
                    <a:pt x="76736" y="101754"/>
                    <a:pt x="85186" y="100198"/>
                    <a:pt x="93701" y="100253"/>
                  </a:cubicBezTo>
                  <a:cubicBezTo>
                    <a:pt x="110465" y="99709"/>
                    <a:pt x="126630" y="106534"/>
                    <a:pt x="137930" y="118928"/>
                  </a:cubicBezTo>
                  <a:cubicBezTo>
                    <a:pt x="149397" y="131050"/>
                    <a:pt x="155294" y="148087"/>
                    <a:pt x="155294" y="169710"/>
                  </a:cubicBezTo>
                  <a:cubicBezTo>
                    <a:pt x="155357" y="179696"/>
                    <a:pt x="153922" y="189636"/>
                    <a:pt x="151035" y="199196"/>
                  </a:cubicBezTo>
                  <a:close/>
                </a:path>
              </a:pathLst>
            </a:custGeom>
            <a:solidFill>
              <a:srgbClr val="00A443"/>
            </a:solidFill>
            <a:ln w="3272" cap="flat">
              <a:noFill/>
              <a:prstDash val="solid"/>
              <a:miter/>
            </a:ln>
          </p:spPr>
          <p:txBody>
            <a:bodyPr rtlCol="0" anchor="ctr"/>
            <a:lstStyle/>
            <a:p>
              <a:endParaRPr lang="es-ES" sz="900"/>
            </a:p>
          </p:txBody>
        </p:sp>
        <p:sp>
          <p:nvSpPr>
            <p:cNvPr id="103" name="Forma libre: forma 102">
              <a:extLst>
                <a:ext uri="{FF2B5EF4-FFF2-40B4-BE49-F238E27FC236}">
                  <a16:creationId xmlns:a16="http://schemas.microsoft.com/office/drawing/2014/main" id="{6EAC05D9-0921-A86D-ABB6-53F149E30F2D}"/>
                </a:ext>
              </a:extLst>
            </p:cNvPr>
            <p:cNvSpPr/>
            <p:nvPr/>
          </p:nvSpPr>
          <p:spPr>
            <a:xfrm>
              <a:off x="4055453" y="12434340"/>
              <a:ext cx="70442" cy="266050"/>
            </a:xfrm>
            <a:custGeom>
              <a:avLst/>
              <a:gdLst>
                <a:gd name="connsiteX0" fmla="*/ 37680 w 70442"/>
                <a:gd name="connsiteY0" fmla="*/ 230648 h 266050"/>
                <a:gd name="connsiteX1" fmla="*/ 32766 w 70442"/>
                <a:gd name="connsiteY1" fmla="*/ 212629 h 266050"/>
                <a:gd name="connsiteX2" fmla="*/ 32766 w 70442"/>
                <a:gd name="connsiteY2" fmla="*/ 0 h 266050"/>
                <a:gd name="connsiteX3" fmla="*/ 3 w 70442"/>
                <a:gd name="connsiteY3" fmla="*/ 0 h 266050"/>
                <a:gd name="connsiteX4" fmla="*/ 3 w 70442"/>
                <a:gd name="connsiteY4" fmla="*/ 214594 h 266050"/>
                <a:gd name="connsiteX5" fmla="*/ 5573 w 70442"/>
                <a:gd name="connsiteY5" fmla="*/ 241132 h 266050"/>
                <a:gd name="connsiteX6" fmla="*/ 22282 w 70442"/>
                <a:gd name="connsiteY6" fmla="*/ 259479 h 266050"/>
                <a:gd name="connsiteX7" fmla="*/ 49802 w 70442"/>
                <a:gd name="connsiteY7" fmla="*/ 266032 h 266050"/>
                <a:gd name="connsiteX8" fmla="*/ 70443 w 70442"/>
                <a:gd name="connsiteY8" fmla="*/ 266032 h 266050"/>
                <a:gd name="connsiteX9" fmla="*/ 70443 w 70442"/>
                <a:gd name="connsiteY9" fmla="*/ 237201 h 266050"/>
                <a:gd name="connsiteX10" fmla="*/ 54389 w 70442"/>
                <a:gd name="connsiteY10" fmla="*/ 237201 h 266050"/>
                <a:gd name="connsiteX11" fmla="*/ 37680 w 70442"/>
                <a:gd name="connsiteY11" fmla="*/ 230648 h 26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442" h="266050">
                  <a:moveTo>
                    <a:pt x="37680" y="230648"/>
                  </a:moveTo>
                  <a:cubicBezTo>
                    <a:pt x="34090" y="225354"/>
                    <a:pt x="32360" y="219014"/>
                    <a:pt x="32766" y="212629"/>
                  </a:cubicBezTo>
                  <a:lnTo>
                    <a:pt x="32766" y="0"/>
                  </a:lnTo>
                  <a:lnTo>
                    <a:pt x="3" y="0"/>
                  </a:lnTo>
                  <a:lnTo>
                    <a:pt x="3" y="214594"/>
                  </a:lnTo>
                  <a:cubicBezTo>
                    <a:pt x="-92" y="223742"/>
                    <a:pt x="1809" y="232797"/>
                    <a:pt x="5573" y="241132"/>
                  </a:cubicBezTo>
                  <a:cubicBezTo>
                    <a:pt x="9213" y="248759"/>
                    <a:pt x="15028" y="255141"/>
                    <a:pt x="22282" y="259479"/>
                  </a:cubicBezTo>
                  <a:cubicBezTo>
                    <a:pt x="30728" y="264023"/>
                    <a:pt x="40216" y="266284"/>
                    <a:pt x="49802" y="266032"/>
                  </a:cubicBezTo>
                  <a:lnTo>
                    <a:pt x="70443" y="266032"/>
                  </a:lnTo>
                  <a:lnTo>
                    <a:pt x="70443" y="237201"/>
                  </a:lnTo>
                  <a:lnTo>
                    <a:pt x="54389" y="237201"/>
                  </a:lnTo>
                  <a:cubicBezTo>
                    <a:pt x="46526" y="237201"/>
                    <a:pt x="40957" y="234907"/>
                    <a:pt x="37680" y="230648"/>
                  </a:cubicBezTo>
                  <a:close/>
                </a:path>
              </a:pathLst>
            </a:custGeom>
            <a:solidFill>
              <a:srgbClr val="00A443"/>
            </a:solidFill>
            <a:ln w="3272" cap="flat">
              <a:noFill/>
              <a:prstDash val="solid"/>
              <a:miter/>
            </a:ln>
          </p:spPr>
          <p:txBody>
            <a:bodyPr rtlCol="0" anchor="ctr"/>
            <a:lstStyle/>
            <a:p>
              <a:endParaRPr lang="es-ES" sz="900"/>
            </a:p>
          </p:txBody>
        </p:sp>
        <p:sp>
          <p:nvSpPr>
            <p:cNvPr id="104" name="Forma libre: forma 103">
              <a:extLst>
                <a:ext uri="{FF2B5EF4-FFF2-40B4-BE49-F238E27FC236}">
                  <a16:creationId xmlns:a16="http://schemas.microsoft.com/office/drawing/2014/main" id="{11C141D7-686C-B09E-F02D-0FF2895DF9CA}"/>
                </a:ext>
              </a:extLst>
            </p:cNvPr>
            <p:cNvSpPr/>
            <p:nvPr/>
          </p:nvSpPr>
          <p:spPr>
            <a:xfrm>
              <a:off x="4131091" y="12505099"/>
              <a:ext cx="179934" cy="198909"/>
            </a:xfrm>
            <a:custGeom>
              <a:avLst/>
              <a:gdLst>
                <a:gd name="connsiteX0" fmla="*/ 137322 w 179934"/>
                <a:gd name="connsiteY0" fmla="*/ 11803 h 198909"/>
                <a:gd name="connsiteX1" fmla="*/ 92110 w 179934"/>
                <a:gd name="connsiteY1" fmla="*/ 9 h 198909"/>
                <a:gd name="connsiteX2" fmla="*/ 55088 w 179934"/>
                <a:gd name="connsiteY2" fmla="*/ 6889 h 198909"/>
                <a:gd name="connsiteX3" fmla="*/ 26257 w 179934"/>
                <a:gd name="connsiteY3" fmla="*/ 26874 h 198909"/>
                <a:gd name="connsiteX4" fmla="*/ 6927 w 179934"/>
                <a:gd name="connsiteY4" fmla="*/ 57998 h 198909"/>
                <a:gd name="connsiteX5" fmla="*/ 47 w 179934"/>
                <a:gd name="connsiteY5" fmla="*/ 98951 h 198909"/>
                <a:gd name="connsiteX6" fmla="*/ 12169 w 179934"/>
                <a:gd name="connsiteY6" fmla="*/ 151371 h 198909"/>
                <a:gd name="connsiteX7" fmla="*/ 44932 w 179934"/>
                <a:gd name="connsiteY7" fmla="*/ 186427 h 198909"/>
                <a:gd name="connsiteX8" fmla="*/ 93092 w 179934"/>
                <a:gd name="connsiteY8" fmla="*/ 198877 h 198909"/>
                <a:gd name="connsiteX9" fmla="*/ 124872 w 179934"/>
                <a:gd name="connsiteY9" fmla="*/ 194290 h 198909"/>
                <a:gd name="connsiteX10" fmla="*/ 153703 w 179934"/>
                <a:gd name="connsiteY10" fmla="*/ 179220 h 198909"/>
                <a:gd name="connsiteX11" fmla="*/ 176309 w 179934"/>
                <a:gd name="connsiteY11" fmla="*/ 151044 h 198909"/>
                <a:gd name="connsiteX12" fmla="*/ 151737 w 179934"/>
                <a:gd name="connsiteY12" fmla="*/ 135973 h 198909"/>
                <a:gd name="connsiteX13" fmla="*/ 136011 w 179934"/>
                <a:gd name="connsiteY13" fmla="*/ 155303 h 198909"/>
                <a:gd name="connsiteX14" fmla="*/ 116354 w 179934"/>
                <a:gd name="connsiteY14" fmla="*/ 166442 h 198909"/>
                <a:gd name="connsiteX15" fmla="*/ 93748 w 179934"/>
                <a:gd name="connsiteY15" fmla="*/ 169719 h 198909"/>
                <a:gd name="connsiteX16" fmla="*/ 62623 w 179934"/>
                <a:gd name="connsiteY16" fmla="*/ 161856 h 198909"/>
                <a:gd name="connsiteX17" fmla="*/ 41328 w 179934"/>
                <a:gd name="connsiteY17" fmla="*/ 137939 h 198909"/>
                <a:gd name="connsiteX18" fmla="*/ 33465 w 179934"/>
                <a:gd name="connsiteY18" fmla="*/ 106815 h 198909"/>
                <a:gd name="connsiteX19" fmla="*/ 179258 w 179934"/>
                <a:gd name="connsiteY19" fmla="*/ 106815 h 198909"/>
                <a:gd name="connsiteX20" fmla="*/ 179913 w 179934"/>
                <a:gd name="connsiteY20" fmla="*/ 102228 h 198909"/>
                <a:gd name="connsiteX21" fmla="*/ 179913 w 179934"/>
                <a:gd name="connsiteY21" fmla="*/ 97313 h 198909"/>
                <a:gd name="connsiteX22" fmla="*/ 168446 w 179934"/>
                <a:gd name="connsiteY22" fmla="*/ 45876 h 198909"/>
                <a:gd name="connsiteX23" fmla="*/ 137322 w 179934"/>
                <a:gd name="connsiteY23" fmla="*/ 11803 h 198909"/>
                <a:gd name="connsiteX24" fmla="*/ 34448 w 179934"/>
                <a:gd name="connsiteY24" fmla="*/ 81587 h 198909"/>
                <a:gd name="connsiteX25" fmla="*/ 37396 w 179934"/>
                <a:gd name="connsiteY25" fmla="*/ 69138 h 198909"/>
                <a:gd name="connsiteX26" fmla="*/ 49191 w 179934"/>
                <a:gd name="connsiteY26" fmla="*/ 46859 h 198909"/>
                <a:gd name="connsiteX27" fmla="*/ 67538 w 179934"/>
                <a:gd name="connsiteY27" fmla="*/ 32771 h 198909"/>
                <a:gd name="connsiteX28" fmla="*/ 91782 w 179934"/>
                <a:gd name="connsiteY28" fmla="*/ 28185 h 198909"/>
                <a:gd name="connsiteX29" fmla="*/ 131097 w 179934"/>
                <a:gd name="connsiteY29" fmla="*/ 45221 h 198909"/>
                <a:gd name="connsiteX30" fmla="*/ 145840 w 179934"/>
                <a:gd name="connsiteY30" fmla="*/ 81587 h 1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79934" h="198909">
                  <a:moveTo>
                    <a:pt x="137322" y="11803"/>
                  </a:moveTo>
                  <a:cubicBezTo>
                    <a:pt x="123594" y="3862"/>
                    <a:pt x="107970" y="-214"/>
                    <a:pt x="92110" y="9"/>
                  </a:cubicBezTo>
                  <a:cubicBezTo>
                    <a:pt x="79437" y="-149"/>
                    <a:pt x="66860" y="2191"/>
                    <a:pt x="55088" y="6889"/>
                  </a:cubicBezTo>
                  <a:cubicBezTo>
                    <a:pt x="44247" y="11574"/>
                    <a:pt x="34448" y="18369"/>
                    <a:pt x="26257" y="26874"/>
                  </a:cubicBezTo>
                  <a:cubicBezTo>
                    <a:pt x="17657" y="35743"/>
                    <a:pt x="11065" y="46358"/>
                    <a:pt x="6927" y="57998"/>
                  </a:cubicBezTo>
                  <a:cubicBezTo>
                    <a:pt x="2173" y="71120"/>
                    <a:pt x="-156" y="84998"/>
                    <a:pt x="47" y="98951"/>
                  </a:cubicBezTo>
                  <a:cubicBezTo>
                    <a:pt x="-497" y="117177"/>
                    <a:pt x="3680" y="135236"/>
                    <a:pt x="12169" y="151371"/>
                  </a:cubicBezTo>
                  <a:cubicBezTo>
                    <a:pt x="19678" y="165833"/>
                    <a:pt x="31011" y="177958"/>
                    <a:pt x="44932" y="186427"/>
                  </a:cubicBezTo>
                  <a:cubicBezTo>
                    <a:pt x="59498" y="195014"/>
                    <a:pt x="76187" y="199329"/>
                    <a:pt x="93092" y="198877"/>
                  </a:cubicBezTo>
                  <a:cubicBezTo>
                    <a:pt x="103858" y="199011"/>
                    <a:pt x="114581" y="197462"/>
                    <a:pt x="124872" y="194290"/>
                  </a:cubicBezTo>
                  <a:cubicBezTo>
                    <a:pt x="135261" y="190919"/>
                    <a:pt x="145008" y="185824"/>
                    <a:pt x="153703" y="179220"/>
                  </a:cubicBezTo>
                  <a:cubicBezTo>
                    <a:pt x="163227" y="171612"/>
                    <a:pt x="170946" y="161990"/>
                    <a:pt x="176309" y="151044"/>
                  </a:cubicBezTo>
                  <a:lnTo>
                    <a:pt x="151737" y="135973"/>
                  </a:lnTo>
                  <a:cubicBezTo>
                    <a:pt x="147652" y="143276"/>
                    <a:pt x="142331" y="149819"/>
                    <a:pt x="136011" y="155303"/>
                  </a:cubicBezTo>
                  <a:cubicBezTo>
                    <a:pt x="130324" y="160368"/>
                    <a:pt x="123621" y="164165"/>
                    <a:pt x="116354" y="166442"/>
                  </a:cubicBezTo>
                  <a:cubicBezTo>
                    <a:pt x="109035" y="168696"/>
                    <a:pt x="101408" y="169804"/>
                    <a:pt x="93748" y="169719"/>
                  </a:cubicBezTo>
                  <a:cubicBezTo>
                    <a:pt x="82854" y="169958"/>
                    <a:pt x="72098" y="167242"/>
                    <a:pt x="62623" y="161856"/>
                  </a:cubicBezTo>
                  <a:cubicBezTo>
                    <a:pt x="53362" y="156109"/>
                    <a:pt x="45964" y="147804"/>
                    <a:pt x="41328" y="137939"/>
                  </a:cubicBezTo>
                  <a:cubicBezTo>
                    <a:pt x="36453" y="128267"/>
                    <a:pt x="33766" y="117643"/>
                    <a:pt x="33465" y="106815"/>
                  </a:cubicBezTo>
                  <a:lnTo>
                    <a:pt x="179258" y="106815"/>
                  </a:lnTo>
                  <a:cubicBezTo>
                    <a:pt x="179661" y="105317"/>
                    <a:pt x="179881" y="103777"/>
                    <a:pt x="179913" y="102228"/>
                  </a:cubicBezTo>
                  <a:lnTo>
                    <a:pt x="179913" y="97313"/>
                  </a:lnTo>
                  <a:cubicBezTo>
                    <a:pt x="180260" y="79497"/>
                    <a:pt x="176329" y="61858"/>
                    <a:pt x="168446" y="45876"/>
                  </a:cubicBezTo>
                  <a:cubicBezTo>
                    <a:pt x="161419" y="31861"/>
                    <a:pt x="150646" y="20066"/>
                    <a:pt x="137322" y="11803"/>
                  </a:cubicBezTo>
                  <a:close/>
                  <a:moveTo>
                    <a:pt x="34448" y="81587"/>
                  </a:moveTo>
                  <a:cubicBezTo>
                    <a:pt x="35083" y="77361"/>
                    <a:pt x="36069" y="73197"/>
                    <a:pt x="37396" y="69138"/>
                  </a:cubicBezTo>
                  <a:cubicBezTo>
                    <a:pt x="39791" y="60996"/>
                    <a:pt x="43805" y="53418"/>
                    <a:pt x="49191" y="46859"/>
                  </a:cubicBezTo>
                  <a:cubicBezTo>
                    <a:pt x="54079" y="40752"/>
                    <a:pt x="60376" y="35920"/>
                    <a:pt x="67538" y="32771"/>
                  </a:cubicBezTo>
                  <a:cubicBezTo>
                    <a:pt x="75191" y="29502"/>
                    <a:pt x="83464" y="27936"/>
                    <a:pt x="91782" y="28185"/>
                  </a:cubicBezTo>
                  <a:cubicBezTo>
                    <a:pt x="106758" y="27785"/>
                    <a:pt x="121147" y="34020"/>
                    <a:pt x="131097" y="45221"/>
                  </a:cubicBezTo>
                  <a:cubicBezTo>
                    <a:pt x="138960" y="54175"/>
                    <a:pt x="143874" y="66297"/>
                    <a:pt x="145840" y="81587"/>
                  </a:cubicBezTo>
                  <a:close/>
                </a:path>
              </a:pathLst>
            </a:custGeom>
            <a:solidFill>
              <a:srgbClr val="00A443"/>
            </a:solidFill>
            <a:ln w="3272" cap="flat">
              <a:noFill/>
              <a:prstDash val="solid"/>
              <a:miter/>
            </a:ln>
          </p:spPr>
          <p:txBody>
            <a:bodyPr rtlCol="0" anchor="ctr"/>
            <a:lstStyle/>
            <a:p>
              <a:endParaRPr lang="es-ES" sz="900"/>
            </a:p>
          </p:txBody>
        </p:sp>
        <p:sp>
          <p:nvSpPr>
            <p:cNvPr id="105" name="Forma libre: forma 104">
              <a:extLst>
                <a:ext uri="{FF2B5EF4-FFF2-40B4-BE49-F238E27FC236}">
                  <a16:creationId xmlns:a16="http://schemas.microsoft.com/office/drawing/2014/main" id="{08D71F44-C687-4680-0EE5-F85C119AA101}"/>
                </a:ext>
              </a:extLst>
            </p:cNvPr>
            <p:cNvSpPr/>
            <p:nvPr/>
          </p:nvSpPr>
          <p:spPr>
            <a:xfrm>
              <a:off x="4328696" y="12505080"/>
              <a:ext cx="158921" cy="198932"/>
            </a:xfrm>
            <a:custGeom>
              <a:avLst/>
              <a:gdLst>
                <a:gd name="connsiteX0" fmla="*/ 99926 w 158921"/>
                <a:gd name="connsiteY0" fmla="*/ 87503 h 198932"/>
                <a:gd name="connsiteX1" fmla="*/ 80596 w 158921"/>
                <a:gd name="connsiteY1" fmla="*/ 82261 h 198932"/>
                <a:gd name="connsiteX2" fmla="*/ 60611 w 158921"/>
                <a:gd name="connsiteY2" fmla="*/ 76036 h 198932"/>
                <a:gd name="connsiteX3" fmla="*/ 45540 w 158921"/>
                <a:gd name="connsiteY3" fmla="*/ 66862 h 198932"/>
                <a:gd name="connsiteX4" fmla="*/ 39970 w 158921"/>
                <a:gd name="connsiteY4" fmla="*/ 52775 h 198932"/>
                <a:gd name="connsiteX5" fmla="*/ 50782 w 158921"/>
                <a:gd name="connsiteY5" fmla="*/ 35411 h 198932"/>
                <a:gd name="connsiteX6" fmla="*/ 78630 w 158921"/>
                <a:gd name="connsiteY6" fmla="*/ 28530 h 198932"/>
                <a:gd name="connsiteX7" fmla="*/ 109427 w 158921"/>
                <a:gd name="connsiteY7" fmla="*/ 36393 h 198932"/>
                <a:gd name="connsiteX8" fmla="*/ 128429 w 158921"/>
                <a:gd name="connsiteY8" fmla="*/ 62276 h 198932"/>
                <a:gd name="connsiteX9" fmla="*/ 156277 w 158921"/>
                <a:gd name="connsiteY9" fmla="*/ 52119 h 198932"/>
                <a:gd name="connsiteX10" fmla="*/ 140223 w 158921"/>
                <a:gd name="connsiteY10" fmla="*/ 23288 h 198932"/>
                <a:gd name="connsiteX11" fmla="*/ 112703 w 158921"/>
                <a:gd name="connsiteY11" fmla="*/ 5924 h 198932"/>
                <a:gd name="connsiteX12" fmla="*/ 78630 w 158921"/>
                <a:gd name="connsiteY12" fmla="*/ 27 h 198932"/>
                <a:gd name="connsiteX13" fmla="*/ 41281 w 158921"/>
                <a:gd name="connsiteY13" fmla="*/ 6907 h 198932"/>
                <a:gd name="connsiteX14" fmla="*/ 16381 w 158921"/>
                <a:gd name="connsiteY14" fmla="*/ 25582 h 198932"/>
                <a:gd name="connsiteX15" fmla="*/ 7208 w 158921"/>
                <a:gd name="connsiteY15" fmla="*/ 53102 h 198932"/>
                <a:gd name="connsiteX16" fmla="*/ 20968 w 158921"/>
                <a:gd name="connsiteY16" fmla="*/ 88158 h 198932"/>
                <a:gd name="connsiteX17" fmla="*/ 64542 w 158921"/>
                <a:gd name="connsiteY17" fmla="*/ 110109 h 198932"/>
                <a:gd name="connsiteX18" fmla="*/ 84200 w 158921"/>
                <a:gd name="connsiteY18" fmla="*/ 114696 h 198932"/>
                <a:gd name="connsiteX19" fmla="*/ 115979 w 158921"/>
                <a:gd name="connsiteY19" fmla="*/ 126162 h 198932"/>
                <a:gd name="connsiteX20" fmla="*/ 126136 w 158921"/>
                <a:gd name="connsiteY20" fmla="*/ 143854 h 198932"/>
                <a:gd name="connsiteX21" fmla="*/ 114341 w 158921"/>
                <a:gd name="connsiteY21" fmla="*/ 163184 h 198932"/>
                <a:gd name="connsiteX22" fmla="*/ 80596 w 158921"/>
                <a:gd name="connsiteY22" fmla="*/ 170392 h 198932"/>
                <a:gd name="connsiteX23" fmla="*/ 58645 w 158921"/>
                <a:gd name="connsiteY23" fmla="*/ 166788 h 198932"/>
                <a:gd name="connsiteX24" fmla="*/ 39970 w 158921"/>
                <a:gd name="connsiteY24" fmla="*/ 155321 h 198932"/>
                <a:gd name="connsiteX25" fmla="*/ 27521 w 158921"/>
                <a:gd name="connsiteY25" fmla="*/ 135336 h 198932"/>
                <a:gd name="connsiteX26" fmla="*/ 0 w 158921"/>
                <a:gd name="connsiteY26" fmla="*/ 147131 h 198932"/>
                <a:gd name="connsiteX27" fmla="*/ 19002 w 158921"/>
                <a:gd name="connsiteY27" fmla="*/ 176617 h 198932"/>
                <a:gd name="connsiteX28" fmla="*/ 47178 w 158921"/>
                <a:gd name="connsiteY28" fmla="*/ 193653 h 198932"/>
                <a:gd name="connsiteX29" fmla="*/ 80923 w 158921"/>
                <a:gd name="connsiteY29" fmla="*/ 198895 h 198932"/>
                <a:gd name="connsiteX30" fmla="*/ 122532 w 158921"/>
                <a:gd name="connsiteY30" fmla="*/ 191687 h 198932"/>
                <a:gd name="connsiteX31" fmla="*/ 149397 w 158921"/>
                <a:gd name="connsiteY31" fmla="*/ 172030 h 198932"/>
                <a:gd name="connsiteX32" fmla="*/ 158898 w 158921"/>
                <a:gd name="connsiteY32" fmla="*/ 143199 h 198932"/>
                <a:gd name="connsiteX33" fmla="*/ 144483 w 158921"/>
                <a:gd name="connsiteY33" fmla="*/ 108471 h 198932"/>
                <a:gd name="connsiteX34" fmla="*/ 99926 w 158921"/>
                <a:gd name="connsiteY34" fmla="*/ 87503 h 198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58921" h="198932">
                  <a:moveTo>
                    <a:pt x="99926" y="87503"/>
                  </a:moveTo>
                  <a:lnTo>
                    <a:pt x="80596" y="82261"/>
                  </a:lnTo>
                  <a:cubicBezTo>
                    <a:pt x="73834" y="80524"/>
                    <a:pt x="67163" y="78444"/>
                    <a:pt x="60611" y="76036"/>
                  </a:cubicBezTo>
                  <a:cubicBezTo>
                    <a:pt x="54972" y="74129"/>
                    <a:pt x="49825" y="70997"/>
                    <a:pt x="45540" y="66862"/>
                  </a:cubicBezTo>
                  <a:cubicBezTo>
                    <a:pt x="41812" y="63141"/>
                    <a:pt x="39793" y="58040"/>
                    <a:pt x="39970" y="52775"/>
                  </a:cubicBezTo>
                  <a:cubicBezTo>
                    <a:pt x="39970" y="45567"/>
                    <a:pt x="43574" y="39997"/>
                    <a:pt x="50782" y="35411"/>
                  </a:cubicBezTo>
                  <a:cubicBezTo>
                    <a:pt x="59195" y="30454"/>
                    <a:pt x="68877" y="28062"/>
                    <a:pt x="78630" y="28530"/>
                  </a:cubicBezTo>
                  <a:cubicBezTo>
                    <a:pt x="89402" y="28458"/>
                    <a:pt x="100008" y="31164"/>
                    <a:pt x="109427" y="36393"/>
                  </a:cubicBezTo>
                  <a:cubicBezTo>
                    <a:pt x="118600" y="41308"/>
                    <a:pt x="124825" y="50154"/>
                    <a:pt x="128429" y="62276"/>
                  </a:cubicBezTo>
                  <a:lnTo>
                    <a:pt x="156277" y="52119"/>
                  </a:lnTo>
                  <a:cubicBezTo>
                    <a:pt x="153679" y="41216"/>
                    <a:pt x="148126" y="31240"/>
                    <a:pt x="140223" y="23288"/>
                  </a:cubicBezTo>
                  <a:cubicBezTo>
                    <a:pt x="132416" y="15573"/>
                    <a:pt x="123027" y="9649"/>
                    <a:pt x="112703" y="5924"/>
                  </a:cubicBezTo>
                  <a:cubicBezTo>
                    <a:pt x="101783" y="1953"/>
                    <a:pt x="90248" y="-42"/>
                    <a:pt x="78630" y="27"/>
                  </a:cubicBezTo>
                  <a:cubicBezTo>
                    <a:pt x="65840" y="-281"/>
                    <a:pt x="53121" y="2062"/>
                    <a:pt x="41281" y="6907"/>
                  </a:cubicBezTo>
                  <a:cubicBezTo>
                    <a:pt x="31459" y="10789"/>
                    <a:pt x="22858" y="17240"/>
                    <a:pt x="16381" y="25582"/>
                  </a:cubicBezTo>
                  <a:cubicBezTo>
                    <a:pt x="10222" y="33412"/>
                    <a:pt x="6978" y="43142"/>
                    <a:pt x="7208" y="53102"/>
                  </a:cubicBezTo>
                  <a:cubicBezTo>
                    <a:pt x="6959" y="66152"/>
                    <a:pt x="11909" y="78765"/>
                    <a:pt x="20968" y="88158"/>
                  </a:cubicBezTo>
                  <a:cubicBezTo>
                    <a:pt x="29814" y="97659"/>
                    <a:pt x="44557" y="105195"/>
                    <a:pt x="64542" y="110109"/>
                  </a:cubicBezTo>
                  <a:lnTo>
                    <a:pt x="84200" y="114696"/>
                  </a:lnTo>
                  <a:cubicBezTo>
                    <a:pt x="95247" y="117120"/>
                    <a:pt x="105931" y="120976"/>
                    <a:pt x="115979" y="126162"/>
                  </a:cubicBezTo>
                  <a:cubicBezTo>
                    <a:pt x="122401" y="129704"/>
                    <a:pt x="126316" y="136525"/>
                    <a:pt x="126136" y="143854"/>
                  </a:cubicBezTo>
                  <a:cubicBezTo>
                    <a:pt x="126014" y="151963"/>
                    <a:pt x="121500" y="159367"/>
                    <a:pt x="114341" y="163184"/>
                  </a:cubicBezTo>
                  <a:cubicBezTo>
                    <a:pt x="106151" y="168099"/>
                    <a:pt x="95011" y="170392"/>
                    <a:pt x="80596" y="170392"/>
                  </a:cubicBezTo>
                  <a:cubicBezTo>
                    <a:pt x="73123" y="170503"/>
                    <a:pt x="65689" y="169285"/>
                    <a:pt x="58645" y="166788"/>
                  </a:cubicBezTo>
                  <a:cubicBezTo>
                    <a:pt x="51585" y="164531"/>
                    <a:pt x="45176" y="160596"/>
                    <a:pt x="39970" y="155321"/>
                  </a:cubicBezTo>
                  <a:cubicBezTo>
                    <a:pt x="34453" y="149617"/>
                    <a:pt x="30207" y="142806"/>
                    <a:pt x="27521" y="135336"/>
                  </a:cubicBezTo>
                  <a:lnTo>
                    <a:pt x="0" y="147131"/>
                  </a:lnTo>
                  <a:cubicBezTo>
                    <a:pt x="4053" y="158254"/>
                    <a:pt x="10546" y="168331"/>
                    <a:pt x="19002" y="176617"/>
                  </a:cubicBezTo>
                  <a:cubicBezTo>
                    <a:pt x="27203" y="184067"/>
                    <a:pt x="36773" y="189853"/>
                    <a:pt x="47178" y="193653"/>
                  </a:cubicBezTo>
                  <a:cubicBezTo>
                    <a:pt x="58068" y="197221"/>
                    <a:pt x="69466" y="198994"/>
                    <a:pt x="80923" y="198895"/>
                  </a:cubicBezTo>
                  <a:cubicBezTo>
                    <a:pt x="95132" y="199269"/>
                    <a:pt x="109276" y="196818"/>
                    <a:pt x="122532" y="191687"/>
                  </a:cubicBezTo>
                  <a:cubicBezTo>
                    <a:pt x="133098" y="187681"/>
                    <a:pt x="142379" y="180889"/>
                    <a:pt x="149397" y="172030"/>
                  </a:cubicBezTo>
                  <a:cubicBezTo>
                    <a:pt x="155589" y="163695"/>
                    <a:pt x="158921" y="153581"/>
                    <a:pt x="158898" y="143199"/>
                  </a:cubicBezTo>
                  <a:cubicBezTo>
                    <a:pt x="159321" y="130087"/>
                    <a:pt x="154066" y="117431"/>
                    <a:pt x="144483" y="108471"/>
                  </a:cubicBezTo>
                  <a:cubicBezTo>
                    <a:pt x="134982" y="99297"/>
                    <a:pt x="119911" y="92417"/>
                    <a:pt x="99926" y="87503"/>
                  </a:cubicBezTo>
                  <a:close/>
                </a:path>
              </a:pathLst>
            </a:custGeom>
            <a:solidFill>
              <a:srgbClr val="00A443"/>
            </a:solidFill>
            <a:ln w="3272" cap="flat">
              <a:noFill/>
              <a:prstDash val="solid"/>
              <a:miter/>
            </a:ln>
          </p:spPr>
          <p:txBody>
            <a:bodyPr rtlCol="0" anchor="ctr"/>
            <a:lstStyle/>
            <a:p>
              <a:endParaRPr lang="es-ES" sz="900"/>
            </a:p>
          </p:txBody>
        </p:sp>
      </p:grpSp>
    </p:spTree>
    <p:extLst>
      <p:ext uri="{BB962C8B-B14F-4D97-AF65-F5344CB8AC3E}">
        <p14:creationId xmlns:p14="http://schemas.microsoft.com/office/powerpoint/2010/main" val="2114468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7040C-37EC-DA17-A8B2-C54CD1E265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FR"/>
          </a:p>
        </p:txBody>
      </p:sp>
      <p:sp>
        <p:nvSpPr>
          <p:cNvPr id="3" name="Text Placeholder 2">
            <a:extLst>
              <a:ext uri="{FF2B5EF4-FFF2-40B4-BE49-F238E27FC236}">
                <a16:creationId xmlns:a16="http://schemas.microsoft.com/office/drawing/2014/main" id="{6E70C439-2C12-824A-09F4-B1AB9037D4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A799A4-103F-DAF7-9015-C89050031810}"/>
              </a:ext>
            </a:extLst>
          </p:cNvPr>
          <p:cNvSpPr>
            <a:spLocks noGrp="1"/>
          </p:cNvSpPr>
          <p:nvPr>
            <p:ph type="dt" sz="half" idx="10"/>
          </p:nvPr>
        </p:nvSpPr>
        <p:spPr/>
        <p:txBody>
          <a:bodyPr/>
          <a:lstStyle/>
          <a:p>
            <a:fld id="{3A8674F0-2C72-4C4A-99A2-32689EB57AD7}" type="datetimeFigureOut">
              <a:rPr lang="fr-FR" smtClean="0"/>
              <a:t>03/10/2025</a:t>
            </a:fld>
            <a:endParaRPr lang="fr-FR"/>
          </a:p>
        </p:txBody>
      </p:sp>
      <p:sp>
        <p:nvSpPr>
          <p:cNvPr id="5" name="Footer Placeholder 4">
            <a:extLst>
              <a:ext uri="{FF2B5EF4-FFF2-40B4-BE49-F238E27FC236}">
                <a16:creationId xmlns:a16="http://schemas.microsoft.com/office/drawing/2014/main" id="{C9EA8AB8-749D-9F4E-473C-466728E2C27F}"/>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9C41C95E-8DA1-9E89-483E-B532F133440E}"/>
              </a:ext>
            </a:extLst>
          </p:cNvPr>
          <p:cNvSpPr>
            <a:spLocks noGrp="1"/>
          </p:cNvSpPr>
          <p:nvPr>
            <p:ph type="sldNum" sz="quarter" idx="12"/>
          </p:nvPr>
        </p:nvSpPr>
        <p:spPr/>
        <p:txBody>
          <a:bodyPr/>
          <a:lstStyle/>
          <a:p>
            <a:fld id="{A90BEE5C-669A-4A78-84D7-8BC9B124BB3B}" type="slidenum">
              <a:rPr lang="fr-FR" smtClean="0"/>
              <a:t>‹N°›</a:t>
            </a:fld>
            <a:endParaRPr lang="fr-FR"/>
          </a:p>
        </p:txBody>
      </p:sp>
    </p:spTree>
    <p:extLst>
      <p:ext uri="{BB962C8B-B14F-4D97-AF65-F5344CB8AC3E}">
        <p14:creationId xmlns:p14="http://schemas.microsoft.com/office/powerpoint/2010/main" val="30408747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Report Cov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7B74A17-7A45-404C-BCD5-DB3D201A1C4D}"/>
              </a:ext>
            </a:extLst>
          </p:cNvPr>
          <p:cNvSpPr/>
          <p:nvPr userDrawn="1"/>
        </p:nvSpPr>
        <p:spPr>
          <a:xfrm>
            <a:off x="9179169" y="0"/>
            <a:ext cx="3012831" cy="1406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Rectangle 11">
            <a:extLst>
              <a:ext uri="{FF2B5EF4-FFF2-40B4-BE49-F238E27FC236}">
                <a16:creationId xmlns:a16="http://schemas.microsoft.com/office/drawing/2014/main" id="{42CE6D37-3709-4FF8-957D-B581B3FD7749}"/>
              </a:ext>
            </a:extLst>
          </p:cNvPr>
          <p:cNvSpPr/>
          <p:nvPr userDrawn="1"/>
        </p:nvSpPr>
        <p:spPr>
          <a:xfrm>
            <a:off x="1" y="6332660"/>
            <a:ext cx="1126901" cy="525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cxnSp>
        <p:nvCxnSpPr>
          <p:cNvPr id="18" name="Conector recto 17">
            <a:extLst>
              <a:ext uri="{FF2B5EF4-FFF2-40B4-BE49-F238E27FC236}">
                <a16:creationId xmlns:a16="http://schemas.microsoft.com/office/drawing/2014/main" id="{930D2A30-A6AB-00B9-D16F-BF08084A86E2}"/>
              </a:ext>
            </a:extLst>
          </p:cNvPr>
          <p:cNvCxnSpPr>
            <a:cxnSpLocks/>
          </p:cNvCxnSpPr>
          <p:nvPr userDrawn="1"/>
        </p:nvCxnSpPr>
        <p:spPr>
          <a:xfrm>
            <a:off x="395847" y="2312570"/>
            <a:ext cx="1138893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7" name="Grupo 36">
            <a:extLst>
              <a:ext uri="{FF2B5EF4-FFF2-40B4-BE49-F238E27FC236}">
                <a16:creationId xmlns:a16="http://schemas.microsoft.com/office/drawing/2014/main" id="{80F4321C-C07C-A0F8-AD89-7BB220FEF0D9}"/>
              </a:ext>
            </a:extLst>
          </p:cNvPr>
          <p:cNvGrpSpPr/>
          <p:nvPr userDrawn="1"/>
        </p:nvGrpSpPr>
        <p:grpSpPr>
          <a:xfrm>
            <a:off x="476091" y="538470"/>
            <a:ext cx="3002441" cy="1490155"/>
            <a:chOff x="1599464" y="5404924"/>
            <a:chExt cx="3314640" cy="1645211"/>
          </a:xfrm>
        </p:grpSpPr>
        <p:sp>
          <p:nvSpPr>
            <p:cNvPr id="38" name="Forma libre: forma 37">
              <a:extLst>
                <a:ext uri="{FF2B5EF4-FFF2-40B4-BE49-F238E27FC236}">
                  <a16:creationId xmlns:a16="http://schemas.microsoft.com/office/drawing/2014/main" id="{A0BE2809-3B08-81B3-709B-E99DD1F9309C}"/>
                </a:ext>
              </a:extLst>
            </p:cNvPr>
            <p:cNvSpPr/>
            <p:nvPr/>
          </p:nvSpPr>
          <p:spPr>
            <a:xfrm>
              <a:off x="2653245" y="5596818"/>
              <a:ext cx="63855" cy="434316"/>
            </a:xfrm>
            <a:custGeom>
              <a:avLst/>
              <a:gdLst>
                <a:gd name="connsiteX0" fmla="*/ 0 w 63855"/>
                <a:gd name="connsiteY0" fmla="*/ 0 h 434316"/>
                <a:gd name="connsiteX1" fmla="*/ 63856 w 63855"/>
                <a:gd name="connsiteY1" fmla="*/ 0 h 434316"/>
                <a:gd name="connsiteX2" fmla="*/ 63856 w 63855"/>
                <a:gd name="connsiteY2" fmla="*/ 434316 h 434316"/>
                <a:gd name="connsiteX3" fmla="*/ 0 w 63855"/>
                <a:gd name="connsiteY3" fmla="*/ 434316 h 434316"/>
              </a:gdLst>
              <a:ahLst/>
              <a:cxnLst>
                <a:cxn ang="0">
                  <a:pos x="connsiteX0" y="connsiteY0"/>
                </a:cxn>
                <a:cxn ang="0">
                  <a:pos x="connsiteX1" y="connsiteY1"/>
                </a:cxn>
                <a:cxn ang="0">
                  <a:pos x="connsiteX2" y="connsiteY2"/>
                </a:cxn>
                <a:cxn ang="0">
                  <a:pos x="connsiteX3" y="connsiteY3"/>
                </a:cxn>
              </a:cxnLst>
              <a:rect l="l" t="t" r="r" b="b"/>
              <a:pathLst>
                <a:path w="63855" h="434316">
                  <a:moveTo>
                    <a:pt x="0" y="0"/>
                  </a:moveTo>
                  <a:lnTo>
                    <a:pt x="63856" y="0"/>
                  </a:lnTo>
                  <a:lnTo>
                    <a:pt x="63856" y="434316"/>
                  </a:lnTo>
                  <a:lnTo>
                    <a:pt x="0" y="434316"/>
                  </a:lnTo>
                  <a:close/>
                </a:path>
              </a:pathLst>
            </a:custGeom>
            <a:solidFill>
              <a:srgbClr val="00A443"/>
            </a:solidFill>
            <a:ln w="3272" cap="flat">
              <a:noFill/>
              <a:prstDash val="solid"/>
              <a:miter/>
            </a:ln>
          </p:spPr>
          <p:txBody>
            <a:bodyPr rtlCol="0" anchor="ctr"/>
            <a:lstStyle/>
            <a:p>
              <a:endParaRPr lang="es-ES" sz="900"/>
            </a:p>
          </p:txBody>
        </p:sp>
        <p:sp>
          <p:nvSpPr>
            <p:cNvPr id="39" name="Forma libre: forma 38">
              <a:extLst>
                <a:ext uri="{FF2B5EF4-FFF2-40B4-BE49-F238E27FC236}">
                  <a16:creationId xmlns:a16="http://schemas.microsoft.com/office/drawing/2014/main" id="{A8AE77E7-EC1C-4DB2-5833-1BE3254A2A67}"/>
                </a:ext>
              </a:extLst>
            </p:cNvPr>
            <p:cNvSpPr/>
            <p:nvPr/>
          </p:nvSpPr>
          <p:spPr>
            <a:xfrm>
              <a:off x="2774079" y="5596818"/>
              <a:ext cx="312091" cy="440769"/>
            </a:xfrm>
            <a:custGeom>
              <a:avLst/>
              <a:gdLst>
                <a:gd name="connsiteX0" fmla="*/ 241014 w 312091"/>
                <a:gd name="connsiteY0" fmla="*/ 133933 h 440769"/>
                <a:gd name="connsiteX1" fmla="*/ 167662 w 312091"/>
                <a:gd name="connsiteY1" fmla="*/ 112975 h 440769"/>
                <a:gd name="connsiteX2" fmla="*/ 107408 w 312091"/>
                <a:gd name="connsiteY2" fmla="*/ 127711 h 440769"/>
                <a:gd name="connsiteX3" fmla="*/ 66803 w 312091"/>
                <a:gd name="connsiteY3" fmla="*/ 166024 h 440769"/>
                <a:gd name="connsiteX4" fmla="*/ 60908 w 312091"/>
                <a:gd name="connsiteY4" fmla="*/ 175848 h 440769"/>
                <a:gd name="connsiteX5" fmla="*/ 60908 w 312091"/>
                <a:gd name="connsiteY5" fmla="*/ 0 h 440769"/>
                <a:gd name="connsiteX6" fmla="*/ 0 w 312091"/>
                <a:gd name="connsiteY6" fmla="*/ 0 h 440769"/>
                <a:gd name="connsiteX7" fmla="*/ 0 w 312091"/>
                <a:gd name="connsiteY7" fmla="*/ 434545 h 440769"/>
                <a:gd name="connsiteX8" fmla="*/ 60908 w 312091"/>
                <a:gd name="connsiteY8" fmla="*/ 434545 h 440769"/>
                <a:gd name="connsiteX9" fmla="*/ 60908 w 312091"/>
                <a:gd name="connsiteY9" fmla="*/ 378221 h 440769"/>
                <a:gd name="connsiteX10" fmla="*/ 66475 w 312091"/>
                <a:gd name="connsiteY10" fmla="*/ 387718 h 440769"/>
                <a:gd name="connsiteX11" fmla="*/ 107081 w 312091"/>
                <a:gd name="connsiteY11" fmla="*/ 426031 h 440769"/>
                <a:gd name="connsiteX12" fmla="*/ 167662 w 312091"/>
                <a:gd name="connsiteY12" fmla="*/ 440767 h 440769"/>
                <a:gd name="connsiteX13" fmla="*/ 224641 w 312091"/>
                <a:gd name="connsiteY13" fmla="*/ 428651 h 440769"/>
                <a:gd name="connsiteX14" fmla="*/ 270158 w 312091"/>
                <a:gd name="connsiteY14" fmla="*/ 394922 h 440769"/>
                <a:gd name="connsiteX15" fmla="*/ 300940 w 312091"/>
                <a:gd name="connsiteY15" fmla="*/ 342855 h 440769"/>
                <a:gd name="connsiteX16" fmla="*/ 312074 w 312091"/>
                <a:gd name="connsiteY16" fmla="*/ 277035 h 440769"/>
                <a:gd name="connsiteX17" fmla="*/ 292753 w 312091"/>
                <a:gd name="connsiteY17" fmla="*/ 191567 h 440769"/>
                <a:gd name="connsiteX18" fmla="*/ 241014 w 312091"/>
                <a:gd name="connsiteY18" fmla="*/ 133933 h 440769"/>
                <a:gd name="connsiteX19" fmla="*/ 242979 w 312091"/>
                <a:gd name="connsiteY19" fmla="*/ 322552 h 440769"/>
                <a:gd name="connsiteX20" fmla="*/ 223003 w 312091"/>
                <a:gd name="connsiteY20" fmla="*/ 356936 h 440769"/>
                <a:gd name="connsiteX21" fmla="*/ 192877 w 312091"/>
                <a:gd name="connsiteY21" fmla="*/ 378549 h 440769"/>
                <a:gd name="connsiteX22" fmla="*/ 154563 w 312091"/>
                <a:gd name="connsiteY22" fmla="*/ 386081 h 440769"/>
                <a:gd name="connsiteX23" fmla="*/ 86451 w 312091"/>
                <a:gd name="connsiteY23" fmla="*/ 357264 h 440769"/>
                <a:gd name="connsiteX24" fmla="*/ 59599 w 312091"/>
                <a:gd name="connsiteY24" fmla="*/ 277035 h 440769"/>
                <a:gd name="connsiteX25" fmla="*/ 66803 w 312091"/>
                <a:gd name="connsiteY25" fmla="*/ 230862 h 440769"/>
                <a:gd name="connsiteX26" fmla="*/ 86451 w 312091"/>
                <a:gd name="connsiteY26" fmla="*/ 196806 h 440769"/>
                <a:gd name="connsiteX27" fmla="*/ 116577 w 312091"/>
                <a:gd name="connsiteY27" fmla="*/ 175521 h 440769"/>
                <a:gd name="connsiteX28" fmla="*/ 154563 w 312091"/>
                <a:gd name="connsiteY28" fmla="*/ 168317 h 440769"/>
                <a:gd name="connsiteX29" fmla="*/ 223331 w 312091"/>
                <a:gd name="connsiteY29" fmla="*/ 196806 h 440769"/>
                <a:gd name="connsiteX30" fmla="*/ 250183 w 312091"/>
                <a:gd name="connsiteY30" fmla="*/ 277035 h 440769"/>
                <a:gd name="connsiteX31" fmla="*/ 242979 w 312091"/>
                <a:gd name="connsiteY31" fmla="*/ 322552 h 440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12091" h="440769">
                  <a:moveTo>
                    <a:pt x="241014" y="133933"/>
                  </a:moveTo>
                  <a:cubicBezTo>
                    <a:pt x="219169" y="119858"/>
                    <a:pt x="193646" y="112569"/>
                    <a:pt x="167662" y="112975"/>
                  </a:cubicBezTo>
                  <a:cubicBezTo>
                    <a:pt x="144084" y="112975"/>
                    <a:pt x="123782" y="117887"/>
                    <a:pt x="107408" y="127711"/>
                  </a:cubicBezTo>
                  <a:cubicBezTo>
                    <a:pt x="91117" y="137204"/>
                    <a:pt x="77226" y="150313"/>
                    <a:pt x="66803" y="166024"/>
                  </a:cubicBezTo>
                  <a:cubicBezTo>
                    <a:pt x="64511" y="169299"/>
                    <a:pt x="62873" y="172574"/>
                    <a:pt x="60908" y="175848"/>
                  </a:cubicBezTo>
                  <a:lnTo>
                    <a:pt x="60908" y="0"/>
                  </a:lnTo>
                  <a:lnTo>
                    <a:pt x="0" y="0"/>
                  </a:lnTo>
                  <a:lnTo>
                    <a:pt x="0" y="434545"/>
                  </a:lnTo>
                  <a:lnTo>
                    <a:pt x="60908" y="434545"/>
                  </a:lnTo>
                  <a:lnTo>
                    <a:pt x="60908" y="378221"/>
                  </a:lnTo>
                  <a:cubicBezTo>
                    <a:pt x="62546" y="381496"/>
                    <a:pt x="64511" y="384443"/>
                    <a:pt x="66475" y="387718"/>
                  </a:cubicBezTo>
                  <a:cubicBezTo>
                    <a:pt x="76718" y="403580"/>
                    <a:pt x="90649" y="416728"/>
                    <a:pt x="107081" y="426031"/>
                  </a:cubicBezTo>
                  <a:cubicBezTo>
                    <a:pt x="123782" y="435855"/>
                    <a:pt x="144084" y="440767"/>
                    <a:pt x="167662" y="440767"/>
                  </a:cubicBezTo>
                  <a:cubicBezTo>
                    <a:pt x="187306" y="440875"/>
                    <a:pt x="206741" y="436743"/>
                    <a:pt x="224641" y="428651"/>
                  </a:cubicBezTo>
                  <a:cubicBezTo>
                    <a:pt x="241957" y="420631"/>
                    <a:pt x="257446" y="409154"/>
                    <a:pt x="270158" y="394922"/>
                  </a:cubicBezTo>
                  <a:cubicBezTo>
                    <a:pt x="283614" y="379665"/>
                    <a:pt x="294060" y="361999"/>
                    <a:pt x="300940" y="342855"/>
                  </a:cubicBezTo>
                  <a:cubicBezTo>
                    <a:pt x="308612" y="321773"/>
                    <a:pt x="312385" y="299469"/>
                    <a:pt x="312074" y="277035"/>
                  </a:cubicBezTo>
                  <a:cubicBezTo>
                    <a:pt x="312074" y="244616"/>
                    <a:pt x="305852" y="216127"/>
                    <a:pt x="292753" y="191567"/>
                  </a:cubicBezTo>
                  <a:cubicBezTo>
                    <a:pt x="281050" y="168022"/>
                    <a:pt x="263164" y="148099"/>
                    <a:pt x="241014" y="133933"/>
                  </a:cubicBezTo>
                  <a:close/>
                  <a:moveTo>
                    <a:pt x="242979" y="322552"/>
                  </a:moveTo>
                  <a:cubicBezTo>
                    <a:pt x="238584" y="335186"/>
                    <a:pt x="231802" y="346860"/>
                    <a:pt x="223003" y="356936"/>
                  </a:cubicBezTo>
                  <a:cubicBezTo>
                    <a:pt x="214732" y="366331"/>
                    <a:pt x="204430" y="373722"/>
                    <a:pt x="192877" y="378549"/>
                  </a:cubicBezTo>
                  <a:cubicBezTo>
                    <a:pt x="180754" y="383651"/>
                    <a:pt x="167714" y="386215"/>
                    <a:pt x="154563" y="386081"/>
                  </a:cubicBezTo>
                  <a:cubicBezTo>
                    <a:pt x="126729" y="386081"/>
                    <a:pt x="104134" y="376584"/>
                    <a:pt x="86451" y="357264"/>
                  </a:cubicBezTo>
                  <a:cubicBezTo>
                    <a:pt x="68768" y="337943"/>
                    <a:pt x="59599" y="311091"/>
                    <a:pt x="59599" y="277035"/>
                  </a:cubicBezTo>
                  <a:cubicBezTo>
                    <a:pt x="59248" y="261339"/>
                    <a:pt x="61688" y="245706"/>
                    <a:pt x="66803" y="230862"/>
                  </a:cubicBezTo>
                  <a:cubicBezTo>
                    <a:pt x="71158" y="218379"/>
                    <a:pt x="77825" y="206827"/>
                    <a:pt x="86451" y="196806"/>
                  </a:cubicBezTo>
                  <a:cubicBezTo>
                    <a:pt x="94713" y="187477"/>
                    <a:pt x="105024" y="180191"/>
                    <a:pt x="116577" y="175521"/>
                  </a:cubicBezTo>
                  <a:cubicBezTo>
                    <a:pt x="128628" y="170593"/>
                    <a:pt x="141547" y="168143"/>
                    <a:pt x="154563" y="168317"/>
                  </a:cubicBezTo>
                  <a:cubicBezTo>
                    <a:pt x="182725" y="168317"/>
                    <a:pt x="205648" y="177813"/>
                    <a:pt x="223331" y="196806"/>
                  </a:cubicBezTo>
                  <a:cubicBezTo>
                    <a:pt x="241341" y="215799"/>
                    <a:pt x="250183" y="242651"/>
                    <a:pt x="250183" y="277035"/>
                  </a:cubicBezTo>
                  <a:cubicBezTo>
                    <a:pt x="250291" y="292501"/>
                    <a:pt x="247858" y="307875"/>
                    <a:pt x="242979" y="322552"/>
                  </a:cubicBezTo>
                  <a:close/>
                </a:path>
              </a:pathLst>
            </a:custGeom>
            <a:solidFill>
              <a:srgbClr val="00A443"/>
            </a:solidFill>
            <a:ln w="3272" cap="flat">
              <a:noFill/>
              <a:prstDash val="solid"/>
              <a:miter/>
            </a:ln>
          </p:spPr>
          <p:txBody>
            <a:bodyPr rtlCol="0" anchor="ctr"/>
            <a:lstStyle/>
            <a:p>
              <a:endParaRPr lang="es-ES" sz="900"/>
            </a:p>
          </p:txBody>
        </p:sp>
        <p:sp>
          <p:nvSpPr>
            <p:cNvPr id="40" name="Forma libre: forma 39">
              <a:extLst>
                <a:ext uri="{FF2B5EF4-FFF2-40B4-BE49-F238E27FC236}">
                  <a16:creationId xmlns:a16="http://schemas.microsoft.com/office/drawing/2014/main" id="{BFDF73BB-3268-C687-A289-C052E9E81BB9}"/>
                </a:ext>
              </a:extLst>
            </p:cNvPr>
            <p:cNvSpPr/>
            <p:nvPr/>
          </p:nvSpPr>
          <p:spPr>
            <a:xfrm>
              <a:off x="3112657" y="5709776"/>
              <a:ext cx="297052" cy="328485"/>
            </a:xfrm>
            <a:custGeom>
              <a:avLst/>
              <a:gdLst>
                <a:gd name="connsiteX0" fmla="*/ 226298 w 297052"/>
                <a:gd name="connsiteY0" fmla="*/ 20320 h 328485"/>
                <a:gd name="connsiteX1" fmla="*/ 151308 w 297052"/>
                <a:gd name="connsiteY1" fmla="*/ 17 h 328485"/>
                <a:gd name="connsiteX2" fmla="*/ 90073 w 297052"/>
                <a:gd name="connsiteY2" fmla="*/ 11479 h 328485"/>
                <a:gd name="connsiteX3" fmla="*/ 42263 w 297052"/>
                <a:gd name="connsiteY3" fmla="*/ 44880 h 328485"/>
                <a:gd name="connsiteX4" fmla="*/ 10826 w 297052"/>
                <a:gd name="connsiteY4" fmla="*/ 96619 h 328485"/>
                <a:gd name="connsiteX5" fmla="*/ 20 w 297052"/>
                <a:gd name="connsiteY5" fmla="*/ 164077 h 328485"/>
                <a:gd name="connsiteX6" fmla="*/ 19668 w 297052"/>
                <a:gd name="connsiteY6" fmla="*/ 249873 h 328485"/>
                <a:gd name="connsiteX7" fmla="*/ 74354 w 297052"/>
                <a:gd name="connsiteY7" fmla="*/ 307507 h 328485"/>
                <a:gd name="connsiteX8" fmla="*/ 154583 w 297052"/>
                <a:gd name="connsiteY8" fmla="*/ 328464 h 328485"/>
                <a:gd name="connsiteX9" fmla="*/ 207632 w 297052"/>
                <a:gd name="connsiteY9" fmla="*/ 320605 h 328485"/>
                <a:gd name="connsiteX10" fmla="*/ 254787 w 297052"/>
                <a:gd name="connsiteY10" fmla="*/ 295063 h 328485"/>
                <a:gd name="connsiteX11" fmla="*/ 291463 w 297052"/>
                <a:gd name="connsiteY11" fmla="*/ 249545 h 328485"/>
                <a:gd name="connsiteX12" fmla="*/ 244308 w 297052"/>
                <a:gd name="connsiteY12" fmla="*/ 220401 h 328485"/>
                <a:gd name="connsiteX13" fmla="*/ 220731 w 297052"/>
                <a:gd name="connsiteY13" fmla="*/ 251838 h 328485"/>
                <a:gd name="connsiteX14" fmla="*/ 190277 w 297052"/>
                <a:gd name="connsiteY14" fmla="*/ 269193 h 328485"/>
                <a:gd name="connsiteX15" fmla="*/ 154583 w 297052"/>
                <a:gd name="connsiteY15" fmla="*/ 274433 h 328485"/>
                <a:gd name="connsiteX16" fmla="*/ 106773 w 297052"/>
                <a:gd name="connsiteY16" fmla="*/ 261989 h 328485"/>
                <a:gd name="connsiteX17" fmla="*/ 73372 w 297052"/>
                <a:gd name="connsiteY17" fmla="*/ 224985 h 328485"/>
                <a:gd name="connsiteX18" fmla="*/ 61911 w 297052"/>
                <a:gd name="connsiteY18" fmla="*/ 178158 h 328485"/>
                <a:gd name="connsiteX19" fmla="*/ 296375 w 297052"/>
                <a:gd name="connsiteY19" fmla="*/ 178158 h 328485"/>
                <a:gd name="connsiteX20" fmla="*/ 297030 w 297052"/>
                <a:gd name="connsiteY20" fmla="*/ 169644 h 328485"/>
                <a:gd name="connsiteX21" fmla="*/ 297030 w 297052"/>
                <a:gd name="connsiteY21" fmla="*/ 161457 h 328485"/>
                <a:gd name="connsiteX22" fmla="*/ 278365 w 297052"/>
                <a:gd name="connsiteY22" fmla="*/ 76644 h 328485"/>
                <a:gd name="connsiteX23" fmla="*/ 226298 w 297052"/>
                <a:gd name="connsiteY23" fmla="*/ 20320 h 328485"/>
                <a:gd name="connsiteX24" fmla="*/ 85161 w 297052"/>
                <a:gd name="connsiteY24" fmla="*/ 80574 h 328485"/>
                <a:gd name="connsiteX25" fmla="*/ 113323 w 297052"/>
                <a:gd name="connsiteY25" fmla="*/ 58634 h 328485"/>
                <a:gd name="connsiteX26" fmla="*/ 150653 w 297052"/>
                <a:gd name="connsiteY26" fmla="*/ 51757 h 328485"/>
                <a:gd name="connsiteX27" fmla="*/ 211889 w 297052"/>
                <a:gd name="connsiteY27" fmla="*/ 78936 h 328485"/>
                <a:gd name="connsiteX28" fmla="*/ 233830 w 297052"/>
                <a:gd name="connsiteY28" fmla="*/ 132968 h 328485"/>
                <a:gd name="connsiteX29" fmla="*/ 63548 w 297052"/>
                <a:gd name="connsiteY29" fmla="*/ 132968 h 328485"/>
                <a:gd name="connsiteX30" fmla="*/ 67478 w 297052"/>
                <a:gd name="connsiteY30" fmla="*/ 115940 h 328485"/>
                <a:gd name="connsiteX31" fmla="*/ 85161 w 297052"/>
                <a:gd name="connsiteY31" fmla="*/ 80574 h 328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97052" h="328485">
                  <a:moveTo>
                    <a:pt x="226298" y="20320"/>
                  </a:moveTo>
                  <a:cubicBezTo>
                    <a:pt x="203706" y="6639"/>
                    <a:pt x="177715" y="-398"/>
                    <a:pt x="151308" y="17"/>
                  </a:cubicBezTo>
                  <a:cubicBezTo>
                    <a:pt x="130347" y="-166"/>
                    <a:pt x="109550" y="3728"/>
                    <a:pt x="90073" y="11479"/>
                  </a:cubicBezTo>
                  <a:cubicBezTo>
                    <a:pt x="71970" y="19138"/>
                    <a:pt x="55682" y="30517"/>
                    <a:pt x="42263" y="44880"/>
                  </a:cubicBezTo>
                  <a:cubicBezTo>
                    <a:pt x="28270" y="59731"/>
                    <a:pt x="17559" y="77358"/>
                    <a:pt x="10826" y="96619"/>
                  </a:cubicBezTo>
                  <a:cubicBezTo>
                    <a:pt x="3350" y="118311"/>
                    <a:pt x="-304" y="141135"/>
                    <a:pt x="20" y="164077"/>
                  </a:cubicBezTo>
                  <a:cubicBezTo>
                    <a:pt x="20" y="196496"/>
                    <a:pt x="6569" y="225313"/>
                    <a:pt x="19668" y="249873"/>
                  </a:cubicBezTo>
                  <a:cubicBezTo>
                    <a:pt x="32262" y="273738"/>
                    <a:pt x="51183" y="293678"/>
                    <a:pt x="74354" y="307507"/>
                  </a:cubicBezTo>
                  <a:cubicBezTo>
                    <a:pt x="98682" y="321686"/>
                    <a:pt x="126428" y="328933"/>
                    <a:pt x="154583" y="328464"/>
                  </a:cubicBezTo>
                  <a:cubicBezTo>
                    <a:pt x="172558" y="328468"/>
                    <a:pt x="190431" y="325818"/>
                    <a:pt x="207632" y="320605"/>
                  </a:cubicBezTo>
                  <a:cubicBezTo>
                    <a:pt x="224867" y="315251"/>
                    <a:pt x="240886" y="306573"/>
                    <a:pt x="254787" y="295063"/>
                  </a:cubicBezTo>
                  <a:cubicBezTo>
                    <a:pt x="269778" y="282344"/>
                    <a:pt x="282225" y="266901"/>
                    <a:pt x="291463" y="249545"/>
                  </a:cubicBezTo>
                  <a:lnTo>
                    <a:pt x="244308" y="220401"/>
                  </a:lnTo>
                  <a:cubicBezTo>
                    <a:pt x="238456" y="232245"/>
                    <a:pt x="230463" y="242904"/>
                    <a:pt x="220731" y="251838"/>
                  </a:cubicBezTo>
                  <a:cubicBezTo>
                    <a:pt x="211883" y="259657"/>
                    <a:pt x="201515" y="265565"/>
                    <a:pt x="190277" y="269193"/>
                  </a:cubicBezTo>
                  <a:cubicBezTo>
                    <a:pt x="178694" y="272651"/>
                    <a:pt x="166670" y="274416"/>
                    <a:pt x="154583" y="274433"/>
                  </a:cubicBezTo>
                  <a:cubicBezTo>
                    <a:pt x="137817" y="274672"/>
                    <a:pt x="121296" y="270372"/>
                    <a:pt x="106773" y="261989"/>
                  </a:cubicBezTo>
                  <a:cubicBezTo>
                    <a:pt x="92224" y="253233"/>
                    <a:pt x="80599" y="240353"/>
                    <a:pt x="73372" y="224985"/>
                  </a:cubicBezTo>
                  <a:cubicBezTo>
                    <a:pt x="66652" y="210233"/>
                    <a:pt x="62762" y="194348"/>
                    <a:pt x="61911" y="178158"/>
                  </a:cubicBezTo>
                  <a:lnTo>
                    <a:pt x="296375" y="178158"/>
                  </a:lnTo>
                  <a:cubicBezTo>
                    <a:pt x="296909" y="175352"/>
                    <a:pt x="297128" y="172496"/>
                    <a:pt x="297030" y="169644"/>
                  </a:cubicBezTo>
                  <a:lnTo>
                    <a:pt x="297030" y="161457"/>
                  </a:lnTo>
                  <a:cubicBezTo>
                    <a:pt x="297030" y="129038"/>
                    <a:pt x="290808" y="100876"/>
                    <a:pt x="278365" y="76644"/>
                  </a:cubicBezTo>
                  <a:cubicBezTo>
                    <a:pt x="266501" y="53453"/>
                    <a:pt x="248487" y="33969"/>
                    <a:pt x="226298" y="20320"/>
                  </a:cubicBezTo>
                  <a:close/>
                  <a:moveTo>
                    <a:pt x="85161" y="80574"/>
                  </a:moveTo>
                  <a:cubicBezTo>
                    <a:pt x="92597" y="71054"/>
                    <a:pt x="102271" y="63516"/>
                    <a:pt x="113323" y="58634"/>
                  </a:cubicBezTo>
                  <a:cubicBezTo>
                    <a:pt x="125200" y="53938"/>
                    <a:pt x="137882" y="51600"/>
                    <a:pt x="150653" y="51757"/>
                  </a:cubicBezTo>
                  <a:cubicBezTo>
                    <a:pt x="174136" y="51040"/>
                    <a:pt x="196669" y="61040"/>
                    <a:pt x="211889" y="78936"/>
                  </a:cubicBezTo>
                  <a:cubicBezTo>
                    <a:pt x="223351" y="92035"/>
                    <a:pt x="230555" y="110045"/>
                    <a:pt x="233830" y="132968"/>
                  </a:cubicBezTo>
                  <a:lnTo>
                    <a:pt x="63548" y="132968"/>
                  </a:lnTo>
                  <a:cubicBezTo>
                    <a:pt x="64439" y="127201"/>
                    <a:pt x="65752" y="121510"/>
                    <a:pt x="67478" y="115940"/>
                  </a:cubicBezTo>
                  <a:cubicBezTo>
                    <a:pt x="71089" y="103143"/>
                    <a:pt x="77089" y="91141"/>
                    <a:pt x="85161" y="80574"/>
                  </a:cubicBezTo>
                  <a:close/>
                </a:path>
              </a:pathLst>
            </a:custGeom>
            <a:solidFill>
              <a:srgbClr val="00A443"/>
            </a:solidFill>
            <a:ln w="3272" cap="flat">
              <a:noFill/>
              <a:prstDash val="solid"/>
              <a:miter/>
            </a:ln>
          </p:spPr>
          <p:txBody>
            <a:bodyPr rtlCol="0" anchor="ctr"/>
            <a:lstStyle/>
            <a:p>
              <a:endParaRPr lang="es-ES" sz="900"/>
            </a:p>
          </p:txBody>
        </p:sp>
        <p:sp>
          <p:nvSpPr>
            <p:cNvPr id="41" name="Forma libre: forma 40">
              <a:extLst>
                <a:ext uri="{FF2B5EF4-FFF2-40B4-BE49-F238E27FC236}">
                  <a16:creationId xmlns:a16="http://schemas.microsoft.com/office/drawing/2014/main" id="{E201D372-730B-F095-37FD-C9BF9FFC2258}"/>
                </a:ext>
              </a:extLst>
            </p:cNvPr>
            <p:cNvSpPr/>
            <p:nvPr/>
          </p:nvSpPr>
          <p:spPr>
            <a:xfrm>
              <a:off x="3448983" y="5709787"/>
              <a:ext cx="164387" cy="321575"/>
            </a:xfrm>
            <a:custGeom>
              <a:avLst/>
              <a:gdLst>
                <a:gd name="connsiteX0" fmla="*/ 164387 w 164387"/>
                <a:gd name="connsiteY0" fmla="*/ 6 h 321575"/>
                <a:gd name="connsiteX1" fmla="*/ 146377 w 164387"/>
                <a:gd name="connsiteY1" fmla="*/ 6 h 321575"/>
                <a:gd name="connsiteX2" fmla="*/ 96275 w 164387"/>
                <a:gd name="connsiteY2" fmla="*/ 14414 h 321575"/>
                <a:gd name="connsiteX3" fmla="*/ 60581 w 164387"/>
                <a:gd name="connsiteY3" fmla="*/ 57967 h 321575"/>
                <a:gd name="connsiteX4" fmla="*/ 60581 w 164387"/>
                <a:gd name="connsiteY4" fmla="*/ 6228 h 321575"/>
                <a:gd name="connsiteX5" fmla="*/ 0 w 164387"/>
                <a:gd name="connsiteY5" fmla="*/ 6228 h 321575"/>
                <a:gd name="connsiteX6" fmla="*/ 0 w 164387"/>
                <a:gd name="connsiteY6" fmla="*/ 321576 h 321575"/>
                <a:gd name="connsiteX7" fmla="*/ 60581 w 164387"/>
                <a:gd name="connsiteY7" fmla="*/ 321576 h 321575"/>
                <a:gd name="connsiteX8" fmla="*/ 60581 w 164387"/>
                <a:gd name="connsiteY8" fmla="*/ 153259 h 321575"/>
                <a:gd name="connsiteX9" fmla="*/ 81211 w 164387"/>
                <a:gd name="connsiteY9" fmla="*/ 88749 h 321575"/>
                <a:gd name="connsiteX10" fmla="*/ 133278 w 164387"/>
                <a:gd name="connsiteY10" fmla="*/ 64516 h 321575"/>
                <a:gd name="connsiteX11" fmla="*/ 164387 w 164387"/>
                <a:gd name="connsiteY11" fmla="*/ 64516 h 32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387" h="321575">
                  <a:moveTo>
                    <a:pt x="164387" y="6"/>
                  </a:moveTo>
                  <a:lnTo>
                    <a:pt x="146377" y="6"/>
                  </a:lnTo>
                  <a:cubicBezTo>
                    <a:pt x="128625" y="-197"/>
                    <a:pt x="111207" y="4813"/>
                    <a:pt x="96275" y="14414"/>
                  </a:cubicBezTo>
                  <a:cubicBezTo>
                    <a:pt x="81539" y="23911"/>
                    <a:pt x="69750" y="38319"/>
                    <a:pt x="60581" y="57967"/>
                  </a:cubicBezTo>
                  <a:lnTo>
                    <a:pt x="60581" y="6228"/>
                  </a:lnTo>
                  <a:lnTo>
                    <a:pt x="0" y="6228"/>
                  </a:lnTo>
                  <a:lnTo>
                    <a:pt x="0" y="321576"/>
                  </a:lnTo>
                  <a:lnTo>
                    <a:pt x="60581" y="321576"/>
                  </a:lnTo>
                  <a:lnTo>
                    <a:pt x="60581" y="153259"/>
                  </a:lnTo>
                  <a:cubicBezTo>
                    <a:pt x="60581" y="126407"/>
                    <a:pt x="67458" y="104795"/>
                    <a:pt x="81211" y="88749"/>
                  </a:cubicBezTo>
                  <a:cubicBezTo>
                    <a:pt x="93943" y="73125"/>
                    <a:pt x="113129" y="64195"/>
                    <a:pt x="133278" y="64516"/>
                  </a:cubicBezTo>
                  <a:lnTo>
                    <a:pt x="164387" y="64516"/>
                  </a:lnTo>
                  <a:close/>
                </a:path>
              </a:pathLst>
            </a:custGeom>
            <a:solidFill>
              <a:srgbClr val="00A443"/>
            </a:solidFill>
            <a:ln w="3272" cap="flat">
              <a:noFill/>
              <a:prstDash val="solid"/>
              <a:miter/>
            </a:ln>
          </p:spPr>
          <p:txBody>
            <a:bodyPr rtlCol="0" anchor="ctr"/>
            <a:lstStyle/>
            <a:p>
              <a:endParaRPr lang="es-ES" sz="900"/>
            </a:p>
          </p:txBody>
        </p:sp>
        <p:sp>
          <p:nvSpPr>
            <p:cNvPr id="42" name="Forma libre: forma 41">
              <a:extLst>
                <a:ext uri="{FF2B5EF4-FFF2-40B4-BE49-F238E27FC236}">
                  <a16:creationId xmlns:a16="http://schemas.microsoft.com/office/drawing/2014/main" id="{9C6C06B0-8BC1-5E36-42A9-7D9A6AEFD5EA}"/>
                </a:ext>
              </a:extLst>
            </p:cNvPr>
            <p:cNvSpPr/>
            <p:nvPr/>
          </p:nvSpPr>
          <p:spPr>
            <a:xfrm>
              <a:off x="3613350" y="5596818"/>
              <a:ext cx="311439" cy="440780"/>
            </a:xfrm>
            <a:custGeom>
              <a:avLst/>
              <a:gdLst>
                <a:gd name="connsiteX0" fmla="*/ 250531 w 311439"/>
                <a:gd name="connsiteY0" fmla="*/ 175848 h 440780"/>
                <a:gd name="connsiteX1" fmla="*/ 244637 w 311439"/>
                <a:gd name="connsiteY1" fmla="*/ 166024 h 440780"/>
                <a:gd name="connsiteX2" fmla="*/ 204031 w 311439"/>
                <a:gd name="connsiteY2" fmla="*/ 127711 h 440780"/>
                <a:gd name="connsiteX3" fmla="*/ 144432 w 311439"/>
                <a:gd name="connsiteY3" fmla="*/ 112975 h 440780"/>
                <a:gd name="connsiteX4" fmla="*/ 87126 w 311439"/>
                <a:gd name="connsiteY4" fmla="*/ 124764 h 440780"/>
                <a:gd name="connsiteX5" fmla="*/ 41281 w 311439"/>
                <a:gd name="connsiteY5" fmla="*/ 158820 h 440780"/>
                <a:gd name="connsiteX6" fmla="*/ 10827 w 311439"/>
                <a:gd name="connsiteY6" fmla="*/ 210560 h 440780"/>
                <a:gd name="connsiteX7" fmla="*/ 21 w 311439"/>
                <a:gd name="connsiteY7" fmla="*/ 277035 h 440780"/>
                <a:gd name="connsiteX8" fmla="*/ 19013 w 311439"/>
                <a:gd name="connsiteY8" fmla="*/ 362176 h 440780"/>
                <a:gd name="connsiteX9" fmla="*/ 70753 w 311439"/>
                <a:gd name="connsiteY9" fmla="*/ 419809 h 440780"/>
                <a:gd name="connsiteX10" fmla="*/ 144432 w 311439"/>
                <a:gd name="connsiteY10" fmla="*/ 440767 h 440780"/>
                <a:gd name="connsiteX11" fmla="*/ 204358 w 311439"/>
                <a:gd name="connsiteY11" fmla="*/ 426031 h 440780"/>
                <a:gd name="connsiteX12" fmla="*/ 244964 w 311439"/>
                <a:gd name="connsiteY12" fmla="*/ 387718 h 440780"/>
                <a:gd name="connsiteX13" fmla="*/ 250531 w 311439"/>
                <a:gd name="connsiteY13" fmla="*/ 378221 h 440780"/>
                <a:gd name="connsiteX14" fmla="*/ 250531 w 311439"/>
                <a:gd name="connsiteY14" fmla="*/ 434545 h 440780"/>
                <a:gd name="connsiteX15" fmla="*/ 311439 w 311439"/>
                <a:gd name="connsiteY15" fmla="*/ 434545 h 440780"/>
                <a:gd name="connsiteX16" fmla="*/ 311439 w 311439"/>
                <a:gd name="connsiteY16" fmla="*/ 0 h 440780"/>
                <a:gd name="connsiteX17" fmla="*/ 250531 w 311439"/>
                <a:gd name="connsiteY17" fmla="*/ 0 h 440780"/>
                <a:gd name="connsiteX18" fmla="*/ 225643 w 311439"/>
                <a:gd name="connsiteY18" fmla="*/ 356936 h 440780"/>
                <a:gd name="connsiteX19" fmla="*/ 195189 w 311439"/>
                <a:gd name="connsiteY19" fmla="*/ 378549 h 440780"/>
                <a:gd name="connsiteX20" fmla="*/ 156876 w 311439"/>
                <a:gd name="connsiteY20" fmla="*/ 386081 h 440780"/>
                <a:gd name="connsiteX21" fmla="*/ 88108 w 311439"/>
                <a:gd name="connsiteY21" fmla="*/ 357264 h 440780"/>
                <a:gd name="connsiteX22" fmla="*/ 61256 w 311439"/>
                <a:gd name="connsiteY22" fmla="*/ 277035 h 440780"/>
                <a:gd name="connsiteX23" fmla="*/ 68461 w 311439"/>
                <a:gd name="connsiteY23" fmla="*/ 230862 h 440780"/>
                <a:gd name="connsiteX24" fmla="*/ 88436 w 311439"/>
                <a:gd name="connsiteY24" fmla="*/ 196806 h 440780"/>
                <a:gd name="connsiteX25" fmla="*/ 118563 w 311439"/>
                <a:gd name="connsiteY25" fmla="*/ 175521 h 440780"/>
                <a:gd name="connsiteX26" fmla="*/ 156876 w 311439"/>
                <a:gd name="connsiteY26" fmla="*/ 168317 h 440780"/>
                <a:gd name="connsiteX27" fmla="*/ 225316 w 311439"/>
                <a:gd name="connsiteY27" fmla="*/ 196806 h 440780"/>
                <a:gd name="connsiteX28" fmla="*/ 251841 w 311439"/>
                <a:gd name="connsiteY28" fmla="*/ 277035 h 440780"/>
                <a:gd name="connsiteX29" fmla="*/ 244964 w 311439"/>
                <a:gd name="connsiteY29" fmla="*/ 322552 h 440780"/>
                <a:gd name="connsiteX30" fmla="*/ 225643 w 311439"/>
                <a:gd name="connsiteY30" fmla="*/ 356936 h 44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11439" h="440780">
                  <a:moveTo>
                    <a:pt x="250531" y="175848"/>
                  </a:moveTo>
                  <a:cubicBezTo>
                    <a:pt x="248808" y="172433"/>
                    <a:pt x="246840" y="169148"/>
                    <a:pt x="244637" y="166024"/>
                  </a:cubicBezTo>
                  <a:cubicBezTo>
                    <a:pt x="234213" y="150313"/>
                    <a:pt x="220322" y="137204"/>
                    <a:pt x="204031" y="127711"/>
                  </a:cubicBezTo>
                  <a:cubicBezTo>
                    <a:pt x="187658" y="117887"/>
                    <a:pt x="167682" y="112975"/>
                    <a:pt x="144432" y="112975"/>
                  </a:cubicBezTo>
                  <a:cubicBezTo>
                    <a:pt x="124709" y="112798"/>
                    <a:pt x="105176" y="116820"/>
                    <a:pt x="87126" y="124764"/>
                  </a:cubicBezTo>
                  <a:cubicBezTo>
                    <a:pt x="69564" y="132669"/>
                    <a:pt x="53921" y="144287"/>
                    <a:pt x="41281" y="158820"/>
                  </a:cubicBezTo>
                  <a:cubicBezTo>
                    <a:pt x="27825" y="173897"/>
                    <a:pt x="17474" y="191478"/>
                    <a:pt x="10827" y="210560"/>
                  </a:cubicBezTo>
                  <a:cubicBezTo>
                    <a:pt x="3348" y="231910"/>
                    <a:pt x="-310" y="254414"/>
                    <a:pt x="21" y="277035"/>
                  </a:cubicBezTo>
                  <a:cubicBezTo>
                    <a:pt x="21" y="309126"/>
                    <a:pt x="6242" y="337616"/>
                    <a:pt x="19013" y="362176"/>
                  </a:cubicBezTo>
                  <a:cubicBezTo>
                    <a:pt x="30619" y="385786"/>
                    <a:pt x="48525" y="405732"/>
                    <a:pt x="70753" y="419809"/>
                  </a:cubicBezTo>
                  <a:cubicBezTo>
                    <a:pt x="92732" y="433854"/>
                    <a:pt x="118350" y="441140"/>
                    <a:pt x="144432" y="440767"/>
                  </a:cubicBezTo>
                  <a:cubicBezTo>
                    <a:pt x="167790" y="440767"/>
                    <a:pt x="187766" y="435855"/>
                    <a:pt x="204358" y="426031"/>
                  </a:cubicBezTo>
                  <a:cubicBezTo>
                    <a:pt x="220790" y="416728"/>
                    <a:pt x="234721" y="403580"/>
                    <a:pt x="244964" y="387718"/>
                  </a:cubicBezTo>
                  <a:cubicBezTo>
                    <a:pt x="246929" y="384443"/>
                    <a:pt x="248894" y="381496"/>
                    <a:pt x="250531" y="378221"/>
                  </a:cubicBezTo>
                  <a:lnTo>
                    <a:pt x="250531" y="434545"/>
                  </a:lnTo>
                  <a:lnTo>
                    <a:pt x="311439" y="434545"/>
                  </a:lnTo>
                  <a:lnTo>
                    <a:pt x="311439" y="0"/>
                  </a:lnTo>
                  <a:lnTo>
                    <a:pt x="250531" y="0"/>
                  </a:lnTo>
                  <a:close/>
                  <a:moveTo>
                    <a:pt x="225643" y="356936"/>
                  </a:moveTo>
                  <a:cubicBezTo>
                    <a:pt x="217254" y="366348"/>
                    <a:pt x="206840" y="373735"/>
                    <a:pt x="195189" y="378549"/>
                  </a:cubicBezTo>
                  <a:cubicBezTo>
                    <a:pt x="183047" y="383589"/>
                    <a:pt x="170020" y="386149"/>
                    <a:pt x="156876" y="386081"/>
                  </a:cubicBezTo>
                  <a:cubicBezTo>
                    <a:pt x="128714" y="386081"/>
                    <a:pt x="105792" y="376584"/>
                    <a:pt x="88108" y="357264"/>
                  </a:cubicBezTo>
                  <a:cubicBezTo>
                    <a:pt x="70425" y="337943"/>
                    <a:pt x="61256" y="311091"/>
                    <a:pt x="61256" y="277035"/>
                  </a:cubicBezTo>
                  <a:cubicBezTo>
                    <a:pt x="61070" y="261349"/>
                    <a:pt x="63503" y="245746"/>
                    <a:pt x="68461" y="230862"/>
                  </a:cubicBezTo>
                  <a:cubicBezTo>
                    <a:pt x="72937" y="218363"/>
                    <a:pt x="79712" y="206813"/>
                    <a:pt x="88436" y="196806"/>
                  </a:cubicBezTo>
                  <a:cubicBezTo>
                    <a:pt x="96629" y="187401"/>
                    <a:pt x="106961" y="180102"/>
                    <a:pt x="118563" y="175521"/>
                  </a:cubicBezTo>
                  <a:cubicBezTo>
                    <a:pt x="130708" y="170530"/>
                    <a:pt x="143748" y="168081"/>
                    <a:pt x="156876" y="168317"/>
                  </a:cubicBezTo>
                  <a:cubicBezTo>
                    <a:pt x="184710" y="168317"/>
                    <a:pt x="207306" y="177813"/>
                    <a:pt x="225316" y="196806"/>
                  </a:cubicBezTo>
                  <a:cubicBezTo>
                    <a:pt x="243327" y="215799"/>
                    <a:pt x="251841" y="242651"/>
                    <a:pt x="251841" y="277035"/>
                  </a:cubicBezTo>
                  <a:cubicBezTo>
                    <a:pt x="252050" y="292481"/>
                    <a:pt x="249725" y="307856"/>
                    <a:pt x="244964" y="322552"/>
                  </a:cubicBezTo>
                  <a:cubicBezTo>
                    <a:pt x="240795" y="335150"/>
                    <a:pt x="234236" y="346824"/>
                    <a:pt x="225643" y="356936"/>
                  </a:cubicBezTo>
                  <a:close/>
                </a:path>
              </a:pathLst>
            </a:custGeom>
            <a:solidFill>
              <a:srgbClr val="00A443"/>
            </a:solidFill>
            <a:ln w="3272" cap="flat">
              <a:noFill/>
              <a:prstDash val="solid"/>
              <a:miter/>
            </a:ln>
          </p:spPr>
          <p:txBody>
            <a:bodyPr rtlCol="0" anchor="ctr"/>
            <a:lstStyle/>
            <a:p>
              <a:endParaRPr lang="es-ES" sz="900"/>
            </a:p>
          </p:txBody>
        </p:sp>
        <p:sp>
          <p:nvSpPr>
            <p:cNvPr id="43" name="Forma libre: forma 42">
              <a:extLst>
                <a:ext uri="{FF2B5EF4-FFF2-40B4-BE49-F238E27FC236}">
                  <a16:creationId xmlns:a16="http://schemas.microsoft.com/office/drawing/2014/main" id="{1CDF03D6-BF71-2F43-54ED-249583F301CB}"/>
                </a:ext>
              </a:extLst>
            </p:cNvPr>
            <p:cNvSpPr/>
            <p:nvPr/>
          </p:nvSpPr>
          <p:spPr>
            <a:xfrm>
              <a:off x="3981768" y="5709790"/>
              <a:ext cx="164387" cy="321573"/>
            </a:xfrm>
            <a:custGeom>
              <a:avLst/>
              <a:gdLst>
                <a:gd name="connsiteX0" fmla="*/ 164387 w 164387"/>
                <a:gd name="connsiteY0" fmla="*/ 4 h 321573"/>
                <a:gd name="connsiteX1" fmla="*/ 146377 w 164387"/>
                <a:gd name="connsiteY1" fmla="*/ 4 h 321573"/>
                <a:gd name="connsiteX2" fmla="*/ 96602 w 164387"/>
                <a:gd name="connsiteY2" fmla="*/ 14412 h 321573"/>
                <a:gd name="connsiteX3" fmla="*/ 60908 w 164387"/>
                <a:gd name="connsiteY3" fmla="*/ 57965 h 321573"/>
                <a:gd name="connsiteX4" fmla="*/ 60908 w 164387"/>
                <a:gd name="connsiteY4" fmla="*/ 6225 h 321573"/>
                <a:gd name="connsiteX5" fmla="*/ 0 w 164387"/>
                <a:gd name="connsiteY5" fmla="*/ 6225 h 321573"/>
                <a:gd name="connsiteX6" fmla="*/ 0 w 164387"/>
                <a:gd name="connsiteY6" fmla="*/ 321574 h 321573"/>
                <a:gd name="connsiteX7" fmla="*/ 60908 w 164387"/>
                <a:gd name="connsiteY7" fmla="*/ 321574 h 321573"/>
                <a:gd name="connsiteX8" fmla="*/ 60908 w 164387"/>
                <a:gd name="connsiteY8" fmla="*/ 153257 h 321573"/>
                <a:gd name="connsiteX9" fmla="*/ 81211 w 164387"/>
                <a:gd name="connsiteY9" fmla="*/ 88746 h 321573"/>
                <a:gd name="connsiteX10" fmla="*/ 133605 w 164387"/>
                <a:gd name="connsiteY10" fmla="*/ 64514 h 321573"/>
                <a:gd name="connsiteX11" fmla="*/ 164387 w 164387"/>
                <a:gd name="connsiteY11" fmla="*/ 64514 h 321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387" h="321573">
                  <a:moveTo>
                    <a:pt x="164387" y="4"/>
                  </a:moveTo>
                  <a:lnTo>
                    <a:pt x="146377" y="4"/>
                  </a:lnTo>
                  <a:cubicBezTo>
                    <a:pt x="128736" y="-154"/>
                    <a:pt x="111433" y="4853"/>
                    <a:pt x="96602" y="14412"/>
                  </a:cubicBezTo>
                  <a:cubicBezTo>
                    <a:pt x="81866" y="23909"/>
                    <a:pt x="70077" y="38317"/>
                    <a:pt x="60908" y="57965"/>
                  </a:cubicBezTo>
                  <a:lnTo>
                    <a:pt x="60908" y="6225"/>
                  </a:lnTo>
                  <a:lnTo>
                    <a:pt x="0" y="6225"/>
                  </a:lnTo>
                  <a:lnTo>
                    <a:pt x="0" y="321574"/>
                  </a:lnTo>
                  <a:lnTo>
                    <a:pt x="60908" y="321574"/>
                  </a:lnTo>
                  <a:lnTo>
                    <a:pt x="60908" y="153257"/>
                  </a:lnTo>
                  <a:cubicBezTo>
                    <a:pt x="60908" y="126405"/>
                    <a:pt x="67785" y="104792"/>
                    <a:pt x="81211" y="88746"/>
                  </a:cubicBezTo>
                  <a:cubicBezTo>
                    <a:pt x="94045" y="73074"/>
                    <a:pt x="113352" y="64144"/>
                    <a:pt x="133605" y="64514"/>
                  </a:cubicBezTo>
                  <a:lnTo>
                    <a:pt x="164387" y="64514"/>
                  </a:lnTo>
                  <a:close/>
                </a:path>
              </a:pathLst>
            </a:custGeom>
            <a:solidFill>
              <a:srgbClr val="00A443"/>
            </a:solidFill>
            <a:ln w="3272" cap="flat">
              <a:noFill/>
              <a:prstDash val="solid"/>
              <a:miter/>
            </a:ln>
          </p:spPr>
          <p:txBody>
            <a:bodyPr rtlCol="0" anchor="ctr"/>
            <a:lstStyle/>
            <a:p>
              <a:endParaRPr lang="es-ES" sz="900"/>
            </a:p>
          </p:txBody>
        </p:sp>
        <p:sp>
          <p:nvSpPr>
            <p:cNvPr id="44" name="Forma libre: forma 43">
              <a:extLst>
                <a:ext uri="{FF2B5EF4-FFF2-40B4-BE49-F238E27FC236}">
                  <a16:creationId xmlns:a16="http://schemas.microsoft.com/office/drawing/2014/main" id="{709A4BAF-167E-A5D3-7063-5F838A8859AD}"/>
                </a:ext>
              </a:extLst>
            </p:cNvPr>
            <p:cNvSpPr/>
            <p:nvPr/>
          </p:nvSpPr>
          <p:spPr>
            <a:xfrm>
              <a:off x="4146141" y="5709761"/>
              <a:ext cx="319634" cy="328490"/>
            </a:xfrm>
            <a:custGeom>
              <a:avLst/>
              <a:gdLst>
                <a:gd name="connsiteX0" fmla="*/ 242010 w 319634"/>
                <a:gd name="connsiteY0" fmla="*/ 20663 h 328490"/>
                <a:gd name="connsiteX1" fmla="*/ 159489 w 319634"/>
                <a:gd name="connsiteY1" fmla="*/ 32 h 328490"/>
                <a:gd name="connsiteX2" fmla="*/ 96289 w 319634"/>
                <a:gd name="connsiteY2" fmla="*/ 11821 h 328490"/>
                <a:gd name="connsiteX3" fmla="*/ 45532 w 319634"/>
                <a:gd name="connsiteY3" fmla="*/ 45877 h 328490"/>
                <a:gd name="connsiteX4" fmla="*/ 11803 w 319634"/>
                <a:gd name="connsiteY4" fmla="*/ 97944 h 328490"/>
                <a:gd name="connsiteX5" fmla="*/ 14 w 319634"/>
                <a:gd name="connsiteY5" fmla="*/ 164092 h 328490"/>
                <a:gd name="connsiteX6" fmla="*/ 20972 w 319634"/>
                <a:gd name="connsiteY6" fmla="*/ 249560 h 328490"/>
                <a:gd name="connsiteX7" fmla="*/ 77951 w 319634"/>
                <a:gd name="connsiteY7" fmla="*/ 307522 h 328490"/>
                <a:gd name="connsiteX8" fmla="*/ 160144 w 319634"/>
                <a:gd name="connsiteY8" fmla="*/ 328479 h 328490"/>
                <a:gd name="connsiteX9" fmla="*/ 223345 w 319634"/>
                <a:gd name="connsiteY9" fmla="*/ 316363 h 328490"/>
                <a:gd name="connsiteX10" fmla="*/ 274429 w 319634"/>
                <a:gd name="connsiteY10" fmla="*/ 282307 h 328490"/>
                <a:gd name="connsiteX11" fmla="*/ 307831 w 319634"/>
                <a:gd name="connsiteY11" fmla="*/ 230567 h 328490"/>
                <a:gd name="connsiteX12" fmla="*/ 319619 w 319634"/>
                <a:gd name="connsiteY12" fmla="*/ 164092 h 328490"/>
                <a:gd name="connsiteX13" fmla="*/ 298989 w 319634"/>
                <a:gd name="connsiteY13" fmla="*/ 77969 h 328490"/>
                <a:gd name="connsiteX14" fmla="*/ 242010 w 319634"/>
                <a:gd name="connsiteY14" fmla="*/ 20663 h 328490"/>
                <a:gd name="connsiteX15" fmla="*/ 250197 w 319634"/>
                <a:gd name="connsiteY15" fmla="*/ 209937 h 328490"/>
                <a:gd name="connsiteX16" fmla="*/ 229567 w 319634"/>
                <a:gd name="connsiteY16" fmla="*/ 244321 h 328490"/>
                <a:gd name="connsiteX17" fmla="*/ 198785 w 319634"/>
                <a:gd name="connsiteY17" fmla="*/ 265606 h 328490"/>
                <a:gd name="connsiteX18" fmla="*/ 159489 w 319634"/>
                <a:gd name="connsiteY18" fmla="*/ 273138 h 328490"/>
                <a:gd name="connsiteX19" fmla="*/ 110370 w 319634"/>
                <a:gd name="connsiteY19" fmla="*/ 260039 h 328490"/>
                <a:gd name="connsiteX20" fmla="*/ 75658 w 319634"/>
                <a:gd name="connsiteY20" fmla="*/ 222708 h 328490"/>
                <a:gd name="connsiteX21" fmla="*/ 62887 w 319634"/>
                <a:gd name="connsiteY21" fmla="*/ 164092 h 328490"/>
                <a:gd name="connsiteX22" fmla="*/ 69764 w 319634"/>
                <a:gd name="connsiteY22" fmla="*/ 117920 h 328490"/>
                <a:gd name="connsiteX23" fmla="*/ 90067 w 319634"/>
                <a:gd name="connsiteY23" fmla="*/ 83863 h 328490"/>
                <a:gd name="connsiteX24" fmla="*/ 121176 w 319634"/>
                <a:gd name="connsiteY24" fmla="*/ 62578 h 328490"/>
                <a:gd name="connsiteX25" fmla="*/ 159489 w 319634"/>
                <a:gd name="connsiteY25" fmla="*/ 55374 h 328490"/>
                <a:gd name="connsiteX26" fmla="*/ 210246 w 319634"/>
                <a:gd name="connsiteY26" fmla="*/ 68472 h 328490"/>
                <a:gd name="connsiteX27" fmla="*/ 244958 w 319634"/>
                <a:gd name="connsiteY27" fmla="*/ 105476 h 328490"/>
                <a:gd name="connsiteX28" fmla="*/ 257729 w 319634"/>
                <a:gd name="connsiteY28" fmla="*/ 164092 h 328490"/>
                <a:gd name="connsiteX29" fmla="*/ 250197 w 319634"/>
                <a:gd name="connsiteY29" fmla="*/ 209937 h 32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19634" h="328490">
                  <a:moveTo>
                    <a:pt x="242010" y="20663"/>
                  </a:moveTo>
                  <a:cubicBezTo>
                    <a:pt x="216825" y="6578"/>
                    <a:pt x="188339" y="-544"/>
                    <a:pt x="159489" y="32"/>
                  </a:cubicBezTo>
                  <a:cubicBezTo>
                    <a:pt x="137857" y="-167"/>
                    <a:pt x="116392" y="3834"/>
                    <a:pt x="96289" y="11821"/>
                  </a:cubicBezTo>
                  <a:cubicBezTo>
                    <a:pt x="77197" y="19543"/>
                    <a:pt x="59914" y="31138"/>
                    <a:pt x="45532" y="45877"/>
                  </a:cubicBezTo>
                  <a:cubicBezTo>
                    <a:pt x="30648" y="60584"/>
                    <a:pt x="19141" y="78349"/>
                    <a:pt x="11803" y="97944"/>
                  </a:cubicBezTo>
                  <a:cubicBezTo>
                    <a:pt x="3728" y="119049"/>
                    <a:pt x="-271" y="141497"/>
                    <a:pt x="14" y="164092"/>
                  </a:cubicBezTo>
                  <a:cubicBezTo>
                    <a:pt x="14" y="196184"/>
                    <a:pt x="6891" y="224673"/>
                    <a:pt x="20972" y="249560"/>
                  </a:cubicBezTo>
                  <a:cubicBezTo>
                    <a:pt x="34143" y="273852"/>
                    <a:pt x="53889" y="293938"/>
                    <a:pt x="77951" y="307522"/>
                  </a:cubicBezTo>
                  <a:cubicBezTo>
                    <a:pt x="103038" y="321593"/>
                    <a:pt x="131383" y="328820"/>
                    <a:pt x="160144" y="328479"/>
                  </a:cubicBezTo>
                  <a:cubicBezTo>
                    <a:pt x="181800" y="328600"/>
                    <a:pt x="203271" y="324484"/>
                    <a:pt x="223345" y="316363"/>
                  </a:cubicBezTo>
                  <a:cubicBezTo>
                    <a:pt x="242511" y="308605"/>
                    <a:pt x="259897" y="297016"/>
                    <a:pt x="274429" y="282307"/>
                  </a:cubicBezTo>
                  <a:cubicBezTo>
                    <a:pt x="289021" y="267558"/>
                    <a:pt x="300397" y="249940"/>
                    <a:pt x="307831" y="230567"/>
                  </a:cubicBezTo>
                  <a:cubicBezTo>
                    <a:pt x="315909" y="209348"/>
                    <a:pt x="319908" y="186795"/>
                    <a:pt x="319619" y="164092"/>
                  </a:cubicBezTo>
                  <a:cubicBezTo>
                    <a:pt x="319619" y="131346"/>
                    <a:pt x="312743" y="102529"/>
                    <a:pt x="298989" y="77969"/>
                  </a:cubicBezTo>
                  <a:cubicBezTo>
                    <a:pt x="285707" y="53930"/>
                    <a:pt x="265971" y="34082"/>
                    <a:pt x="242010" y="20663"/>
                  </a:cubicBezTo>
                  <a:close/>
                  <a:moveTo>
                    <a:pt x="250197" y="209937"/>
                  </a:moveTo>
                  <a:cubicBezTo>
                    <a:pt x="245708" y="222672"/>
                    <a:pt x="238690" y="234366"/>
                    <a:pt x="229567" y="244321"/>
                  </a:cubicBezTo>
                  <a:cubicBezTo>
                    <a:pt x="220948" y="253539"/>
                    <a:pt x="210453" y="260799"/>
                    <a:pt x="198785" y="265606"/>
                  </a:cubicBezTo>
                  <a:cubicBezTo>
                    <a:pt x="186299" y="270642"/>
                    <a:pt x="172951" y="273200"/>
                    <a:pt x="159489" y="273138"/>
                  </a:cubicBezTo>
                  <a:cubicBezTo>
                    <a:pt x="142216" y="273436"/>
                    <a:pt x="125201" y="268897"/>
                    <a:pt x="110370" y="260039"/>
                  </a:cubicBezTo>
                  <a:cubicBezTo>
                    <a:pt x="95408" y="251243"/>
                    <a:pt x="83344" y="238266"/>
                    <a:pt x="75658" y="222708"/>
                  </a:cubicBezTo>
                  <a:cubicBezTo>
                    <a:pt x="66735" y="204485"/>
                    <a:pt x="62354" y="184375"/>
                    <a:pt x="62887" y="164092"/>
                  </a:cubicBezTo>
                  <a:cubicBezTo>
                    <a:pt x="62599" y="148426"/>
                    <a:pt x="64924" y="132822"/>
                    <a:pt x="69764" y="117920"/>
                  </a:cubicBezTo>
                  <a:cubicBezTo>
                    <a:pt x="74352" y="105404"/>
                    <a:pt x="81238" y="93851"/>
                    <a:pt x="90067" y="83863"/>
                  </a:cubicBezTo>
                  <a:cubicBezTo>
                    <a:pt x="98624" y="74426"/>
                    <a:pt x="109279" y="67136"/>
                    <a:pt x="121176" y="62578"/>
                  </a:cubicBezTo>
                  <a:cubicBezTo>
                    <a:pt x="133348" y="57676"/>
                    <a:pt x="146368" y="55227"/>
                    <a:pt x="159489" y="55374"/>
                  </a:cubicBezTo>
                  <a:cubicBezTo>
                    <a:pt x="177290" y="54994"/>
                    <a:pt x="194852" y="59526"/>
                    <a:pt x="210246" y="68472"/>
                  </a:cubicBezTo>
                  <a:cubicBezTo>
                    <a:pt x="225113" y="77239"/>
                    <a:pt x="237157" y="90082"/>
                    <a:pt x="244958" y="105476"/>
                  </a:cubicBezTo>
                  <a:cubicBezTo>
                    <a:pt x="253472" y="121849"/>
                    <a:pt x="257729" y="141170"/>
                    <a:pt x="257729" y="164092"/>
                  </a:cubicBezTo>
                  <a:cubicBezTo>
                    <a:pt x="257870" y="179692"/>
                    <a:pt x="255322" y="195201"/>
                    <a:pt x="250197" y="209937"/>
                  </a:cubicBezTo>
                  <a:close/>
                </a:path>
              </a:pathLst>
            </a:custGeom>
            <a:solidFill>
              <a:srgbClr val="00A443"/>
            </a:solidFill>
            <a:ln w="3272" cap="flat">
              <a:noFill/>
              <a:prstDash val="solid"/>
              <a:miter/>
            </a:ln>
          </p:spPr>
          <p:txBody>
            <a:bodyPr rtlCol="0" anchor="ctr"/>
            <a:lstStyle/>
            <a:p>
              <a:endParaRPr lang="es-ES" sz="900"/>
            </a:p>
          </p:txBody>
        </p:sp>
        <p:sp>
          <p:nvSpPr>
            <p:cNvPr id="45" name="Forma libre: forma 44">
              <a:extLst>
                <a:ext uri="{FF2B5EF4-FFF2-40B4-BE49-F238E27FC236}">
                  <a16:creationId xmlns:a16="http://schemas.microsoft.com/office/drawing/2014/main" id="{89D8D85E-8067-79D8-26AB-194815A53F5D}"/>
                </a:ext>
              </a:extLst>
            </p:cNvPr>
            <p:cNvSpPr/>
            <p:nvPr/>
          </p:nvSpPr>
          <p:spPr>
            <a:xfrm>
              <a:off x="4501104" y="5596818"/>
              <a:ext cx="119219" cy="434579"/>
            </a:xfrm>
            <a:custGeom>
              <a:avLst/>
              <a:gdLst>
                <a:gd name="connsiteX0" fmla="*/ 68790 w 119219"/>
                <a:gd name="connsiteY0" fmla="*/ 371345 h 434579"/>
                <a:gd name="connsiteX1" fmla="*/ 60931 w 119219"/>
                <a:gd name="connsiteY1" fmla="*/ 343838 h 434579"/>
                <a:gd name="connsiteX2" fmla="*/ 60931 w 119219"/>
                <a:gd name="connsiteY2" fmla="*/ 0 h 434579"/>
                <a:gd name="connsiteX3" fmla="*/ 22 w 119219"/>
                <a:gd name="connsiteY3" fmla="*/ 0 h 434579"/>
                <a:gd name="connsiteX4" fmla="*/ 22 w 119219"/>
                <a:gd name="connsiteY4" fmla="*/ 347767 h 434579"/>
                <a:gd name="connsiteX5" fmla="*/ 9519 w 119219"/>
                <a:gd name="connsiteY5" fmla="*/ 392957 h 434579"/>
                <a:gd name="connsiteX6" fmla="*/ 38008 w 119219"/>
                <a:gd name="connsiteY6" fmla="*/ 423411 h 434579"/>
                <a:gd name="connsiteX7" fmla="*/ 85163 w 119219"/>
                <a:gd name="connsiteY7" fmla="*/ 434545 h 434579"/>
                <a:gd name="connsiteX8" fmla="*/ 119219 w 119219"/>
                <a:gd name="connsiteY8" fmla="*/ 434545 h 434579"/>
                <a:gd name="connsiteX9" fmla="*/ 119219 w 119219"/>
                <a:gd name="connsiteY9" fmla="*/ 381169 h 434579"/>
                <a:gd name="connsiteX10" fmla="*/ 94332 w 119219"/>
                <a:gd name="connsiteY10" fmla="*/ 381169 h 434579"/>
                <a:gd name="connsiteX11" fmla="*/ 68790 w 119219"/>
                <a:gd name="connsiteY11" fmla="*/ 371345 h 434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219" h="434579">
                  <a:moveTo>
                    <a:pt x="68790" y="371345"/>
                  </a:moveTo>
                  <a:cubicBezTo>
                    <a:pt x="63550" y="365231"/>
                    <a:pt x="60931" y="356062"/>
                    <a:pt x="60931" y="343838"/>
                  </a:cubicBezTo>
                  <a:lnTo>
                    <a:pt x="60931" y="0"/>
                  </a:lnTo>
                  <a:lnTo>
                    <a:pt x="22" y="0"/>
                  </a:lnTo>
                  <a:lnTo>
                    <a:pt x="22" y="347767"/>
                  </a:lnTo>
                  <a:cubicBezTo>
                    <a:pt x="-302" y="363358"/>
                    <a:pt x="2946" y="378817"/>
                    <a:pt x="9519" y="392957"/>
                  </a:cubicBezTo>
                  <a:cubicBezTo>
                    <a:pt x="15737" y="405742"/>
                    <a:pt x="25666" y="416355"/>
                    <a:pt x="38008" y="423411"/>
                  </a:cubicBezTo>
                  <a:cubicBezTo>
                    <a:pt x="52495" y="431153"/>
                    <a:pt x="68744" y="434987"/>
                    <a:pt x="85163" y="434545"/>
                  </a:cubicBezTo>
                  <a:lnTo>
                    <a:pt x="119219" y="434545"/>
                  </a:lnTo>
                  <a:lnTo>
                    <a:pt x="119219" y="381169"/>
                  </a:lnTo>
                  <a:lnTo>
                    <a:pt x="94332" y="381169"/>
                  </a:lnTo>
                  <a:cubicBezTo>
                    <a:pt x="82324" y="381169"/>
                    <a:pt x="73810" y="377894"/>
                    <a:pt x="68790" y="371345"/>
                  </a:cubicBezTo>
                  <a:close/>
                </a:path>
              </a:pathLst>
            </a:custGeom>
            <a:solidFill>
              <a:srgbClr val="00A443"/>
            </a:solidFill>
            <a:ln w="3272" cap="flat">
              <a:noFill/>
              <a:prstDash val="solid"/>
              <a:miter/>
            </a:ln>
          </p:spPr>
          <p:txBody>
            <a:bodyPr rtlCol="0" anchor="ctr"/>
            <a:lstStyle/>
            <a:p>
              <a:endParaRPr lang="es-ES" sz="900"/>
            </a:p>
          </p:txBody>
        </p:sp>
        <p:sp>
          <p:nvSpPr>
            <p:cNvPr id="46" name="Forma libre: forma 45">
              <a:extLst>
                <a:ext uri="{FF2B5EF4-FFF2-40B4-BE49-F238E27FC236}">
                  <a16:creationId xmlns:a16="http://schemas.microsoft.com/office/drawing/2014/main" id="{67A3C035-AC0A-21DE-5E84-83B802918792}"/>
                </a:ext>
              </a:extLst>
            </p:cNvPr>
            <p:cNvSpPr/>
            <p:nvPr/>
          </p:nvSpPr>
          <p:spPr>
            <a:xfrm>
              <a:off x="4634691" y="5709784"/>
              <a:ext cx="279413" cy="328469"/>
            </a:xfrm>
            <a:custGeom>
              <a:avLst/>
              <a:gdLst>
                <a:gd name="connsiteX0" fmla="*/ 267580 w 279413"/>
                <a:gd name="connsiteY0" fmla="*/ 68449 h 328469"/>
                <a:gd name="connsiteX1" fmla="*/ 236143 w 279413"/>
                <a:gd name="connsiteY1" fmla="*/ 29481 h 328469"/>
                <a:gd name="connsiteX2" fmla="*/ 191281 w 279413"/>
                <a:gd name="connsiteY2" fmla="*/ 7213 h 328469"/>
                <a:gd name="connsiteX3" fmla="*/ 138232 w 279413"/>
                <a:gd name="connsiteY3" fmla="*/ 9 h 328469"/>
                <a:gd name="connsiteX4" fmla="*/ 61277 w 279413"/>
                <a:gd name="connsiteY4" fmla="*/ 19002 h 328469"/>
                <a:gd name="connsiteX5" fmla="*/ 10520 w 279413"/>
                <a:gd name="connsiteY5" fmla="*/ 76308 h 328469"/>
                <a:gd name="connsiteX6" fmla="*/ 58330 w 279413"/>
                <a:gd name="connsiteY6" fmla="*/ 103815 h 328469"/>
                <a:gd name="connsiteX7" fmla="*/ 87802 w 279413"/>
                <a:gd name="connsiteY7" fmla="*/ 67794 h 328469"/>
                <a:gd name="connsiteX8" fmla="*/ 137249 w 279413"/>
                <a:gd name="connsiteY8" fmla="*/ 54696 h 328469"/>
                <a:gd name="connsiteX9" fmla="*/ 177855 w 279413"/>
                <a:gd name="connsiteY9" fmla="*/ 62227 h 328469"/>
                <a:gd name="connsiteX10" fmla="*/ 207326 w 279413"/>
                <a:gd name="connsiteY10" fmla="*/ 86460 h 328469"/>
                <a:gd name="connsiteX11" fmla="*/ 218460 w 279413"/>
                <a:gd name="connsiteY11" fmla="*/ 130340 h 328469"/>
                <a:gd name="connsiteX12" fmla="*/ 218460 w 279413"/>
                <a:gd name="connsiteY12" fmla="*/ 165706 h 328469"/>
                <a:gd name="connsiteX13" fmla="*/ 211583 w 279413"/>
                <a:gd name="connsiteY13" fmla="*/ 158829 h 328469"/>
                <a:gd name="connsiteX14" fmla="*/ 127098 w 279413"/>
                <a:gd name="connsiteY14" fmla="*/ 133615 h 328469"/>
                <a:gd name="connsiteX15" fmla="*/ 62587 w 279413"/>
                <a:gd name="connsiteY15" fmla="*/ 144748 h 328469"/>
                <a:gd name="connsiteX16" fmla="*/ 16742 w 279413"/>
                <a:gd name="connsiteY16" fmla="*/ 177822 h 328469"/>
                <a:gd name="connsiteX17" fmla="*/ 16415 w 279413"/>
                <a:gd name="connsiteY17" fmla="*/ 283593 h 328469"/>
                <a:gd name="connsiteX18" fmla="*/ 61277 w 279413"/>
                <a:gd name="connsiteY18" fmla="*/ 316995 h 328469"/>
                <a:gd name="connsiteX19" fmla="*/ 124150 w 279413"/>
                <a:gd name="connsiteY19" fmla="*/ 328456 h 328469"/>
                <a:gd name="connsiteX20" fmla="*/ 210274 w 279413"/>
                <a:gd name="connsiteY20" fmla="*/ 301931 h 328469"/>
                <a:gd name="connsiteX21" fmla="*/ 221407 w 279413"/>
                <a:gd name="connsiteY21" fmla="*/ 290143 h 328469"/>
                <a:gd name="connsiteX22" fmla="*/ 221407 w 279413"/>
                <a:gd name="connsiteY22" fmla="*/ 321579 h 328469"/>
                <a:gd name="connsiteX23" fmla="*/ 279369 w 279413"/>
                <a:gd name="connsiteY23" fmla="*/ 321579 h 328469"/>
                <a:gd name="connsiteX24" fmla="*/ 279369 w 279413"/>
                <a:gd name="connsiteY24" fmla="*/ 124773 h 328469"/>
                <a:gd name="connsiteX25" fmla="*/ 267580 w 279413"/>
                <a:gd name="connsiteY25" fmla="*/ 68449 h 328469"/>
                <a:gd name="connsiteX26" fmla="*/ 197830 w 279413"/>
                <a:gd name="connsiteY26" fmla="*/ 268203 h 328469"/>
                <a:gd name="connsiteX27" fmla="*/ 142161 w 279413"/>
                <a:gd name="connsiteY27" fmla="*/ 281301 h 328469"/>
                <a:gd name="connsiteX28" fmla="*/ 85182 w 279413"/>
                <a:gd name="connsiteY28" fmla="*/ 268203 h 328469"/>
                <a:gd name="connsiteX29" fmla="*/ 62587 w 279413"/>
                <a:gd name="connsiteY29" fmla="*/ 230217 h 328469"/>
                <a:gd name="connsiteX30" fmla="*/ 85182 w 279413"/>
                <a:gd name="connsiteY30" fmla="*/ 191576 h 328469"/>
                <a:gd name="connsiteX31" fmla="*/ 142161 w 279413"/>
                <a:gd name="connsiteY31" fmla="*/ 178805 h 328469"/>
                <a:gd name="connsiteX32" fmla="*/ 197830 w 279413"/>
                <a:gd name="connsiteY32" fmla="*/ 191903 h 328469"/>
                <a:gd name="connsiteX33" fmla="*/ 220425 w 279413"/>
                <a:gd name="connsiteY33" fmla="*/ 230217 h 328469"/>
                <a:gd name="connsiteX34" fmla="*/ 197830 w 279413"/>
                <a:gd name="connsiteY34" fmla="*/ 268203 h 328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79413" h="328469">
                  <a:moveTo>
                    <a:pt x="267580" y="68449"/>
                  </a:moveTo>
                  <a:cubicBezTo>
                    <a:pt x="260179" y="53248"/>
                    <a:pt x="249438" y="39924"/>
                    <a:pt x="236143" y="29481"/>
                  </a:cubicBezTo>
                  <a:cubicBezTo>
                    <a:pt x="222750" y="19241"/>
                    <a:pt x="207523" y="11680"/>
                    <a:pt x="191281" y="7213"/>
                  </a:cubicBezTo>
                  <a:cubicBezTo>
                    <a:pt x="173990" y="2439"/>
                    <a:pt x="156144" y="16"/>
                    <a:pt x="138232" y="9"/>
                  </a:cubicBezTo>
                  <a:cubicBezTo>
                    <a:pt x="111379" y="-279"/>
                    <a:pt x="84920" y="6257"/>
                    <a:pt x="61277" y="19002"/>
                  </a:cubicBezTo>
                  <a:cubicBezTo>
                    <a:pt x="38453" y="31927"/>
                    <a:pt x="20606" y="52092"/>
                    <a:pt x="10520" y="76308"/>
                  </a:cubicBezTo>
                  <a:lnTo>
                    <a:pt x="58330" y="103815"/>
                  </a:lnTo>
                  <a:cubicBezTo>
                    <a:pt x="64061" y="88975"/>
                    <a:pt x="74376" y="76354"/>
                    <a:pt x="87802" y="67794"/>
                  </a:cubicBezTo>
                  <a:cubicBezTo>
                    <a:pt x="101228" y="58953"/>
                    <a:pt x="117601" y="54696"/>
                    <a:pt x="137249" y="54696"/>
                  </a:cubicBezTo>
                  <a:cubicBezTo>
                    <a:pt x="151133" y="54604"/>
                    <a:pt x="164920" y="57162"/>
                    <a:pt x="177855" y="62227"/>
                  </a:cubicBezTo>
                  <a:cubicBezTo>
                    <a:pt x="189905" y="67129"/>
                    <a:pt x="200188" y="75581"/>
                    <a:pt x="207326" y="86460"/>
                  </a:cubicBezTo>
                  <a:cubicBezTo>
                    <a:pt x="214531" y="97594"/>
                    <a:pt x="218460" y="112329"/>
                    <a:pt x="218460" y="130340"/>
                  </a:cubicBezTo>
                  <a:lnTo>
                    <a:pt x="218460" y="165706"/>
                  </a:lnTo>
                  <a:lnTo>
                    <a:pt x="211583" y="158829"/>
                  </a:lnTo>
                  <a:cubicBezTo>
                    <a:pt x="192263" y="142129"/>
                    <a:pt x="164101" y="133615"/>
                    <a:pt x="127098" y="133615"/>
                  </a:cubicBezTo>
                  <a:cubicBezTo>
                    <a:pt x="105092" y="133300"/>
                    <a:pt x="83217" y="137076"/>
                    <a:pt x="62587" y="144748"/>
                  </a:cubicBezTo>
                  <a:cubicBezTo>
                    <a:pt x="44511" y="151242"/>
                    <a:pt x="28596" y="162707"/>
                    <a:pt x="16742" y="177822"/>
                  </a:cubicBezTo>
                  <a:cubicBezTo>
                    <a:pt x="-5460" y="209550"/>
                    <a:pt x="-5591" y="251731"/>
                    <a:pt x="16415" y="283593"/>
                  </a:cubicBezTo>
                  <a:cubicBezTo>
                    <a:pt x="28138" y="298516"/>
                    <a:pt x="43627" y="310046"/>
                    <a:pt x="61277" y="316995"/>
                  </a:cubicBezTo>
                  <a:cubicBezTo>
                    <a:pt x="81285" y="324834"/>
                    <a:pt x="102636" y="328728"/>
                    <a:pt x="124150" y="328456"/>
                  </a:cubicBezTo>
                  <a:cubicBezTo>
                    <a:pt x="161481" y="328456"/>
                    <a:pt x="189971" y="319614"/>
                    <a:pt x="210274" y="301931"/>
                  </a:cubicBezTo>
                  <a:cubicBezTo>
                    <a:pt x="214400" y="298411"/>
                    <a:pt x="218133" y="294459"/>
                    <a:pt x="221407" y="290143"/>
                  </a:cubicBezTo>
                  <a:lnTo>
                    <a:pt x="221407" y="321579"/>
                  </a:lnTo>
                  <a:lnTo>
                    <a:pt x="279369" y="321579"/>
                  </a:lnTo>
                  <a:lnTo>
                    <a:pt x="279369" y="124773"/>
                  </a:lnTo>
                  <a:cubicBezTo>
                    <a:pt x="279893" y="105335"/>
                    <a:pt x="275865" y="86044"/>
                    <a:pt x="267580" y="68449"/>
                  </a:cubicBezTo>
                  <a:close/>
                  <a:moveTo>
                    <a:pt x="197830" y="268203"/>
                  </a:moveTo>
                  <a:cubicBezTo>
                    <a:pt x="183094" y="276717"/>
                    <a:pt x="164429" y="281301"/>
                    <a:pt x="142161" y="281301"/>
                  </a:cubicBezTo>
                  <a:cubicBezTo>
                    <a:pt x="119893" y="281301"/>
                    <a:pt x="100573" y="276717"/>
                    <a:pt x="85182" y="268203"/>
                  </a:cubicBezTo>
                  <a:cubicBezTo>
                    <a:pt x="69791" y="259688"/>
                    <a:pt x="62587" y="246917"/>
                    <a:pt x="62587" y="230217"/>
                  </a:cubicBezTo>
                  <a:cubicBezTo>
                    <a:pt x="61965" y="214037"/>
                    <a:pt x="70774" y="198960"/>
                    <a:pt x="85182" y="191576"/>
                  </a:cubicBezTo>
                  <a:cubicBezTo>
                    <a:pt x="100573" y="183062"/>
                    <a:pt x="119238" y="178805"/>
                    <a:pt x="142161" y="178805"/>
                  </a:cubicBezTo>
                  <a:cubicBezTo>
                    <a:pt x="165083" y="178805"/>
                    <a:pt x="183094" y="183062"/>
                    <a:pt x="197830" y="191903"/>
                  </a:cubicBezTo>
                  <a:cubicBezTo>
                    <a:pt x="212206" y="199173"/>
                    <a:pt x="221014" y="214132"/>
                    <a:pt x="220425" y="230217"/>
                  </a:cubicBezTo>
                  <a:cubicBezTo>
                    <a:pt x="220425" y="246917"/>
                    <a:pt x="212893" y="259361"/>
                    <a:pt x="197830" y="268203"/>
                  </a:cubicBezTo>
                  <a:close/>
                </a:path>
              </a:pathLst>
            </a:custGeom>
            <a:solidFill>
              <a:srgbClr val="00A443"/>
            </a:solidFill>
            <a:ln w="3272" cap="flat">
              <a:noFill/>
              <a:prstDash val="solid"/>
              <a:miter/>
            </a:ln>
          </p:spPr>
          <p:txBody>
            <a:bodyPr rtlCol="0" anchor="ctr"/>
            <a:lstStyle/>
            <a:p>
              <a:endParaRPr lang="es-ES" sz="900"/>
            </a:p>
          </p:txBody>
        </p:sp>
        <p:sp>
          <p:nvSpPr>
            <p:cNvPr id="47" name="Forma libre: forma 46">
              <a:extLst>
                <a:ext uri="{FF2B5EF4-FFF2-40B4-BE49-F238E27FC236}">
                  <a16:creationId xmlns:a16="http://schemas.microsoft.com/office/drawing/2014/main" id="{13B739CA-FAF4-5C71-F926-97B5121CA661}"/>
                </a:ext>
              </a:extLst>
            </p:cNvPr>
            <p:cNvSpPr/>
            <p:nvPr/>
          </p:nvSpPr>
          <p:spPr>
            <a:xfrm>
              <a:off x="2080509" y="5404924"/>
              <a:ext cx="412822" cy="662004"/>
            </a:xfrm>
            <a:custGeom>
              <a:avLst/>
              <a:gdLst>
                <a:gd name="connsiteX0" fmla="*/ 1 w 412822"/>
                <a:gd name="connsiteY0" fmla="*/ 471876 h 662004"/>
                <a:gd name="connsiteX1" fmla="*/ 54687 w 412822"/>
                <a:gd name="connsiteY1" fmla="*/ 605482 h 662004"/>
                <a:gd name="connsiteX2" fmla="*/ 273434 w 412822"/>
                <a:gd name="connsiteY2" fmla="*/ 641175 h 662004"/>
                <a:gd name="connsiteX3" fmla="*/ 339254 w 412822"/>
                <a:gd name="connsiteY3" fmla="*/ 0 h 662004"/>
                <a:gd name="connsiteX4" fmla="*/ 1 w 412822"/>
                <a:gd name="connsiteY4" fmla="*/ 471876 h 662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822" h="662004">
                  <a:moveTo>
                    <a:pt x="1" y="471876"/>
                  </a:moveTo>
                  <a:cubicBezTo>
                    <a:pt x="-137" y="521887"/>
                    <a:pt x="19524" y="569919"/>
                    <a:pt x="54687" y="605482"/>
                  </a:cubicBezTo>
                  <a:cubicBezTo>
                    <a:pt x="122800" y="673267"/>
                    <a:pt x="214817" y="673267"/>
                    <a:pt x="273434" y="641175"/>
                  </a:cubicBezTo>
                  <a:cubicBezTo>
                    <a:pt x="345476" y="602207"/>
                    <a:pt x="506916" y="485302"/>
                    <a:pt x="339254" y="0"/>
                  </a:cubicBezTo>
                  <a:cubicBezTo>
                    <a:pt x="339254" y="229225"/>
                    <a:pt x="1" y="252475"/>
                    <a:pt x="1" y="471876"/>
                  </a:cubicBezTo>
                  <a:close/>
                </a:path>
              </a:pathLst>
            </a:custGeom>
            <a:solidFill>
              <a:srgbClr val="FF9C1A"/>
            </a:solidFill>
            <a:ln w="3272" cap="flat">
              <a:noFill/>
              <a:prstDash val="solid"/>
              <a:miter/>
            </a:ln>
          </p:spPr>
          <p:txBody>
            <a:bodyPr rtlCol="0" anchor="ctr"/>
            <a:lstStyle/>
            <a:p>
              <a:endParaRPr lang="es-ES" sz="900"/>
            </a:p>
          </p:txBody>
        </p:sp>
        <p:sp>
          <p:nvSpPr>
            <p:cNvPr id="48" name="Forma libre: forma 47">
              <a:extLst>
                <a:ext uri="{FF2B5EF4-FFF2-40B4-BE49-F238E27FC236}">
                  <a16:creationId xmlns:a16="http://schemas.microsoft.com/office/drawing/2014/main" id="{A19033C8-3A77-967A-3BEC-C3384B25A04A}"/>
                </a:ext>
              </a:extLst>
            </p:cNvPr>
            <p:cNvSpPr/>
            <p:nvPr/>
          </p:nvSpPr>
          <p:spPr>
            <a:xfrm>
              <a:off x="1840150" y="5404924"/>
              <a:ext cx="394922" cy="662004"/>
            </a:xfrm>
            <a:custGeom>
              <a:avLst/>
              <a:gdLst>
                <a:gd name="connsiteX0" fmla="*/ 394923 w 394922"/>
                <a:gd name="connsiteY0" fmla="*/ 200736 h 662004"/>
                <a:gd name="connsiteX1" fmla="*/ 338926 w 394922"/>
                <a:gd name="connsiteY1" fmla="*/ 0 h 662004"/>
                <a:gd name="connsiteX2" fmla="*/ 1 w 394922"/>
                <a:gd name="connsiteY2" fmla="*/ 471876 h 662004"/>
                <a:gd name="connsiteX3" fmla="*/ 54687 w 394922"/>
                <a:gd name="connsiteY3" fmla="*/ 605482 h 662004"/>
                <a:gd name="connsiteX4" fmla="*/ 273434 w 394922"/>
                <a:gd name="connsiteY4" fmla="*/ 641175 h 662004"/>
                <a:gd name="connsiteX5" fmla="*/ 394923 w 394922"/>
                <a:gd name="connsiteY5" fmla="*/ 200736 h 662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4922" h="662004">
                  <a:moveTo>
                    <a:pt x="394923" y="200736"/>
                  </a:moveTo>
                  <a:cubicBezTo>
                    <a:pt x="383789" y="140482"/>
                    <a:pt x="365779" y="79246"/>
                    <a:pt x="338926" y="0"/>
                  </a:cubicBezTo>
                  <a:cubicBezTo>
                    <a:pt x="338926" y="229225"/>
                    <a:pt x="1" y="252475"/>
                    <a:pt x="1" y="471876"/>
                  </a:cubicBezTo>
                  <a:cubicBezTo>
                    <a:pt x="-137" y="521887"/>
                    <a:pt x="19524" y="569919"/>
                    <a:pt x="54687" y="605482"/>
                  </a:cubicBezTo>
                  <a:cubicBezTo>
                    <a:pt x="122472" y="673267"/>
                    <a:pt x="215472" y="673267"/>
                    <a:pt x="273434" y="641175"/>
                  </a:cubicBezTo>
                  <a:cubicBezTo>
                    <a:pt x="138191" y="497418"/>
                    <a:pt x="186001" y="331067"/>
                    <a:pt x="394923" y="200736"/>
                  </a:cubicBezTo>
                  <a:close/>
                </a:path>
              </a:pathLst>
            </a:custGeom>
            <a:solidFill>
              <a:srgbClr val="0DA9FF"/>
            </a:solidFill>
            <a:ln w="3272" cap="flat">
              <a:noFill/>
              <a:prstDash val="solid"/>
              <a:miter/>
            </a:ln>
          </p:spPr>
          <p:txBody>
            <a:bodyPr rtlCol="0" anchor="ctr"/>
            <a:lstStyle/>
            <a:p>
              <a:endParaRPr lang="es-ES" sz="900"/>
            </a:p>
          </p:txBody>
        </p:sp>
        <p:sp>
          <p:nvSpPr>
            <p:cNvPr id="49" name="Forma libre: forma 48">
              <a:extLst>
                <a:ext uri="{FF2B5EF4-FFF2-40B4-BE49-F238E27FC236}">
                  <a16:creationId xmlns:a16="http://schemas.microsoft.com/office/drawing/2014/main" id="{721C41D5-31C4-9259-D3A6-2DFD30D8F49D}"/>
                </a:ext>
              </a:extLst>
            </p:cNvPr>
            <p:cNvSpPr/>
            <p:nvPr/>
          </p:nvSpPr>
          <p:spPr>
            <a:xfrm>
              <a:off x="1599464" y="5404924"/>
              <a:ext cx="394922" cy="818006"/>
            </a:xfrm>
            <a:custGeom>
              <a:avLst/>
              <a:gdLst>
                <a:gd name="connsiteX0" fmla="*/ 394922 w 394922"/>
                <a:gd name="connsiteY0" fmla="*/ 200736 h 818006"/>
                <a:gd name="connsiteX1" fmla="*/ 339253 w 394922"/>
                <a:gd name="connsiteY1" fmla="*/ 0 h 818006"/>
                <a:gd name="connsiteX2" fmla="*/ 0 w 394922"/>
                <a:gd name="connsiteY2" fmla="*/ 471876 h 818006"/>
                <a:gd name="connsiteX3" fmla="*/ 91363 w 394922"/>
                <a:gd name="connsiteY3" fmla="*/ 634299 h 818006"/>
                <a:gd name="connsiteX4" fmla="*/ 82849 w 394922"/>
                <a:gd name="connsiteY4" fmla="*/ 818006 h 818006"/>
                <a:gd name="connsiteX5" fmla="*/ 126074 w 394922"/>
                <a:gd name="connsiteY5" fmla="*/ 810802 h 818006"/>
                <a:gd name="connsiteX6" fmla="*/ 119525 w 394922"/>
                <a:gd name="connsiteY6" fmla="*/ 648052 h 818006"/>
                <a:gd name="connsiteX7" fmla="*/ 273760 w 394922"/>
                <a:gd name="connsiteY7" fmla="*/ 641175 h 818006"/>
                <a:gd name="connsiteX8" fmla="*/ 394922 w 394922"/>
                <a:gd name="connsiteY8" fmla="*/ 200736 h 818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4922" h="818006">
                  <a:moveTo>
                    <a:pt x="394922" y="200736"/>
                  </a:moveTo>
                  <a:cubicBezTo>
                    <a:pt x="383788" y="140482"/>
                    <a:pt x="366105" y="79246"/>
                    <a:pt x="339253" y="0"/>
                  </a:cubicBezTo>
                  <a:cubicBezTo>
                    <a:pt x="339253" y="229225"/>
                    <a:pt x="0" y="252475"/>
                    <a:pt x="0" y="471876"/>
                  </a:cubicBezTo>
                  <a:cubicBezTo>
                    <a:pt x="0" y="584524"/>
                    <a:pt x="91363" y="634299"/>
                    <a:pt x="91363" y="634299"/>
                  </a:cubicBezTo>
                  <a:cubicBezTo>
                    <a:pt x="77334" y="694500"/>
                    <a:pt x="74446" y="756764"/>
                    <a:pt x="82849" y="818006"/>
                  </a:cubicBezTo>
                  <a:lnTo>
                    <a:pt x="126074" y="810802"/>
                  </a:lnTo>
                  <a:cubicBezTo>
                    <a:pt x="105116" y="736795"/>
                    <a:pt x="117887" y="656239"/>
                    <a:pt x="119525" y="648052"/>
                  </a:cubicBezTo>
                  <a:cubicBezTo>
                    <a:pt x="174866" y="670647"/>
                    <a:pt x="232500" y="663770"/>
                    <a:pt x="273760" y="641175"/>
                  </a:cubicBezTo>
                  <a:cubicBezTo>
                    <a:pt x="138517" y="497418"/>
                    <a:pt x="186327" y="331067"/>
                    <a:pt x="394922" y="200736"/>
                  </a:cubicBezTo>
                  <a:close/>
                </a:path>
              </a:pathLst>
            </a:custGeom>
            <a:solidFill>
              <a:srgbClr val="00A443"/>
            </a:solidFill>
            <a:ln w="3272" cap="flat">
              <a:noFill/>
              <a:prstDash val="solid"/>
              <a:miter/>
            </a:ln>
          </p:spPr>
          <p:txBody>
            <a:bodyPr rtlCol="0" anchor="ctr"/>
            <a:lstStyle/>
            <a:p>
              <a:endParaRPr lang="es-ES" sz="900"/>
            </a:p>
          </p:txBody>
        </p:sp>
        <p:sp>
          <p:nvSpPr>
            <p:cNvPr id="50" name="Forma libre: forma 49">
              <a:extLst>
                <a:ext uri="{FF2B5EF4-FFF2-40B4-BE49-F238E27FC236}">
                  <a16:creationId xmlns:a16="http://schemas.microsoft.com/office/drawing/2014/main" id="{EBEDC224-5AB7-5CF6-BDDD-514701D5E8AB}"/>
                </a:ext>
              </a:extLst>
            </p:cNvPr>
            <p:cNvSpPr/>
            <p:nvPr/>
          </p:nvSpPr>
          <p:spPr>
            <a:xfrm>
              <a:off x="2653245" y="6103733"/>
              <a:ext cx="296355" cy="434545"/>
            </a:xfrm>
            <a:custGeom>
              <a:avLst/>
              <a:gdLst>
                <a:gd name="connsiteX0" fmla="*/ 26525 w 296355"/>
                <a:gd name="connsiteY0" fmla="*/ 0 h 434545"/>
                <a:gd name="connsiteX1" fmla="*/ 0 w 296355"/>
                <a:gd name="connsiteY1" fmla="*/ 0 h 434545"/>
                <a:gd name="connsiteX2" fmla="*/ 0 w 296355"/>
                <a:gd name="connsiteY2" fmla="*/ 434545 h 434545"/>
                <a:gd name="connsiteX3" fmla="*/ 26525 w 296355"/>
                <a:gd name="connsiteY3" fmla="*/ 434545 h 434545"/>
                <a:gd name="connsiteX4" fmla="*/ 63856 w 296355"/>
                <a:gd name="connsiteY4" fmla="*/ 434545 h 434545"/>
                <a:gd name="connsiteX5" fmla="*/ 296355 w 296355"/>
                <a:gd name="connsiteY5" fmla="*/ 434545 h 434545"/>
                <a:gd name="connsiteX6" fmla="*/ 296355 w 296355"/>
                <a:gd name="connsiteY6" fmla="*/ 376912 h 434545"/>
                <a:gd name="connsiteX7" fmla="*/ 63856 w 296355"/>
                <a:gd name="connsiteY7" fmla="*/ 376912 h 434545"/>
                <a:gd name="connsiteX8" fmla="*/ 63856 w 296355"/>
                <a:gd name="connsiteY8" fmla="*/ 242651 h 434545"/>
                <a:gd name="connsiteX9" fmla="*/ 271141 w 296355"/>
                <a:gd name="connsiteY9" fmla="*/ 242651 h 434545"/>
                <a:gd name="connsiteX10" fmla="*/ 271141 w 296355"/>
                <a:gd name="connsiteY10" fmla="*/ 185672 h 434545"/>
                <a:gd name="connsiteX11" fmla="*/ 63856 w 296355"/>
                <a:gd name="connsiteY11" fmla="*/ 185672 h 434545"/>
                <a:gd name="connsiteX12" fmla="*/ 63856 w 296355"/>
                <a:gd name="connsiteY12" fmla="*/ 57961 h 434545"/>
                <a:gd name="connsiteX13" fmla="*/ 296355 w 296355"/>
                <a:gd name="connsiteY13" fmla="*/ 57961 h 434545"/>
                <a:gd name="connsiteX14" fmla="*/ 296355 w 296355"/>
                <a:gd name="connsiteY14" fmla="*/ 0 h 434545"/>
                <a:gd name="connsiteX15" fmla="*/ 63856 w 296355"/>
                <a:gd name="connsiteY15" fmla="*/ 0 h 434545"/>
                <a:gd name="connsiteX16" fmla="*/ 26525 w 296355"/>
                <a:gd name="connsiteY16" fmla="*/ 0 h 43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355" h="434545">
                  <a:moveTo>
                    <a:pt x="26525" y="0"/>
                  </a:moveTo>
                  <a:lnTo>
                    <a:pt x="0" y="0"/>
                  </a:lnTo>
                  <a:lnTo>
                    <a:pt x="0" y="434545"/>
                  </a:lnTo>
                  <a:lnTo>
                    <a:pt x="26525" y="434545"/>
                  </a:lnTo>
                  <a:lnTo>
                    <a:pt x="63856" y="434545"/>
                  </a:lnTo>
                  <a:lnTo>
                    <a:pt x="296355" y="434545"/>
                  </a:lnTo>
                  <a:lnTo>
                    <a:pt x="296355" y="376912"/>
                  </a:lnTo>
                  <a:lnTo>
                    <a:pt x="63856" y="376912"/>
                  </a:lnTo>
                  <a:lnTo>
                    <a:pt x="63856" y="242651"/>
                  </a:lnTo>
                  <a:lnTo>
                    <a:pt x="271141" y="242651"/>
                  </a:lnTo>
                  <a:lnTo>
                    <a:pt x="271141" y="185672"/>
                  </a:lnTo>
                  <a:lnTo>
                    <a:pt x="63856" y="185672"/>
                  </a:lnTo>
                  <a:lnTo>
                    <a:pt x="63856" y="57961"/>
                  </a:lnTo>
                  <a:lnTo>
                    <a:pt x="296355" y="57961"/>
                  </a:lnTo>
                  <a:lnTo>
                    <a:pt x="296355" y="0"/>
                  </a:lnTo>
                  <a:lnTo>
                    <a:pt x="63856" y="0"/>
                  </a:lnTo>
                  <a:lnTo>
                    <a:pt x="26525" y="0"/>
                  </a:lnTo>
                  <a:close/>
                </a:path>
              </a:pathLst>
            </a:custGeom>
            <a:solidFill>
              <a:srgbClr val="00A443"/>
            </a:solidFill>
            <a:ln w="3272" cap="flat">
              <a:noFill/>
              <a:prstDash val="solid"/>
              <a:miter/>
            </a:ln>
          </p:spPr>
          <p:txBody>
            <a:bodyPr rtlCol="0" anchor="ctr"/>
            <a:lstStyle/>
            <a:p>
              <a:endParaRPr lang="es-ES" sz="900"/>
            </a:p>
          </p:txBody>
        </p:sp>
        <p:sp>
          <p:nvSpPr>
            <p:cNvPr id="51" name="Forma libre: forma 50">
              <a:extLst>
                <a:ext uri="{FF2B5EF4-FFF2-40B4-BE49-F238E27FC236}">
                  <a16:creationId xmlns:a16="http://schemas.microsoft.com/office/drawing/2014/main" id="{9B3E3AD8-DCCF-B8FA-5C90-533EDFA7C288}"/>
                </a:ext>
              </a:extLst>
            </p:cNvPr>
            <p:cNvSpPr/>
            <p:nvPr/>
          </p:nvSpPr>
          <p:spPr>
            <a:xfrm>
              <a:off x="2972522" y="6216685"/>
              <a:ext cx="264269" cy="328502"/>
            </a:xfrm>
            <a:custGeom>
              <a:avLst/>
              <a:gdLst>
                <a:gd name="connsiteX0" fmla="*/ 240359 w 264269"/>
                <a:gd name="connsiteY0" fmla="*/ 176527 h 328502"/>
                <a:gd name="connsiteX1" fmla="*/ 167007 w 264269"/>
                <a:gd name="connsiteY1" fmla="*/ 141488 h 328502"/>
                <a:gd name="connsiteX2" fmla="*/ 135898 w 264269"/>
                <a:gd name="connsiteY2" fmla="*/ 134284 h 328502"/>
                <a:gd name="connsiteX3" fmla="*/ 102824 w 264269"/>
                <a:gd name="connsiteY3" fmla="*/ 123477 h 328502"/>
                <a:gd name="connsiteX4" fmla="*/ 79901 w 264269"/>
                <a:gd name="connsiteY4" fmla="*/ 110051 h 328502"/>
                <a:gd name="connsiteX5" fmla="*/ 71387 w 264269"/>
                <a:gd name="connsiteY5" fmla="*/ 88766 h 328502"/>
                <a:gd name="connsiteX6" fmla="*/ 87760 w 264269"/>
                <a:gd name="connsiteY6" fmla="*/ 62569 h 328502"/>
                <a:gd name="connsiteX7" fmla="*/ 130986 w 264269"/>
                <a:gd name="connsiteY7" fmla="*/ 52090 h 328502"/>
                <a:gd name="connsiteX8" fmla="*/ 179450 w 264269"/>
                <a:gd name="connsiteY8" fmla="*/ 64206 h 328502"/>
                <a:gd name="connsiteX9" fmla="*/ 209577 w 264269"/>
                <a:gd name="connsiteY9" fmla="*/ 105467 h 328502"/>
                <a:gd name="connsiteX10" fmla="*/ 260662 w 264269"/>
                <a:gd name="connsiteY10" fmla="*/ 87129 h 328502"/>
                <a:gd name="connsiteX11" fmla="*/ 233810 w 264269"/>
                <a:gd name="connsiteY11" fmla="*/ 39319 h 328502"/>
                <a:gd name="connsiteX12" fmla="*/ 188947 w 264269"/>
                <a:gd name="connsiteY12" fmla="*/ 10175 h 328502"/>
                <a:gd name="connsiteX13" fmla="*/ 130986 w 264269"/>
                <a:gd name="connsiteY13" fmla="*/ 23 h 328502"/>
                <a:gd name="connsiteX14" fmla="*/ 68440 w 264269"/>
                <a:gd name="connsiteY14" fmla="*/ 11485 h 328502"/>
                <a:gd name="connsiteX15" fmla="*/ 26197 w 264269"/>
                <a:gd name="connsiteY15" fmla="*/ 43249 h 328502"/>
                <a:gd name="connsiteX16" fmla="*/ 11134 w 264269"/>
                <a:gd name="connsiteY16" fmla="*/ 89421 h 328502"/>
                <a:gd name="connsiteX17" fmla="*/ 34056 w 264269"/>
                <a:gd name="connsiteY17" fmla="*/ 148037 h 328502"/>
                <a:gd name="connsiteX18" fmla="*/ 108063 w 264269"/>
                <a:gd name="connsiteY18" fmla="*/ 184386 h 328502"/>
                <a:gd name="connsiteX19" fmla="*/ 139500 w 264269"/>
                <a:gd name="connsiteY19" fmla="*/ 192572 h 328502"/>
                <a:gd name="connsiteX20" fmla="*/ 188947 w 264269"/>
                <a:gd name="connsiteY20" fmla="*/ 209600 h 328502"/>
                <a:gd name="connsiteX21" fmla="*/ 204665 w 264269"/>
                <a:gd name="connsiteY21" fmla="*/ 236453 h 328502"/>
                <a:gd name="connsiteX22" fmla="*/ 186000 w 264269"/>
                <a:gd name="connsiteY22" fmla="*/ 265269 h 328502"/>
                <a:gd name="connsiteX23" fmla="*/ 134588 w 264269"/>
                <a:gd name="connsiteY23" fmla="*/ 276731 h 328502"/>
                <a:gd name="connsiteX24" fmla="*/ 98567 w 264269"/>
                <a:gd name="connsiteY24" fmla="*/ 270509 h 328502"/>
                <a:gd name="connsiteX25" fmla="*/ 68440 w 264269"/>
                <a:gd name="connsiteY25" fmla="*/ 251843 h 328502"/>
                <a:gd name="connsiteX26" fmla="*/ 49447 w 264269"/>
                <a:gd name="connsiteY26" fmla="*/ 219752 h 328502"/>
                <a:gd name="connsiteX27" fmla="*/ 0 w 264269"/>
                <a:gd name="connsiteY27" fmla="*/ 241364 h 328502"/>
                <a:gd name="connsiteX28" fmla="*/ 31109 w 264269"/>
                <a:gd name="connsiteY28" fmla="*/ 290812 h 328502"/>
                <a:gd name="connsiteX29" fmla="*/ 77609 w 264269"/>
                <a:gd name="connsiteY29" fmla="*/ 318974 h 328502"/>
                <a:gd name="connsiteX30" fmla="*/ 134588 w 264269"/>
                <a:gd name="connsiteY30" fmla="*/ 328470 h 328502"/>
                <a:gd name="connsiteX31" fmla="*/ 203355 w 264269"/>
                <a:gd name="connsiteY31" fmla="*/ 316354 h 328502"/>
                <a:gd name="connsiteX32" fmla="*/ 248546 w 264269"/>
                <a:gd name="connsiteY32" fmla="*/ 282953 h 328502"/>
                <a:gd name="connsiteX33" fmla="*/ 264264 w 264269"/>
                <a:gd name="connsiteY33" fmla="*/ 234815 h 328502"/>
                <a:gd name="connsiteX34" fmla="*/ 240359 w 264269"/>
                <a:gd name="connsiteY34" fmla="*/ 176527 h 32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64269" h="328502">
                  <a:moveTo>
                    <a:pt x="240359" y="176527"/>
                  </a:moveTo>
                  <a:cubicBezTo>
                    <a:pt x="224313" y="161463"/>
                    <a:pt x="200081" y="150002"/>
                    <a:pt x="167007" y="141488"/>
                  </a:cubicBezTo>
                  <a:lnTo>
                    <a:pt x="135898" y="134284"/>
                  </a:lnTo>
                  <a:cubicBezTo>
                    <a:pt x="124689" y="131268"/>
                    <a:pt x="113650" y="127662"/>
                    <a:pt x="102824" y="123477"/>
                  </a:cubicBezTo>
                  <a:cubicBezTo>
                    <a:pt x="94428" y="120442"/>
                    <a:pt x="86657" y="115890"/>
                    <a:pt x="79901" y="110051"/>
                  </a:cubicBezTo>
                  <a:cubicBezTo>
                    <a:pt x="74207" y="104462"/>
                    <a:pt x="71119" y="96740"/>
                    <a:pt x="71387" y="88766"/>
                  </a:cubicBezTo>
                  <a:cubicBezTo>
                    <a:pt x="71387" y="77960"/>
                    <a:pt x="76954" y="69446"/>
                    <a:pt x="87760" y="62569"/>
                  </a:cubicBezTo>
                  <a:cubicBezTo>
                    <a:pt x="98567" y="55692"/>
                    <a:pt x="112975" y="52090"/>
                    <a:pt x="130986" y="52090"/>
                  </a:cubicBezTo>
                  <a:cubicBezTo>
                    <a:pt x="147912" y="51900"/>
                    <a:pt x="164603" y="56072"/>
                    <a:pt x="179450" y="64206"/>
                  </a:cubicBezTo>
                  <a:cubicBezTo>
                    <a:pt x="193859" y="72393"/>
                    <a:pt x="204010" y="86146"/>
                    <a:pt x="209577" y="105467"/>
                  </a:cubicBezTo>
                  <a:lnTo>
                    <a:pt x="260662" y="87129"/>
                  </a:lnTo>
                  <a:cubicBezTo>
                    <a:pt x="255864" y="69194"/>
                    <a:pt x="246630" y="52752"/>
                    <a:pt x="233810" y="39319"/>
                  </a:cubicBezTo>
                  <a:cubicBezTo>
                    <a:pt x="221248" y="26338"/>
                    <a:pt x="205910" y="16374"/>
                    <a:pt x="188947" y="10175"/>
                  </a:cubicBezTo>
                  <a:cubicBezTo>
                    <a:pt x="170429" y="3203"/>
                    <a:pt x="150771" y="-242"/>
                    <a:pt x="130986" y="23"/>
                  </a:cubicBezTo>
                  <a:cubicBezTo>
                    <a:pt x="109583" y="-340"/>
                    <a:pt x="88324" y="3557"/>
                    <a:pt x="68440" y="11485"/>
                  </a:cubicBezTo>
                  <a:cubicBezTo>
                    <a:pt x="51841" y="18224"/>
                    <a:pt x="37282" y="29171"/>
                    <a:pt x="26197" y="43249"/>
                  </a:cubicBezTo>
                  <a:cubicBezTo>
                    <a:pt x="16147" y="56517"/>
                    <a:pt x="10842" y="72779"/>
                    <a:pt x="11134" y="89421"/>
                  </a:cubicBezTo>
                  <a:cubicBezTo>
                    <a:pt x="10508" y="111260"/>
                    <a:pt x="18783" y="132414"/>
                    <a:pt x="34056" y="148037"/>
                  </a:cubicBezTo>
                  <a:cubicBezTo>
                    <a:pt x="49447" y="164083"/>
                    <a:pt x="74007" y="176199"/>
                    <a:pt x="108063" y="184386"/>
                  </a:cubicBezTo>
                  <a:lnTo>
                    <a:pt x="139500" y="192572"/>
                  </a:lnTo>
                  <a:cubicBezTo>
                    <a:pt x="161768" y="197484"/>
                    <a:pt x="178468" y="203051"/>
                    <a:pt x="188947" y="209600"/>
                  </a:cubicBezTo>
                  <a:cubicBezTo>
                    <a:pt x="198814" y="214889"/>
                    <a:pt x="204885" y="225260"/>
                    <a:pt x="204665" y="236453"/>
                  </a:cubicBezTo>
                  <a:cubicBezTo>
                    <a:pt x="204665" y="248241"/>
                    <a:pt x="198443" y="257738"/>
                    <a:pt x="186000" y="265269"/>
                  </a:cubicBezTo>
                  <a:cubicBezTo>
                    <a:pt x="173556" y="272801"/>
                    <a:pt x="156528" y="276731"/>
                    <a:pt x="134588" y="276731"/>
                  </a:cubicBezTo>
                  <a:cubicBezTo>
                    <a:pt x="122308" y="276796"/>
                    <a:pt x="110113" y="274691"/>
                    <a:pt x="98567" y="270509"/>
                  </a:cubicBezTo>
                  <a:cubicBezTo>
                    <a:pt x="87223" y="266684"/>
                    <a:pt x="76915" y="260295"/>
                    <a:pt x="68440" y="251843"/>
                  </a:cubicBezTo>
                  <a:cubicBezTo>
                    <a:pt x="59687" y="242779"/>
                    <a:pt x="53180" y="231786"/>
                    <a:pt x="49447" y="219752"/>
                  </a:cubicBezTo>
                  <a:lnTo>
                    <a:pt x="0" y="241364"/>
                  </a:lnTo>
                  <a:cubicBezTo>
                    <a:pt x="6422" y="260023"/>
                    <a:pt x="17067" y="276947"/>
                    <a:pt x="31109" y="290812"/>
                  </a:cubicBezTo>
                  <a:cubicBezTo>
                    <a:pt x="44303" y="303563"/>
                    <a:pt x="60195" y="313187"/>
                    <a:pt x="77609" y="318974"/>
                  </a:cubicBezTo>
                  <a:cubicBezTo>
                    <a:pt x="95924" y="325356"/>
                    <a:pt x="115192" y="328565"/>
                    <a:pt x="134588" y="328470"/>
                  </a:cubicBezTo>
                  <a:cubicBezTo>
                    <a:pt x="158077" y="328915"/>
                    <a:pt x="181432" y="324799"/>
                    <a:pt x="203355" y="316354"/>
                  </a:cubicBezTo>
                  <a:cubicBezTo>
                    <a:pt x="223003" y="308275"/>
                    <a:pt x="238067" y="297142"/>
                    <a:pt x="248546" y="282953"/>
                  </a:cubicBezTo>
                  <a:cubicBezTo>
                    <a:pt x="258952" y="269081"/>
                    <a:pt x="264480" y="252154"/>
                    <a:pt x="264264" y="234815"/>
                  </a:cubicBezTo>
                  <a:cubicBezTo>
                    <a:pt x="264264" y="211238"/>
                    <a:pt x="256405" y="191917"/>
                    <a:pt x="240359" y="176527"/>
                  </a:cubicBezTo>
                  <a:close/>
                </a:path>
              </a:pathLst>
            </a:custGeom>
            <a:solidFill>
              <a:srgbClr val="00A443"/>
            </a:solidFill>
            <a:ln w="3272" cap="flat">
              <a:noFill/>
              <a:prstDash val="solid"/>
              <a:miter/>
            </a:ln>
          </p:spPr>
          <p:txBody>
            <a:bodyPr rtlCol="0" anchor="ctr"/>
            <a:lstStyle/>
            <a:p>
              <a:endParaRPr lang="es-ES" sz="900"/>
            </a:p>
          </p:txBody>
        </p:sp>
        <p:sp>
          <p:nvSpPr>
            <p:cNvPr id="52" name="Forma libre: forma 51">
              <a:extLst>
                <a:ext uri="{FF2B5EF4-FFF2-40B4-BE49-F238E27FC236}">
                  <a16:creationId xmlns:a16="http://schemas.microsoft.com/office/drawing/2014/main" id="{7B8B8FC3-988F-B4FA-BA6C-1AB046B72C71}"/>
                </a:ext>
              </a:extLst>
            </p:cNvPr>
            <p:cNvSpPr/>
            <p:nvPr/>
          </p:nvSpPr>
          <p:spPr>
            <a:xfrm>
              <a:off x="3277392" y="6216692"/>
              <a:ext cx="312077" cy="424410"/>
            </a:xfrm>
            <a:custGeom>
              <a:avLst/>
              <a:gdLst>
                <a:gd name="connsiteX0" fmla="*/ 241014 w 312077"/>
                <a:gd name="connsiteY0" fmla="*/ 20974 h 424410"/>
                <a:gd name="connsiteX1" fmla="*/ 167334 w 312077"/>
                <a:gd name="connsiteY1" fmla="*/ 17 h 424410"/>
                <a:gd name="connsiteX2" fmla="*/ 106754 w 312077"/>
                <a:gd name="connsiteY2" fmla="*/ 14752 h 424410"/>
                <a:gd name="connsiteX3" fmla="*/ 66148 w 312077"/>
                <a:gd name="connsiteY3" fmla="*/ 53066 h 424410"/>
                <a:gd name="connsiteX4" fmla="*/ 60581 w 312077"/>
                <a:gd name="connsiteY4" fmla="*/ 62562 h 424410"/>
                <a:gd name="connsiteX5" fmla="*/ 60581 w 312077"/>
                <a:gd name="connsiteY5" fmla="*/ 6238 h 424410"/>
                <a:gd name="connsiteX6" fmla="*/ 0 w 312077"/>
                <a:gd name="connsiteY6" fmla="*/ 6238 h 424410"/>
                <a:gd name="connsiteX7" fmla="*/ 0 w 312077"/>
                <a:gd name="connsiteY7" fmla="*/ 424410 h 424410"/>
                <a:gd name="connsiteX8" fmla="*/ 60581 w 312077"/>
                <a:gd name="connsiteY8" fmla="*/ 424410 h 424410"/>
                <a:gd name="connsiteX9" fmla="*/ 60581 w 312077"/>
                <a:gd name="connsiteY9" fmla="*/ 264935 h 424410"/>
                <a:gd name="connsiteX10" fmla="*/ 66475 w 312077"/>
                <a:gd name="connsiteY10" fmla="*/ 274759 h 424410"/>
                <a:gd name="connsiteX11" fmla="*/ 107081 w 312077"/>
                <a:gd name="connsiteY11" fmla="*/ 313073 h 424410"/>
                <a:gd name="connsiteX12" fmla="*/ 167334 w 312077"/>
                <a:gd name="connsiteY12" fmla="*/ 327808 h 424410"/>
                <a:gd name="connsiteX13" fmla="*/ 224313 w 312077"/>
                <a:gd name="connsiteY13" fmla="*/ 315692 h 424410"/>
                <a:gd name="connsiteX14" fmla="*/ 270158 w 312077"/>
                <a:gd name="connsiteY14" fmla="*/ 281963 h 424410"/>
                <a:gd name="connsiteX15" fmla="*/ 300940 w 312077"/>
                <a:gd name="connsiteY15" fmla="*/ 229897 h 424410"/>
                <a:gd name="connsiteX16" fmla="*/ 312074 w 312077"/>
                <a:gd name="connsiteY16" fmla="*/ 164076 h 424410"/>
                <a:gd name="connsiteX17" fmla="*/ 292753 w 312077"/>
                <a:gd name="connsiteY17" fmla="*/ 78608 h 424410"/>
                <a:gd name="connsiteX18" fmla="*/ 241014 w 312077"/>
                <a:gd name="connsiteY18" fmla="*/ 20974 h 424410"/>
                <a:gd name="connsiteX19" fmla="*/ 242651 w 312077"/>
                <a:gd name="connsiteY19" fmla="*/ 209594 h 424410"/>
                <a:gd name="connsiteX20" fmla="*/ 223003 w 312077"/>
                <a:gd name="connsiteY20" fmla="*/ 243978 h 424410"/>
                <a:gd name="connsiteX21" fmla="*/ 192877 w 312077"/>
                <a:gd name="connsiteY21" fmla="*/ 265590 h 424410"/>
                <a:gd name="connsiteX22" fmla="*/ 154236 w 312077"/>
                <a:gd name="connsiteY22" fmla="*/ 273122 h 424410"/>
                <a:gd name="connsiteX23" fmla="*/ 86123 w 312077"/>
                <a:gd name="connsiteY23" fmla="*/ 244305 h 424410"/>
                <a:gd name="connsiteX24" fmla="*/ 59271 w 312077"/>
                <a:gd name="connsiteY24" fmla="*/ 164076 h 424410"/>
                <a:gd name="connsiteX25" fmla="*/ 66475 w 312077"/>
                <a:gd name="connsiteY25" fmla="*/ 118231 h 424410"/>
                <a:gd name="connsiteX26" fmla="*/ 86451 w 312077"/>
                <a:gd name="connsiteY26" fmla="*/ 83848 h 424410"/>
                <a:gd name="connsiteX27" fmla="*/ 116577 w 312077"/>
                <a:gd name="connsiteY27" fmla="*/ 62562 h 424410"/>
                <a:gd name="connsiteX28" fmla="*/ 154236 w 312077"/>
                <a:gd name="connsiteY28" fmla="*/ 55358 h 424410"/>
                <a:gd name="connsiteX29" fmla="*/ 223331 w 312077"/>
                <a:gd name="connsiteY29" fmla="*/ 84175 h 424410"/>
                <a:gd name="connsiteX30" fmla="*/ 249856 w 312077"/>
                <a:gd name="connsiteY30" fmla="*/ 164076 h 424410"/>
                <a:gd name="connsiteX31" fmla="*/ 242651 w 312077"/>
                <a:gd name="connsiteY31" fmla="*/ 209594 h 424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12077" h="424410">
                  <a:moveTo>
                    <a:pt x="241014" y="20974"/>
                  </a:moveTo>
                  <a:cubicBezTo>
                    <a:pt x="219051" y="6893"/>
                    <a:pt x="193420" y="-396"/>
                    <a:pt x="167334" y="17"/>
                  </a:cubicBezTo>
                  <a:cubicBezTo>
                    <a:pt x="143757" y="17"/>
                    <a:pt x="123782" y="4929"/>
                    <a:pt x="106754" y="14752"/>
                  </a:cubicBezTo>
                  <a:cubicBezTo>
                    <a:pt x="90462" y="24246"/>
                    <a:pt x="76571" y="37354"/>
                    <a:pt x="66148" y="53066"/>
                  </a:cubicBezTo>
                  <a:lnTo>
                    <a:pt x="60581" y="62562"/>
                  </a:lnTo>
                  <a:lnTo>
                    <a:pt x="60581" y="6238"/>
                  </a:lnTo>
                  <a:lnTo>
                    <a:pt x="0" y="6238"/>
                  </a:lnTo>
                  <a:lnTo>
                    <a:pt x="0" y="424410"/>
                  </a:lnTo>
                  <a:lnTo>
                    <a:pt x="60581" y="424410"/>
                  </a:lnTo>
                  <a:lnTo>
                    <a:pt x="60581" y="264935"/>
                  </a:lnTo>
                  <a:lnTo>
                    <a:pt x="66475" y="274759"/>
                  </a:lnTo>
                  <a:cubicBezTo>
                    <a:pt x="76889" y="290477"/>
                    <a:pt x="90783" y="303589"/>
                    <a:pt x="107081" y="313073"/>
                  </a:cubicBezTo>
                  <a:cubicBezTo>
                    <a:pt x="123782" y="322897"/>
                    <a:pt x="143757" y="327808"/>
                    <a:pt x="167334" y="327808"/>
                  </a:cubicBezTo>
                  <a:cubicBezTo>
                    <a:pt x="186979" y="327917"/>
                    <a:pt x="206414" y="323784"/>
                    <a:pt x="224313" y="315692"/>
                  </a:cubicBezTo>
                  <a:cubicBezTo>
                    <a:pt x="241728" y="307679"/>
                    <a:pt x="257325" y="296202"/>
                    <a:pt x="270158" y="281963"/>
                  </a:cubicBezTo>
                  <a:cubicBezTo>
                    <a:pt x="283496" y="266622"/>
                    <a:pt x="293929" y="248978"/>
                    <a:pt x="300940" y="229897"/>
                  </a:cubicBezTo>
                  <a:cubicBezTo>
                    <a:pt x="308449" y="208772"/>
                    <a:pt x="312218" y="186498"/>
                    <a:pt x="312074" y="164076"/>
                  </a:cubicBezTo>
                  <a:cubicBezTo>
                    <a:pt x="312074" y="131657"/>
                    <a:pt x="305525" y="103168"/>
                    <a:pt x="292753" y="78608"/>
                  </a:cubicBezTo>
                  <a:cubicBezTo>
                    <a:pt x="280955" y="55126"/>
                    <a:pt x="263092" y="35229"/>
                    <a:pt x="241014" y="20974"/>
                  </a:cubicBezTo>
                  <a:close/>
                  <a:moveTo>
                    <a:pt x="242651" y="209594"/>
                  </a:moveTo>
                  <a:cubicBezTo>
                    <a:pt x="238496" y="222267"/>
                    <a:pt x="231812" y="233964"/>
                    <a:pt x="223003" y="243978"/>
                  </a:cubicBezTo>
                  <a:cubicBezTo>
                    <a:pt x="214670" y="253307"/>
                    <a:pt x="204384" y="260688"/>
                    <a:pt x="192877" y="265590"/>
                  </a:cubicBezTo>
                  <a:cubicBezTo>
                    <a:pt x="180630" y="270656"/>
                    <a:pt x="167488" y="273217"/>
                    <a:pt x="154236" y="273122"/>
                  </a:cubicBezTo>
                  <a:cubicBezTo>
                    <a:pt x="126729" y="273122"/>
                    <a:pt x="103806" y="263625"/>
                    <a:pt x="86123" y="244305"/>
                  </a:cubicBezTo>
                  <a:cubicBezTo>
                    <a:pt x="68440" y="224985"/>
                    <a:pt x="59271" y="198133"/>
                    <a:pt x="59271" y="164076"/>
                  </a:cubicBezTo>
                  <a:cubicBezTo>
                    <a:pt x="59137" y="148502"/>
                    <a:pt x="61573" y="133013"/>
                    <a:pt x="66475" y="118231"/>
                  </a:cubicBezTo>
                  <a:cubicBezTo>
                    <a:pt x="70870" y="105598"/>
                    <a:pt x="77652" y="93924"/>
                    <a:pt x="86451" y="83848"/>
                  </a:cubicBezTo>
                  <a:cubicBezTo>
                    <a:pt x="94644" y="74443"/>
                    <a:pt x="104975" y="67144"/>
                    <a:pt x="116577" y="62562"/>
                  </a:cubicBezTo>
                  <a:cubicBezTo>
                    <a:pt x="128513" y="57634"/>
                    <a:pt x="141324" y="55184"/>
                    <a:pt x="154236" y="55358"/>
                  </a:cubicBezTo>
                  <a:cubicBezTo>
                    <a:pt x="182398" y="55358"/>
                    <a:pt x="205320" y="64855"/>
                    <a:pt x="223331" y="84175"/>
                  </a:cubicBezTo>
                  <a:cubicBezTo>
                    <a:pt x="241341" y="103495"/>
                    <a:pt x="249856" y="130020"/>
                    <a:pt x="249856" y="164076"/>
                  </a:cubicBezTo>
                  <a:cubicBezTo>
                    <a:pt x="250127" y="179552"/>
                    <a:pt x="247691" y="194959"/>
                    <a:pt x="242651" y="209594"/>
                  </a:cubicBezTo>
                  <a:close/>
                </a:path>
              </a:pathLst>
            </a:custGeom>
            <a:solidFill>
              <a:srgbClr val="00A443"/>
            </a:solidFill>
            <a:ln w="3272" cap="flat">
              <a:noFill/>
              <a:prstDash val="solid"/>
              <a:miter/>
            </a:ln>
          </p:spPr>
          <p:txBody>
            <a:bodyPr rtlCol="0" anchor="ctr"/>
            <a:lstStyle/>
            <a:p>
              <a:endParaRPr lang="es-ES" sz="900"/>
            </a:p>
          </p:txBody>
        </p:sp>
        <p:sp>
          <p:nvSpPr>
            <p:cNvPr id="53" name="Forma libre: forma 52">
              <a:extLst>
                <a:ext uri="{FF2B5EF4-FFF2-40B4-BE49-F238E27FC236}">
                  <a16:creationId xmlns:a16="http://schemas.microsoft.com/office/drawing/2014/main" id="{DCC5B376-3D4E-4681-1664-8309D41AAA12}"/>
                </a:ext>
              </a:extLst>
            </p:cNvPr>
            <p:cNvSpPr/>
            <p:nvPr/>
          </p:nvSpPr>
          <p:spPr>
            <a:xfrm>
              <a:off x="3612679" y="6216699"/>
              <a:ext cx="279408" cy="328469"/>
            </a:xfrm>
            <a:custGeom>
              <a:avLst/>
              <a:gdLst>
                <a:gd name="connsiteX0" fmla="*/ 236138 w 279408"/>
                <a:gd name="connsiteY0" fmla="*/ 29481 h 328469"/>
                <a:gd name="connsiteX1" fmla="*/ 191276 w 279408"/>
                <a:gd name="connsiteY1" fmla="*/ 7213 h 328469"/>
                <a:gd name="connsiteX2" fmla="*/ 138227 w 279408"/>
                <a:gd name="connsiteY2" fmla="*/ 9 h 328469"/>
                <a:gd name="connsiteX3" fmla="*/ 61272 w 279408"/>
                <a:gd name="connsiteY3" fmla="*/ 19002 h 328469"/>
                <a:gd name="connsiteX4" fmla="*/ 10515 w 279408"/>
                <a:gd name="connsiteY4" fmla="*/ 76308 h 328469"/>
                <a:gd name="connsiteX5" fmla="*/ 58325 w 279408"/>
                <a:gd name="connsiteY5" fmla="*/ 103815 h 328469"/>
                <a:gd name="connsiteX6" fmla="*/ 87797 w 279408"/>
                <a:gd name="connsiteY6" fmla="*/ 67794 h 328469"/>
                <a:gd name="connsiteX7" fmla="*/ 137244 w 279408"/>
                <a:gd name="connsiteY7" fmla="*/ 54696 h 328469"/>
                <a:gd name="connsiteX8" fmla="*/ 177850 w 279408"/>
                <a:gd name="connsiteY8" fmla="*/ 62227 h 328469"/>
                <a:gd name="connsiteX9" fmla="*/ 207321 w 279408"/>
                <a:gd name="connsiteY9" fmla="*/ 86460 h 328469"/>
                <a:gd name="connsiteX10" fmla="*/ 218455 w 279408"/>
                <a:gd name="connsiteY10" fmla="*/ 130340 h 328469"/>
                <a:gd name="connsiteX11" fmla="*/ 218455 w 279408"/>
                <a:gd name="connsiteY11" fmla="*/ 165706 h 328469"/>
                <a:gd name="connsiteX12" fmla="*/ 211578 w 279408"/>
                <a:gd name="connsiteY12" fmla="*/ 158829 h 328469"/>
                <a:gd name="connsiteX13" fmla="*/ 127093 w 279408"/>
                <a:gd name="connsiteY13" fmla="*/ 133615 h 328469"/>
                <a:gd name="connsiteX14" fmla="*/ 62582 w 279408"/>
                <a:gd name="connsiteY14" fmla="*/ 144748 h 328469"/>
                <a:gd name="connsiteX15" fmla="*/ 16737 w 279408"/>
                <a:gd name="connsiteY15" fmla="*/ 177822 h 328469"/>
                <a:gd name="connsiteX16" fmla="*/ 16410 w 279408"/>
                <a:gd name="connsiteY16" fmla="*/ 283593 h 328469"/>
                <a:gd name="connsiteX17" fmla="*/ 61272 w 279408"/>
                <a:gd name="connsiteY17" fmla="*/ 316995 h 328469"/>
                <a:gd name="connsiteX18" fmla="*/ 124146 w 279408"/>
                <a:gd name="connsiteY18" fmla="*/ 328456 h 328469"/>
                <a:gd name="connsiteX19" fmla="*/ 210269 w 279408"/>
                <a:gd name="connsiteY19" fmla="*/ 301931 h 328469"/>
                <a:gd name="connsiteX20" fmla="*/ 221402 w 279408"/>
                <a:gd name="connsiteY20" fmla="*/ 290143 h 328469"/>
                <a:gd name="connsiteX21" fmla="*/ 221402 w 279408"/>
                <a:gd name="connsiteY21" fmla="*/ 321579 h 328469"/>
                <a:gd name="connsiteX22" fmla="*/ 279364 w 279408"/>
                <a:gd name="connsiteY22" fmla="*/ 321579 h 328469"/>
                <a:gd name="connsiteX23" fmla="*/ 279364 w 279408"/>
                <a:gd name="connsiteY23" fmla="*/ 124773 h 328469"/>
                <a:gd name="connsiteX24" fmla="*/ 267575 w 279408"/>
                <a:gd name="connsiteY24" fmla="*/ 68449 h 328469"/>
                <a:gd name="connsiteX25" fmla="*/ 236138 w 279408"/>
                <a:gd name="connsiteY25" fmla="*/ 29481 h 328469"/>
                <a:gd name="connsiteX26" fmla="*/ 197825 w 279408"/>
                <a:gd name="connsiteY26" fmla="*/ 268202 h 328469"/>
                <a:gd name="connsiteX27" fmla="*/ 142156 w 279408"/>
                <a:gd name="connsiteY27" fmla="*/ 281301 h 328469"/>
                <a:gd name="connsiteX28" fmla="*/ 85177 w 279408"/>
                <a:gd name="connsiteY28" fmla="*/ 268202 h 328469"/>
                <a:gd name="connsiteX29" fmla="*/ 62582 w 279408"/>
                <a:gd name="connsiteY29" fmla="*/ 230217 h 328469"/>
                <a:gd name="connsiteX30" fmla="*/ 85177 w 279408"/>
                <a:gd name="connsiteY30" fmla="*/ 191576 h 328469"/>
                <a:gd name="connsiteX31" fmla="*/ 142156 w 279408"/>
                <a:gd name="connsiteY31" fmla="*/ 178805 h 328469"/>
                <a:gd name="connsiteX32" fmla="*/ 197825 w 279408"/>
                <a:gd name="connsiteY32" fmla="*/ 191903 h 328469"/>
                <a:gd name="connsiteX33" fmla="*/ 220420 w 279408"/>
                <a:gd name="connsiteY33" fmla="*/ 230217 h 328469"/>
                <a:gd name="connsiteX34" fmla="*/ 197825 w 279408"/>
                <a:gd name="connsiteY34" fmla="*/ 268202 h 328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79408" h="328469">
                  <a:moveTo>
                    <a:pt x="236138" y="29481"/>
                  </a:moveTo>
                  <a:cubicBezTo>
                    <a:pt x="222755" y="19241"/>
                    <a:pt x="207525" y="11680"/>
                    <a:pt x="191276" y="7213"/>
                  </a:cubicBezTo>
                  <a:cubicBezTo>
                    <a:pt x="173995" y="2439"/>
                    <a:pt x="156152" y="16"/>
                    <a:pt x="138227" y="9"/>
                  </a:cubicBezTo>
                  <a:cubicBezTo>
                    <a:pt x="111381" y="-279"/>
                    <a:pt x="84902" y="6257"/>
                    <a:pt x="61272" y="19002"/>
                  </a:cubicBezTo>
                  <a:cubicBezTo>
                    <a:pt x="38448" y="31927"/>
                    <a:pt x="20588" y="52092"/>
                    <a:pt x="10515" y="76308"/>
                  </a:cubicBezTo>
                  <a:lnTo>
                    <a:pt x="58325" y="103815"/>
                  </a:lnTo>
                  <a:cubicBezTo>
                    <a:pt x="64059" y="88975"/>
                    <a:pt x="74387" y="76354"/>
                    <a:pt x="87797" y="67794"/>
                  </a:cubicBezTo>
                  <a:cubicBezTo>
                    <a:pt x="101223" y="58953"/>
                    <a:pt x="117596" y="54696"/>
                    <a:pt x="137244" y="54696"/>
                  </a:cubicBezTo>
                  <a:cubicBezTo>
                    <a:pt x="151135" y="54604"/>
                    <a:pt x="164915" y="57162"/>
                    <a:pt x="177850" y="62227"/>
                  </a:cubicBezTo>
                  <a:cubicBezTo>
                    <a:pt x="189904" y="67129"/>
                    <a:pt x="200183" y="75581"/>
                    <a:pt x="207321" y="86460"/>
                  </a:cubicBezTo>
                  <a:cubicBezTo>
                    <a:pt x="214526" y="97593"/>
                    <a:pt x="218455" y="112329"/>
                    <a:pt x="218455" y="130340"/>
                  </a:cubicBezTo>
                  <a:lnTo>
                    <a:pt x="218455" y="165706"/>
                  </a:lnTo>
                  <a:lnTo>
                    <a:pt x="211578" y="158829"/>
                  </a:lnTo>
                  <a:cubicBezTo>
                    <a:pt x="192258" y="142129"/>
                    <a:pt x="164096" y="133615"/>
                    <a:pt x="127093" y="133615"/>
                  </a:cubicBezTo>
                  <a:cubicBezTo>
                    <a:pt x="105084" y="133300"/>
                    <a:pt x="83213" y="137076"/>
                    <a:pt x="62582" y="144748"/>
                  </a:cubicBezTo>
                  <a:cubicBezTo>
                    <a:pt x="44493" y="151242"/>
                    <a:pt x="28604" y="162707"/>
                    <a:pt x="16737" y="177822"/>
                  </a:cubicBezTo>
                  <a:cubicBezTo>
                    <a:pt x="-5458" y="209550"/>
                    <a:pt x="-5589" y="251731"/>
                    <a:pt x="16410" y="283593"/>
                  </a:cubicBezTo>
                  <a:cubicBezTo>
                    <a:pt x="28130" y="298516"/>
                    <a:pt x="43615" y="310046"/>
                    <a:pt x="61272" y="316995"/>
                  </a:cubicBezTo>
                  <a:cubicBezTo>
                    <a:pt x="81294" y="324834"/>
                    <a:pt x="102644" y="328728"/>
                    <a:pt x="124146" y="328456"/>
                  </a:cubicBezTo>
                  <a:cubicBezTo>
                    <a:pt x="161476" y="328456"/>
                    <a:pt x="189966" y="319614"/>
                    <a:pt x="210269" y="301931"/>
                  </a:cubicBezTo>
                  <a:cubicBezTo>
                    <a:pt x="214391" y="298411"/>
                    <a:pt x="218125" y="294459"/>
                    <a:pt x="221402" y="290143"/>
                  </a:cubicBezTo>
                  <a:lnTo>
                    <a:pt x="221402" y="321579"/>
                  </a:lnTo>
                  <a:lnTo>
                    <a:pt x="279364" y="321579"/>
                  </a:lnTo>
                  <a:lnTo>
                    <a:pt x="279364" y="124773"/>
                  </a:lnTo>
                  <a:cubicBezTo>
                    <a:pt x="279888" y="105335"/>
                    <a:pt x="275850" y="86044"/>
                    <a:pt x="267575" y="68449"/>
                  </a:cubicBezTo>
                  <a:cubicBezTo>
                    <a:pt x="260181" y="53248"/>
                    <a:pt x="249430" y="39924"/>
                    <a:pt x="236138" y="29481"/>
                  </a:cubicBezTo>
                  <a:close/>
                  <a:moveTo>
                    <a:pt x="197825" y="268202"/>
                  </a:moveTo>
                  <a:cubicBezTo>
                    <a:pt x="183089" y="276717"/>
                    <a:pt x="164424" y="281301"/>
                    <a:pt x="142156" y="281301"/>
                  </a:cubicBezTo>
                  <a:cubicBezTo>
                    <a:pt x="119888" y="281301"/>
                    <a:pt x="100568" y="276717"/>
                    <a:pt x="85177" y="268202"/>
                  </a:cubicBezTo>
                  <a:cubicBezTo>
                    <a:pt x="69786" y="259688"/>
                    <a:pt x="62582" y="246917"/>
                    <a:pt x="62582" y="230217"/>
                  </a:cubicBezTo>
                  <a:cubicBezTo>
                    <a:pt x="61950" y="214037"/>
                    <a:pt x="70766" y="198960"/>
                    <a:pt x="85177" y="191576"/>
                  </a:cubicBezTo>
                  <a:cubicBezTo>
                    <a:pt x="100568" y="183062"/>
                    <a:pt x="119234" y="178805"/>
                    <a:pt x="142156" y="178805"/>
                  </a:cubicBezTo>
                  <a:cubicBezTo>
                    <a:pt x="165079" y="178805"/>
                    <a:pt x="183089" y="183062"/>
                    <a:pt x="197825" y="191903"/>
                  </a:cubicBezTo>
                  <a:cubicBezTo>
                    <a:pt x="212184" y="199173"/>
                    <a:pt x="221006" y="214132"/>
                    <a:pt x="220420" y="230217"/>
                  </a:cubicBezTo>
                  <a:cubicBezTo>
                    <a:pt x="220420" y="246917"/>
                    <a:pt x="212888" y="259361"/>
                    <a:pt x="197825" y="268202"/>
                  </a:cubicBezTo>
                  <a:close/>
                </a:path>
              </a:pathLst>
            </a:custGeom>
            <a:solidFill>
              <a:srgbClr val="00A443"/>
            </a:solidFill>
            <a:ln w="3272" cap="flat">
              <a:noFill/>
              <a:prstDash val="solid"/>
              <a:miter/>
            </a:ln>
          </p:spPr>
          <p:txBody>
            <a:bodyPr rtlCol="0" anchor="ctr"/>
            <a:lstStyle/>
            <a:p>
              <a:endParaRPr lang="es-ES" sz="900"/>
            </a:p>
          </p:txBody>
        </p:sp>
        <p:sp>
          <p:nvSpPr>
            <p:cNvPr id="54" name="Forma libre: forma 53">
              <a:extLst>
                <a:ext uri="{FF2B5EF4-FFF2-40B4-BE49-F238E27FC236}">
                  <a16:creationId xmlns:a16="http://schemas.microsoft.com/office/drawing/2014/main" id="{1D49A234-A094-8659-3725-2911F3B2428F}"/>
                </a:ext>
              </a:extLst>
            </p:cNvPr>
            <p:cNvSpPr/>
            <p:nvPr/>
          </p:nvSpPr>
          <p:spPr>
            <a:xfrm>
              <a:off x="3986352" y="6095211"/>
              <a:ext cx="207651" cy="81902"/>
            </a:xfrm>
            <a:custGeom>
              <a:avLst/>
              <a:gdLst>
                <a:gd name="connsiteX0" fmla="*/ 124764 w 207651"/>
                <a:gd name="connsiteY0" fmla="*/ 27843 h 81902"/>
                <a:gd name="connsiteX1" fmla="*/ 110683 w 207651"/>
                <a:gd name="connsiteY1" fmla="*/ 16381 h 81902"/>
                <a:gd name="connsiteX2" fmla="*/ 92345 w 207651"/>
                <a:gd name="connsiteY2" fmla="*/ 4920 h 81902"/>
                <a:gd name="connsiteX3" fmla="*/ 34384 w 207651"/>
                <a:gd name="connsiteY3" fmla="*/ 8522 h 81902"/>
                <a:gd name="connsiteX4" fmla="*/ 9497 w 207651"/>
                <a:gd name="connsiteY4" fmla="*/ 34719 h 81902"/>
                <a:gd name="connsiteX5" fmla="*/ 0 w 207651"/>
                <a:gd name="connsiteY5" fmla="*/ 78927 h 81902"/>
                <a:gd name="connsiteX6" fmla="*/ 50102 w 207651"/>
                <a:gd name="connsiteY6" fmla="*/ 78927 h 81902"/>
                <a:gd name="connsiteX7" fmla="*/ 55342 w 207651"/>
                <a:gd name="connsiteY7" fmla="*/ 55677 h 81902"/>
                <a:gd name="connsiteX8" fmla="*/ 68768 w 207651"/>
                <a:gd name="connsiteY8" fmla="*/ 48473 h 81902"/>
                <a:gd name="connsiteX9" fmla="*/ 82521 w 207651"/>
                <a:gd name="connsiteY9" fmla="*/ 53385 h 81902"/>
                <a:gd name="connsiteX10" fmla="*/ 96602 w 207651"/>
                <a:gd name="connsiteY10" fmla="*/ 65173 h 81902"/>
                <a:gd name="connsiteX11" fmla="*/ 114940 w 207651"/>
                <a:gd name="connsiteY11" fmla="*/ 76962 h 81902"/>
                <a:gd name="connsiteX12" fmla="*/ 141792 w 207651"/>
                <a:gd name="connsiteY12" fmla="*/ 81874 h 81902"/>
                <a:gd name="connsiteX13" fmla="*/ 173229 w 207651"/>
                <a:gd name="connsiteY13" fmla="*/ 73360 h 81902"/>
                <a:gd name="connsiteX14" fmla="*/ 198116 w 207651"/>
                <a:gd name="connsiteY14" fmla="*/ 46835 h 81902"/>
                <a:gd name="connsiteX15" fmla="*/ 207613 w 207651"/>
                <a:gd name="connsiteY15" fmla="*/ 2955 h 81902"/>
                <a:gd name="connsiteX16" fmla="*/ 157511 w 207651"/>
                <a:gd name="connsiteY16" fmla="*/ 2955 h 81902"/>
                <a:gd name="connsiteX17" fmla="*/ 152271 w 207651"/>
                <a:gd name="connsiteY17" fmla="*/ 25878 h 81902"/>
                <a:gd name="connsiteX18" fmla="*/ 138845 w 207651"/>
                <a:gd name="connsiteY18" fmla="*/ 32755 h 81902"/>
                <a:gd name="connsiteX19" fmla="*/ 124764 w 207651"/>
                <a:gd name="connsiteY19" fmla="*/ 27843 h 81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7651" h="81902">
                  <a:moveTo>
                    <a:pt x="124764" y="27843"/>
                  </a:moveTo>
                  <a:lnTo>
                    <a:pt x="110683" y="16381"/>
                  </a:lnTo>
                  <a:cubicBezTo>
                    <a:pt x="105041" y="11852"/>
                    <a:pt x="98888" y="8008"/>
                    <a:pt x="92345" y="4920"/>
                  </a:cubicBezTo>
                  <a:cubicBezTo>
                    <a:pt x="73480" y="-2730"/>
                    <a:pt x="52159" y="-1407"/>
                    <a:pt x="34384" y="8522"/>
                  </a:cubicBezTo>
                  <a:cubicBezTo>
                    <a:pt x="23830" y="14790"/>
                    <a:pt x="15214" y="23857"/>
                    <a:pt x="9497" y="34719"/>
                  </a:cubicBezTo>
                  <a:cubicBezTo>
                    <a:pt x="2947" y="46181"/>
                    <a:pt x="0" y="60916"/>
                    <a:pt x="0" y="78927"/>
                  </a:cubicBezTo>
                  <a:lnTo>
                    <a:pt x="50102" y="78927"/>
                  </a:lnTo>
                  <a:cubicBezTo>
                    <a:pt x="50102" y="68121"/>
                    <a:pt x="51740" y="60262"/>
                    <a:pt x="55342" y="55677"/>
                  </a:cubicBezTo>
                  <a:cubicBezTo>
                    <a:pt x="58276" y="51122"/>
                    <a:pt x="63348" y="48401"/>
                    <a:pt x="68768" y="48473"/>
                  </a:cubicBezTo>
                  <a:cubicBezTo>
                    <a:pt x="73775" y="48519"/>
                    <a:pt x="78618" y="50248"/>
                    <a:pt x="82521" y="53385"/>
                  </a:cubicBezTo>
                  <a:cubicBezTo>
                    <a:pt x="87466" y="57007"/>
                    <a:pt x="92168" y="60943"/>
                    <a:pt x="96602" y="65173"/>
                  </a:cubicBezTo>
                  <a:cubicBezTo>
                    <a:pt x="102041" y="70063"/>
                    <a:pt x="108234" y="74041"/>
                    <a:pt x="114940" y="76962"/>
                  </a:cubicBezTo>
                  <a:cubicBezTo>
                    <a:pt x="123448" y="80466"/>
                    <a:pt x="132597" y="82143"/>
                    <a:pt x="141792" y="81874"/>
                  </a:cubicBezTo>
                  <a:cubicBezTo>
                    <a:pt x="152824" y="81756"/>
                    <a:pt x="163644" y="78825"/>
                    <a:pt x="173229" y="73360"/>
                  </a:cubicBezTo>
                  <a:cubicBezTo>
                    <a:pt x="183796" y="66965"/>
                    <a:pt x="192405" y="57789"/>
                    <a:pt x="198116" y="46835"/>
                  </a:cubicBezTo>
                  <a:cubicBezTo>
                    <a:pt x="204793" y="33197"/>
                    <a:pt x="208051" y="18137"/>
                    <a:pt x="207613" y="2955"/>
                  </a:cubicBezTo>
                  <a:lnTo>
                    <a:pt x="157511" y="2955"/>
                  </a:lnTo>
                  <a:cubicBezTo>
                    <a:pt x="157511" y="13434"/>
                    <a:pt x="155546" y="20966"/>
                    <a:pt x="152271" y="25878"/>
                  </a:cubicBezTo>
                  <a:cubicBezTo>
                    <a:pt x="149144" y="30174"/>
                    <a:pt x="144160" y="32728"/>
                    <a:pt x="138845" y="32755"/>
                  </a:cubicBezTo>
                  <a:cubicBezTo>
                    <a:pt x="133743" y="32682"/>
                    <a:pt x="128802" y="30960"/>
                    <a:pt x="124764" y="27843"/>
                  </a:cubicBezTo>
                  <a:close/>
                </a:path>
              </a:pathLst>
            </a:custGeom>
            <a:solidFill>
              <a:srgbClr val="00A443"/>
            </a:solidFill>
            <a:ln w="3272" cap="flat">
              <a:noFill/>
              <a:prstDash val="solid"/>
              <a:miter/>
            </a:ln>
          </p:spPr>
          <p:txBody>
            <a:bodyPr rtlCol="0" anchor="ctr"/>
            <a:lstStyle/>
            <a:p>
              <a:endParaRPr lang="es-ES" sz="900"/>
            </a:p>
          </p:txBody>
        </p:sp>
        <p:sp>
          <p:nvSpPr>
            <p:cNvPr id="55" name="Forma libre: forma 54">
              <a:extLst>
                <a:ext uri="{FF2B5EF4-FFF2-40B4-BE49-F238E27FC236}">
                  <a16:creationId xmlns:a16="http://schemas.microsoft.com/office/drawing/2014/main" id="{88979447-E412-C657-7FE2-C7C2696F7E6A}"/>
                </a:ext>
              </a:extLst>
            </p:cNvPr>
            <p:cNvSpPr/>
            <p:nvPr/>
          </p:nvSpPr>
          <p:spPr>
            <a:xfrm>
              <a:off x="3949021" y="6216698"/>
              <a:ext cx="270512" cy="321580"/>
            </a:xfrm>
            <a:custGeom>
              <a:avLst/>
              <a:gdLst>
                <a:gd name="connsiteX0" fmla="*/ 214162 w 270512"/>
                <a:gd name="connsiteY0" fmla="*/ 15074 h 321580"/>
                <a:gd name="connsiteX1" fmla="*/ 93327 w 270512"/>
                <a:gd name="connsiteY1" fmla="*/ 17038 h 321580"/>
                <a:gd name="connsiteX2" fmla="*/ 60908 w 270512"/>
                <a:gd name="connsiteY2" fmla="*/ 53060 h 321580"/>
                <a:gd name="connsiteX3" fmla="*/ 60908 w 270512"/>
                <a:gd name="connsiteY3" fmla="*/ 6232 h 321580"/>
                <a:gd name="connsiteX4" fmla="*/ 0 w 270512"/>
                <a:gd name="connsiteY4" fmla="*/ 6232 h 321580"/>
                <a:gd name="connsiteX5" fmla="*/ 0 w 270512"/>
                <a:gd name="connsiteY5" fmla="*/ 321580 h 321580"/>
                <a:gd name="connsiteX6" fmla="*/ 60908 w 270512"/>
                <a:gd name="connsiteY6" fmla="*/ 321580 h 321580"/>
                <a:gd name="connsiteX7" fmla="*/ 60908 w 270512"/>
                <a:gd name="connsiteY7" fmla="*/ 134598 h 321580"/>
                <a:gd name="connsiteX8" fmla="*/ 82848 w 270512"/>
                <a:gd name="connsiteY8" fmla="*/ 75655 h 321580"/>
                <a:gd name="connsiteX9" fmla="*/ 139500 w 270512"/>
                <a:gd name="connsiteY9" fmla="*/ 54042 h 321580"/>
                <a:gd name="connsiteX10" fmla="*/ 189929 w 270512"/>
                <a:gd name="connsiteY10" fmla="*/ 75327 h 321580"/>
                <a:gd name="connsiteX11" fmla="*/ 208922 w 270512"/>
                <a:gd name="connsiteY11" fmla="*/ 132306 h 321580"/>
                <a:gd name="connsiteX12" fmla="*/ 208922 w 270512"/>
                <a:gd name="connsiteY12" fmla="*/ 321580 h 321580"/>
                <a:gd name="connsiteX13" fmla="*/ 270486 w 270512"/>
                <a:gd name="connsiteY13" fmla="*/ 321580 h 321580"/>
                <a:gd name="connsiteX14" fmla="*/ 270486 w 270512"/>
                <a:gd name="connsiteY14" fmla="*/ 122482 h 321580"/>
                <a:gd name="connsiteX15" fmla="*/ 255422 w 270512"/>
                <a:gd name="connsiteY15" fmla="*/ 57644 h 321580"/>
                <a:gd name="connsiteX16" fmla="*/ 214162 w 270512"/>
                <a:gd name="connsiteY16" fmla="*/ 15074 h 321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0512" h="321580">
                  <a:moveTo>
                    <a:pt x="214162" y="15074"/>
                  </a:moveTo>
                  <a:cubicBezTo>
                    <a:pt x="176376" y="-5704"/>
                    <a:pt x="130419" y="-4957"/>
                    <a:pt x="93327" y="17038"/>
                  </a:cubicBezTo>
                  <a:cubicBezTo>
                    <a:pt x="79400" y="25818"/>
                    <a:pt x="68178" y="38288"/>
                    <a:pt x="60908" y="53060"/>
                  </a:cubicBezTo>
                  <a:lnTo>
                    <a:pt x="60908" y="6232"/>
                  </a:lnTo>
                  <a:lnTo>
                    <a:pt x="0" y="6232"/>
                  </a:lnTo>
                  <a:lnTo>
                    <a:pt x="0" y="321580"/>
                  </a:lnTo>
                  <a:lnTo>
                    <a:pt x="60908" y="321580"/>
                  </a:lnTo>
                  <a:lnTo>
                    <a:pt x="60908" y="134598"/>
                  </a:lnTo>
                  <a:cubicBezTo>
                    <a:pt x="60908" y="109383"/>
                    <a:pt x="68113" y="89736"/>
                    <a:pt x="82848" y="75655"/>
                  </a:cubicBezTo>
                  <a:cubicBezTo>
                    <a:pt x="97584" y="61574"/>
                    <a:pt x="116250" y="54042"/>
                    <a:pt x="139500" y="54042"/>
                  </a:cubicBezTo>
                  <a:cubicBezTo>
                    <a:pt x="158604" y="53479"/>
                    <a:pt x="177008" y="61246"/>
                    <a:pt x="189929" y="75327"/>
                  </a:cubicBezTo>
                  <a:cubicBezTo>
                    <a:pt x="202700" y="89408"/>
                    <a:pt x="208922" y="108401"/>
                    <a:pt x="208922" y="132306"/>
                  </a:cubicBezTo>
                  <a:lnTo>
                    <a:pt x="208922" y="321580"/>
                  </a:lnTo>
                  <a:lnTo>
                    <a:pt x="270486" y="321580"/>
                  </a:lnTo>
                  <a:lnTo>
                    <a:pt x="270486" y="122482"/>
                  </a:lnTo>
                  <a:cubicBezTo>
                    <a:pt x="270931" y="99952"/>
                    <a:pt x="265754" y="77669"/>
                    <a:pt x="255422" y="57644"/>
                  </a:cubicBezTo>
                  <a:cubicBezTo>
                    <a:pt x="246024" y="39801"/>
                    <a:pt x="231704" y="25025"/>
                    <a:pt x="214162" y="15074"/>
                  </a:cubicBezTo>
                  <a:close/>
                </a:path>
              </a:pathLst>
            </a:custGeom>
            <a:solidFill>
              <a:srgbClr val="00A443"/>
            </a:solidFill>
            <a:ln w="3272" cap="flat">
              <a:noFill/>
              <a:prstDash val="solid"/>
              <a:miter/>
            </a:ln>
          </p:spPr>
          <p:txBody>
            <a:bodyPr rtlCol="0" anchor="ctr"/>
            <a:lstStyle/>
            <a:p>
              <a:endParaRPr lang="es-ES" sz="900"/>
            </a:p>
          </p:txBody>
        </p:sp>
        <p:sp>
          <p:nvSpPr>
            <p:cNvPr id="56" name="Forma libre: forma 55">
              <a:extLst>
                <a:ext uri="{FF2B5EF4-FFF2-40B4-BE49-F238E27FC236}">
                  <a16:creationId xmlns:a16="http://schemas.microsoft.com/office/drawing/2014/main" id="{E727E4AF-946C-6017-9967-ECE7F6BE5F64}"/>
                </a:ext>
              </a:extLst>
            </p:cNvPr>
            <p:cNvSpPr/>
            <p:nvPr/>
          </p:nvSpPr>
          <p:spPr>
            <a:xfrm>
              <a:off x="4257456" y="6216699"/>
              <a:ext cx="279081" cy="328466"/>
            </a:xfrm>
            <a:custGeom>
              <a:avLst/>
              <a:gdLst>
                <a:gd name="connsiteX0" fmla="*/ 236138 w 279081"/>
                <a:gd name="connsiteY0" fmla="*/ 29481 h 328466"/>
                <a:gd name="connsiteX1" fmla="*/ 191276 w 279081"/>
                <a:gd name="connsiteY1" fmla="*/ 7213 h 328466"/>
                <a:gd name="connsiteX2" fmla="*/ 138226 w 279081"/>
                <a:gd name="connsiteY2" fmla="*/ 9 h 328466"/>
                <a:gd name="connsiteX3" fmla="*/ 61272 w 279081"/>
                <a:gd name="connsiteY3" fmla="*/ 19002 h 328466"/>
                <a:gd name="connsiteX4" fmla="*/ 10515 w 279081"/>
                <a:gd name="connsiteY4" fmla="*/ 76308 h 328466"/>
                <a:gd name="connsiteX5" fmla="*/ 58325 w 279081"/>
                <a:gd name="connsiteY5" fmla="*/ 103815 h 328466"/>
                <a:gd name="connsiteX6" fmla="*/ 87797 w 279081"/>
                <a:gd name="connsiteY6" fmla="*/ 67794 h 328466"/>
                <a:gd name="connsiteX7" fmla="*/ 137244 w 279081"/>
                <a:gd name="connsiteY7" fmla="*/ 54696 h 328466"/>
                <a:gd name="connsiteX8" fmla="*/ 177850 w 279081"/>
                <a:gd name="connsiteY8" fmla="*/ 62227 h 328466"/>
                <a:gd name="connsiteX9" fmla="*/ 207322 w 279081"/>
                <a:gd name="connsiteY9" fmla="*/ 86460 h 328466"/>
                <a:gd name="connsiteX10" fmla="*/ 218455 w 279081"/>
                <a:gd name="connsiteY10" fmla="*/ 130340 h 328466"/>
                <a:gd name="connsiteX11" fmla="*/ 218455 w 279081"/>
                <a:gd name="connsiteY11" fmla="*/ 165706 h 328466"/>
                <a:gd name="connsiteX12" fmla="*/ 211579 w 279081"/>
                <a:gd name="connsiteY12" fmla="*/ 158829 h 328466"/>
                <a:gd name="connsiteX13" fmla="*/ 127093 w 279081"/>
                <a:gd name="connsiteY13" fmla="*/ 133615 h 328466"/>
                <a:gd name="connsiteX14" fmla="*/ 62582 w 279081"/>
                <a:gd name="connsiteY14" fmla="*/ 144748 h 328466"/>
                <a:gd name="connsiteX15" fmla="*/ 16737 w 279081"/>
                <a:gd name="connsiteY15" fmla="*/ 177822 h 328466"/>
                <a:gd name="connsiteX16" fmla="*/ 16410 w 279081"/>
                <a:gd name="connsiteY16" fmla="*/ 283593 h 328466"/>
                <a:gd name="connsiteX17" fmla="*/ 60945 w 279081"/>
                <a:gd name="connsiteY17" fmla="*/ 316995 h 328466"/>
                <a:gd name="connsiteX18" fmla="*/ 124145 w 279081"/>
                <a:gd name="connsiteY18" fmla="*/ 328456 h 328466"/>
                <a:gd name="connsiteX19" fmla="*/ 210269 w 279081"/>
                <a:gd name="connsiteY19" fmla="*/ 301931 h 328466"/>
                <a:gd name="connsiteX20" fmla="*/ 221402 w 279081"/>
                <a:gd name="connsiteY20" fmla="*/ 290143 h 328466"/>
                <a:gd name="connsiteX21" fmla="*/ 221402 w 279081"/>
                <a:gd name="connsiteY21" fmla="*/ 321579 h 328466"/>
                <a:gd name="connsiteX22" fmla="*/ 279036 w 279081"/>
                <a:gd name="connsiteY22" fmla="*/ 321579 h 328466"/>
                <a:gd name="connsiteX23" fmla="*/ 279036 w 279081"/>
                <a:gd name="connsiteY23" fmla="*/ 124773 h 328466"/>
                <a:gd name="connsiteX24" fmla="*/ 267247 w 279081"/>
                <a:gd name="connsiteY24" fmla="*/ 68449 h 328466"/>
                <a:gd name="connsiteX25" fmla="*/ 236138 w 279081"/>
                <a:gd name="connsiteY25" fmla="*/ 29481 h 328466"/>
                <a:gd name="connsiteX26" fmla="*/ 197825 w 279081"/>
                <a:gd name="connsiteY26" fmla="*/ 268202 h 328466"/>
                <a:gd name="connsiteX27" fmla="*/ 142156 w 279081"/>
                <a:gd name="connsiteY27" fmla="*/ 281301 h 328466"/>
                <a:gd name="connsiteX28" fmla="*/ 85177 w 279081"/>
                <a:gd name="connsiteY28" fmla="*/ 268202 h 328466"/>
                <a:gd name="connsiteX29" fmla="*/ 62582 w 279081"/>
                <a:gd name="connsiteY29" fmla="*/ 230217 h 328466"/>
                <a:gd name="connsiteX30" fmla="*/ 85177 w 279081"/>
                <a:gd name="connsiteY30" fmla="*/ 191576 h 328466"/>
                <a:gd name="connsiteX31" fmla="*/ 142156 w 279081"/>
                <a:gd name="connsiteY31" fmla="*/ 178805 h 328466"/>
                <a:gd name="connsiteX32" fmla="*/ 197825 w 279081"/>
                <a:gd name="connsiteY32" fmla="*/ 191903 h 328466"/>
                <a:gd name="connsiteX33" fmla="*/ 220093 w 279081"/>
                <a:gd name="connsiteY33" fmla="*/ 230217 h 328466"/>
                <a:gd name="connsiteX34" fmla="*/ 197825 w 279081"/>
                <a:gd name="connsiteY34" fmla="*/ 268202 h 32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79081" h="328466">
                  <a:moveTo>
                    <a:pt x="236138" y="29481"/>
                  </a:moveTo>
                  <a:cubicBezTo>
                    <a:pt x="222719" y="19303"/>
                    <a:pt x="207498" y="11749"/>
                    <a:pt x="191276" y="7213"/>
                  </a:cubicBezTo>
                  <a:cubicBezTo>
                    <a:pt x="173995" y="2439"/>
                    <a:pt x="156152" y="16"/>
                    <a:pt x="138226" y="9"/>
                  </a:cubicBezTo>
                  <a:cubicBezTo>
                    <a:pt x="111381" y="-279"/>
                    <a:pt x="84902" y="6257"/>
                    <a:pt x="61272" y="19002"/>
                  </a:cubicBezTo>
                  <a:cubicBezTo>
                    <a:pt x="38448" y="31927"/>
                    <a:pt x="20588" y="52092"/>
                    <a:pt x="10515" y="76308"/>
                  </a:cubicBezTo>
                  <a:lnTo>
                    <a:pt x="58325" y="103815"/>
                  </a:lnTo>
                  <a:cubicBezTo>
                    <a:pt x="64059" y="88975"/>
                    <a:pt x="74387" y="76354"/>
                    <a:pt x="87797" y="67794"/>
                  </a:cubicBezTo>
                  <a:cubicBezTo>
                    <a:pt x="101223" y="58953"/>
                    <a:pt x="117596" y="54696"/>
                    <a:pt x="137244" y="54696"/>
                  </a:cubicBezTo>
                  <a:cubicBezTo>
                    <a:pt x="151135" y="54604"/>
                    <a:pt x="164915" y="57162"/>
                    <a:pt x="177850" y="62227"/>
                  </a:cubicBezTo>
                  <a:cubicBezTo>
                    <a:pt x="189904" y="67129"/>
                    <a:pt x="200183" y="75581"/>
                    <a:pt x="207322" y="86460"/>
                  </a:cubicBezTo>
                  <a:cubicBezTo>
                    <a:pt x="214526" y="97593"/>
                    <a:pt x="218455" y="112329"/>
                    <a:pt x="218455" y="130340"/>
                  </a:cubicBezTo>
                  <a:lnTo>
                    <a:pt x="218455" y="165706"/>
                  </a:lnTo>
                  <a:lnTo>
                    <a:pt x="211579" y="158829"/>
                  </a:lnTo>
                  <a:cubicBezTo>
                    <a:pt x="191931" y="142129"/>
                    <a:pt x="164096" y="133615"/>
                    <a:pt x="127093" y="133615"/>
                  </a:cubicBezTo>
                  <a:cubicBezTo>
                    <a:pt x="105084" y="133300"/>
                    <a:pt x="83212" y="137076"/>
                    <a:pt x="62582" y="144748"/>
                  </a:cubicBezTo>
                  <a:cubicBezTo>
                    <a:pt x="44493" y="151242"/>
                    <a:pt x="28605" y="162707"/>
                    <a:pt x="16737" y="177822"/>
                  </a:cubicBezTo>
                  <a:cubicBezTo>
                    <a:pt x="-5458" y="209550"/>
                    <a:pt x="-5589" y="251731"/>
                    <a:pt x="16410" y="283593"/>
                  </a:cubicBezTo>
                  <a:cubicBezTo>
                    <a:pt x="27995" y="298516"/>
                    <a:pt x="43376" y="310052"/>
                    <a:pt x="60945" y="316995"/>
                  </a:cubicBezTo>
                  <a:cubicBezTo>
                    <a:pt x="81090" y="324805"/>
                    <a:pt x="102539" y="328695"/>
                    <a:pt x="124145" y="328456"/>
                  </a:cubicBezTo>
                  <a:cubicBezTo>
                    <a:pt x="161149" y="328456"/>
                    <a:pt x="189966" y="319614"/>
                    <a:pt x="210269" y="301931"/>
                  </a:cubicBezTo>
                  <a:cubicBezTo>
                    <a:pt x="214391" y="298411"/>
                    <a:pt x="218125" y="294459"/>
                    <a:pt x="221402" y="290143"/>
                  </a:cubicBezTo>
                  <a:lnTo>
                    <a:pt x="221402" y="321579"/>
                  </a:lnTo>
                  <a:lnTo>
                    <a:pt x="279036" y="321579"/>
                  </a:lnTo>
                  <a:lnTo>
                    <a:pt x="279036" y="124773"/>
                  </a:lnTo>
                  <a:cubicBezTo>
                    <a:pt x="279560" y="105335"/>
                    <a:pt x="275522" y="86044"/>
                    <a:pt x="267247" y="68449"/>
                  </a:cubicBezTo>
                  <a:cubicBezTo>
                    <a:pt x="259968" y="53268"/>
                    <a:pt x="249329" y="39943"/>
                    <a:pt x="236138" y="29481"/>
                  </a:cubicBezTo>
                  <a:close/>
                  <a:moveTo>
                    <a:pt x="197825" y="268202"/>
                  </a:moveTo>
                  <a:cubicBezTo>
                    <a:pt x="183089" y="276717"/>
                    <a:pt x="164424" y="281301"/>
                    <a:pt x="142156" y="281301"/>
                  </a:cubicBezTo>
                  <a:cubicBezTo>
                    <a:pt x="119888" y="281301"/>
                    <a:pt x="100241" y="276717"/>
                    <a:pt x="85177" y="268202"/>
                  </a:cubicBezTo>
                  <a:cubicBezTo>
                    <a:pt x="70114" y="259688"/>
                    <a:pt x="62582" y="246917"/>
                    <a:pt x="62582" y="230217"/>
                  </a:cubicBezTo>
                  <a:cubicBezTo>
                    <a:pt x="61950" y="214037"/>
                    <a:pt x="70766" y="198960"/>
                    <a:pt x="85177" y="191576"/>
                  </a:cubicBezTo>
                  <a:cubicBezTo>
                    <a:pt x="100241" y="183062"/>
                    <a:pt x="119233" y="178805"/>
                    <a:pt x="142156" y="178805"/>
                  </a:cubicBezTo>
                  <a:cubicBezTo>
                    <a:pt x="164424" y="178805"/>
                    <a:pt x="183089" y="183062"/>
                    <a:pt x="197825" y="191903"/>
                  </a:cubicBezTo>
                  <a:cubicBezTo>
                    <a:pt x="212116" y="199206"/>
                    <a:pt x="220823" y="214184"/>
                    <a:pt x="220093" y="230217"/>
                  </a:cubicBezTo>
                  <a:cubicBezTo>
                    <a:pt x="220093" y="246917"/>
                    <a:pt x="212888" y="259361"/>
                    <a:pt x="197825" y="268202"/>
                  </a:cubicBezTo>
                  <a:close/>
                </a:path>
              </a:pathLst>
            </a:custGeom>
            <a:solidFill>
              <a:srgbClr val="00A443"/>
            </a:solidFill>
            <a:ln w="3272" cap="flat">
              <a:noFill/>
              <a:prstDash val="solid"/>
              <a:miter/>
            </a:ln>
          </p:spPr>
          <p:txBody>
            <a:bodyPr rtlCol="0" anchor="ctr"/>
            <a:lstStyle/>
            <a:p>
              <a:endParaRPr lang="es-ES" sz="900"/>
            </a:p>
          </p:txBody>
        </p:sp>
        <p:sp>
          <p:nvSpPr>
            <p:cNvPr id="57" name="Forma libre: forma 56">
              <a:extLst>
                <a:ext uri="{FF2B5EF4-FFF2-40B4-BE49-F238E27FC236}">
                  <a16:creationId xmlns:a16="http://schemas.microsoft.com/office/drawing/2014/main" id="{7374A858-962E-AE7A-91E1-9C52991E1ED9}"/>
                </a:ext>
              </a:extLst>
            </p:cNvPr>
            <p:cNvSpPr/>
            <p:nvPr/>
          </p:nvSpPr>
          <p:spPr>
            <a:xfrm>
              <a:off x="2652917" y="6780602"/>
              <a:ext cx="176830" cy="265901"/>
            </a:xfrm>
            <a:custGeom>
              <a:avLst/>
              <a:gdLst>
                <a:gd name="connsiteX0" fmla="*/ 14081 w 176830"/>
                <a:gd name="connsiteY0" fmla="*/ 0 h 265901"/>
                <a:gd name="connsiteX1" fmla="*/ 0 w 176830"/>
                <a:gd name="connsiteY1" fmla="*/ 0 h 265901"/>
                <a:gd name="connsiteX2" fmla="*/ 0 w 176830"/>
                <a:gd name="connsiteY2" fmla="*/ 265901 h 265901"/>
                <a:gd name="connsiteX3" fmla="*/ 33729 w 176830"/>
                <a:gd name="connsiteY3" fmla="*/ 265901 h 265901"/>
                <a:gd name="connsiteX4" fmla="*/ 33729 w 176830"/>
                <a:gd name="connsiteY4" fmla="*/ 152926 h 265901"/>
                <a:gd name="connsiteX5" fmla="*/ 161767 w 176830"/>
                <a:gd name="connsiteY5" fmla="*/ 152926 h 265901"/>
                <a:gd name="connsiteX6" fmla="*/ 161767 w 176830"/>
                <a:gd name="connsiteY6" fmla="*/ 121817 h 265901"/>
                <a:gd name="connsiteX7" fmla="*/ 33729 w 176830"/>
                <a:gd name="connsiteY7" fmla="*/ 121817 h 265901"/>
                <a:gd name="connsiteX8" fmla="*/ 33729 w 176830"/>
                <a:gd name="connsiteY8" fmla="*/ 31437 h 265901"/>
                <a:gd name="connsiteX9" fmla="*/ 176831 w 176830"/>
                <a:gd name="connsiteY9" fmla="*/ 31437 h 265901"/>
                <a:gd name="connsiteX10" fmla="*/ 176831 w 176830"/>
                <a:gd name="connsiteY10" fmla="*/ 0 h 265901"/>
                <a:gd name="connsiteX11" fmla="*/ 33729 w 176830"/>
                <a:gd name="connsiteY11" fmla="*/ 0 h 265901"/>
                <a:gd name="connsiteX12" fmla="*/ 14081 w 176830"/>
                <a:gd name="connsiteY12" fmla="*/ 0 h 265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6830" h="265901">
                  <a:moveTo>
                    <a:pt x="14081" y="0"/>
                  </a:moveTo>
                  <a:lnTo>
                    <a:pt x="0" y="0"/>
                  </a:lnTo>
                  <a:lnTo>
                    <a:pt x="0" y="265901"/>
                  </a:lnTo>
                  <a:lnTo>
                    <a:pt x="33729" y="265901"/>
                  </a:lnTo>
                  <a:lnTo>
                    <a:pt x="33729" y="152926"/>
                  </a:lnTo>
                  <a:lnTo>
                    <a:pt x="161767" y="152926"/>
                  </a:lnTo>
                  <a:lnTo>
                    <a:pt x="161767" y="121817"/>
                  </a:lnTo>
                  <a:lnTo>
                    <a:pt x="33729" y="121817"/>
                  </a:lnTo>
                  <a:lnTo>
                    <a:pt x="33729" y="31437"/>
                  </a:lnTo>
                  <a:lnTo>
                    <a:pt x="176831" y="31437"/>
                  </a:lnTo>
                  <a:lnTo>
                    <a:pt x="176831" y="0"/>
                  </a:lnTo>
                  <a:lnTo>
                    <a:pt x="33729" y="0"/>
                  </a:lnTo>
                  <a:lnTo>
                    <a:pt x="14081" y="0"/>
                  </a:lnTo>
                  <a:close/>
                </a:path>
              </a:pathLst>
            </a:custGeom>
            <a:solidFill>
              <a:srgbClr val="00A443"/>
            </a:solidFill>
            <a:ln w="3272" cap="flat">
              <a:noFill/>
              <a:prstDash val="solid"/>
              <a:miter/>
            </a:ln>
          </p:spPr>
          <p:txBody>
            <a:bodyPr rtlCol="0" anchor="ctr"/>
            <a:lstStyle/>
            <a:p>
              <a:endParaRPr lang="es-ES" sz="900"/>
            </a:p>
          </p:txBody>
        </p:sp>
        <p:sp>
          <p:nvSpPr>
            <p:cNvPr id="58" name="Forma libre: forma 57">
              <a:extLst>
                <a:ext uri="{FF2B5EF4-FFF2-40B4-BE49-F238E27FC236}">
                  <a16:creationId xmlns:a16="http://schemas.microsoft.com/office/drawing/2014/main" id="{9E625D37-702A-A022-006A-7C9DBF7D181E}"/>
                </a:ext>
              </a:extLst>
            </p:cNvPr>
            <p:cNvSpPr/>
            <p:nvPr/>
          </p:nvSpPr>
          <p:spPr>
            <a:xfrm>
              <a:off x="2845426" y="6854609"/>
              <a:ext cx="163157" cy="195177"/>
            </a:xfrm>
            <a:custGeom>
              <a:avLst/>
              <a:gdLst>
                <a:gd name="connsiteX0" fmla="*/ 130371 w 163157"/>
                <a:gd name="connsiteY0" fmla="*/ 111665 h 195177"/>
                <a:gd name="connsiteX1" fmla="*/ 116945 w 163157"/>
                <a:gd name="connsiteY1" fmla="*/ 152271 h 195177"/>
                <a:gd name="connsiteX2" fmla="*/ 46540 w 163157"/>
                <a:gd name="connsiteY2" fmla="*/ 152271 h 195177"/>
                <a:gd name="connsiteX3" fmla="*/ 32787 w 163157"/>
                <a:gd name="connsiteY3" fmla="*/ 111665 h 195177"/>
                <a:gd name="connsiteX4" fmla="*/ 32787 w 163157"/>
                <a:gd name="connsiteY4" fmla="*/ 0 h 195177"/>
                <a:gd name="connsiteX5" fmla="*/ 40 w 163157"/>
                <a:gd name="connsiteY5" fmla="*/ 0 h 195177"/>
                <a:gd name="connsiteX6" fmla="*/ 40 w 163157"/>
                <a:gd name="connsiteY6" fmla="*/ 114285 h 195177"/>
                <a:gd name="connsiteX7" fmla="*/ 10847 w 163157"/>
                <a:gd name="connsiteY7" fmla="*/ 158493 h 195177"/>
                <a:gd name="connsiteX8" fmla="*/ 39991 w 163157"/>
                <a:gd name="connsiteY8" fmla="*/ 186000 h 195177"/>
                <a:gd name="connsiteX9" fmla="*/ 123494 w 163157"/>
                <a:gd name="connsiteY9" fmla="*/ 186000 h 195177"/>
                <a:gd name="connsiteX10" fmla="*/ 152311 w 163157"/>
                <a:gd name="connsiteY10" fmla="*/ 158493 h 195177"/>
                <a:gd name="connsiteX11" fmla="*/ 163118 w 163157"/>
                <a:gd name="connsiteY11" fmla="*/ 114285 h 195177"/>
                <a:gd name="connsiteX12" fmla="*/ 163118 w 163157"/>
                <a:gd name="connsiteY12" fmla="*/ 0 h 195177"/>
                <a:gd name="connsiteX13" fmla="*/ 130371 w 163157"/>
                <a:gd name="connsiteY13" fmla="*/ 0 h 195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3157" h="195177">
                  <a:moveTo>
                    <a:pt x="130371" y="111665"/>
                  </a:moveTo>
                  <a:cubicBezTo>
                    <a:pt x="130371" y="129676"/>
                    <a:pt x="125787" y="143102"/>
                    <a:pt x="116945" y="152271"/>
                  </a:cubicBezTo>
                  <a:cubicBezTo>
                    <a:pt x="96914" y="170236"/>
                    <a:pt x="66571" y="170236"/>
                    <a:pt x="46540" y="152271"/>
                  </a:cubicBezTo>
                  <a:cubicBezTo>
                    <a:pt x="37371" y="143102"/>
                    <a:pt x="32787" y="129676"/>
                    <a:pt x="32787" y="111665"/>
                  </a:cubicBezTo>
                  <a:lnTo>
                    <a:pt x="32787" y="0"/>
                  </a:lnTo>
                  <a:lnTo>
                    <a:pt x="40" y="0"/>
                  </a:lnTo>
                  <a:lnTo>
                    <a:pt x="40" y="114285"/>
                  </a:lnTo>
                  <a:cubicBezTo>
                    <a:pt x="-435" y="129728"/>
                    <a:pt x="3299" y="145011"/>
                    <a:pt x="10847" y="158493"/>
                  </a:cubicBezTo>
                  <a:cubicBezTo>
                    <a:pt x="17550" y="170403"/>
                    <a:pt x="27714" y="179994"/>
                    <a:pt x="39991" y="186000"/>
                  </a:cubicBezTo>
                  <a:cubicBezTo>
                    <a:pt x="66480" y="198237"/>
                    <a:pt x="97006" y="198237"/>
                    <a:pt x="123494" y="186000"/>
                  </a:cubicBezTo>
                  <a:cubicBezTo>
                    <a:pt x="135548" y="179798"/>
                    <a:pt x="145556" y="170245"/>
                    <a:pt x="152311" y="158493"/>
                  </a:cubicBezTo>
                  <a:cubicBezTo>
                    <a:pt x="159859" y="145011"/>
                    <a:pt x="163592" y="129728"/>
                    <a:pt x="163118" y="114285"/>
                  </a:cubicBezTo>
                  <a:lnTo>
                    <a:pt x="163118" y="0"/>
                  </a:lnTo>
                  <a:lnTo>
                    <a:pt x="130371" y="0"/>
                  </a:lnTo>
                  <a:close/>
                </a:path>
              </a:pathLst>
            </a:custGeom>
            <a:solidFill>
              <a:srgbClr val="00A443"/>
            </a:solidFill>
            <a:ln w="3272" cap="flat">
              <a:noFill/>
              <a:prstDash val="solid"/>
              <a:miter/>
            </a:ln>
          </p:spPr>
          <p:txBody>
            <a:bodyPr rtlCol="0" anchor="ctr"/>
            <a:lstStyle/>
            <a:p>
              <a:endParaRPr lang="es-ES" sz="900"/>
            </a:p>
          </p:txBody>
        </p:sp>
        <p:sp>
          <p:nvSpPr>
            <p:cNvPr id="59" name="Forma libre: forma 58">
              <a:extLst>
                <a:ext uri="{FF2B5EF4-FFF2-40B4-BE49-F238E27FC236}">
                  <a16:creationId xmlns:a16="http://schemas.microsoft.com/office/drawing/2014/main" id="{0176BBCE-376B-60CC-4B06-DE8E79BAE0C8}"/>
                </a:ext>
              </a:extLst>
            </p:cNvPr>
            <p:cNvSpPr/>
            <p:nvPr/>
          </p:nvSpPr>
          <p:spPr>
            <a:xfrm>
              <a:off x="3046529" y="6851322"/>
              <a:ext cx="163108" cy="195180"/>
            </a:xfrm>
            <a:custGeom>
              <a:avLst/>
              <a:gdLst>
                <a:gd name="connsiteX0" fmla="*/ 128366 w 163108"/>
                <a:gd name="connsiteY0" fmla="*/ 9181 h 195180"/>
                <a:gd name="connsiteX1" fmla="*/ 54032 w 163108"/>
                <a:gd name="connsiteY1" fmla="*/ 10163 h 195180"/>
                <a:gd name="connsiteX2" fmla="*/ 32746 w 163108"/>
                <a:gd name="connsiteY2" fmla="*/ 33086 h 195180"/>
                <a:gd name="connsiteX3" fmla="*/ 32746 w 163108"/>
                <a:gd name="connsiteY3" fmla="*/ 3287 h 195180"/>
                <a:gd name="connsiteX4" fmla="*/ 0 w 163108"/>
                <a:gd name="connsiteY4" fmla="*/ 3287 h 195180"/>
                <a:gd name="connsiteX5" fmla="*/ 0 w 163108"/>
                <a:gd name="connsiteY5" fmla="*/ 195181 h 195180"/>
                <a:gd name="connsiteX6" fmla="*/ 32746 w 163108"/>
                <a:gd name="connsiteY6" fmla="*/ 195181 h 195180"/>
                <a:gd name="connsiteX7" fmla="*/ 32746 w 163108"/>
                <a:gd name="connsiteY7" fmla="*/ 81223 h 195180"/>
                <a:gd name="connsiteX8" fmla="*/ 47155 w 163108"/>
                <a:gd name="connsiteY8" fmla="*/ 42910 h 195180"/>
                <a:gd name="connsiteX9" fmla="*/ 84486 w 163108"/>
                <a:gd name="connsiteY9" fmla="*/ 29156 h 195180"/>
                <a:gd name="connsiteX10" fmla="*/ 117560 w 163108"/>
                <a:gd name="connsiteY10" fmla="*/ 42910 h 195180"/>
                <a:gd name="connsiteX11" fmla="*/ 130331 w 163108"/>
                <a:gd name="connsiteY11" fmla="*/ 79913 h 195180"/>
                <a:gd name="connsiteX12" fmla="*/ 130331 w 163108"/>
                <a:gd name="connsiteY12" fmla="*/ 195181 h 195180"/>
                <a:gd name="connsiteX13" fmla="*/ 163077 w 163108"/>
                <a:gd name="connsiteY13" fmla="*/ 195181 h 195180"/>
                <a:gd name="connsiteX14" fmla="*/ 163077 w 163108"/>
                <a:gd name="connsiteY14" fmla="*/ 75001 h 195180"/>
                <a:gd name="connsiteX15" fmla="*/ 153908 w 163108"/>
                <a:gd name="connsiteY15" fmla="*/ 35378 h 195180"/>
                <a:gd name="connsiteX16" fmla="*/ 128366 w 163108"/>
                <a:gd name="connsiteY16" fmla="*/ 9181 h 19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3108" h="195180">
                  <a:moveTo>
                    <a:pt x="128366" y="9181"/>
                  </a:moveTo>
                  <a:cubicBezTo>
                    <a:pt x="105093" y="-3400"/>
                    <a:pt x="76964" y="-3030"/>
                    <a:pt x="54032" y="10163"/>
                  </a:cubicBezTo>
                  <a:cubicBezTo>
                    <a:pt x="44820" y="15524"/>
                    <a:pt x="37410" y="23501"/>
                    <a:pt x="32746" y="33086"/>
                  </a:cubicBezTo>
                  <a:lnTo>
                    <a:pt x="32746" y="3287"/>
                  </a:lnTo>
                  <a:lnTo>
                    <a:pt x="0" y="3287"/>
                  </a:lnTo>
                  <a:lnTo>
                    <a:pt x="0" y="195181"/>
                  </a:lnTo>
                  <a:lnTo>
                    <a:pt x="32746" y="195181"/>
                  </a:lnTo>
                  <a:lnTo>
                    <a:pt x="32746" y="81223"/>
                  </a:lnTo>
                  <a:cubicBezTo>
                    <a:pt x="32746" y="64850"/>
                    <a:pt x="37658" y="52406"/>
                    <a:pt x="47155" y="42910"/>
                  </a:cubicBezTo>
                  <a:cubicBezTo>
                    <a:pt x="57287" y="33564"/>
                    <a:pt x="70713" y="28619"/>
                    <a:pt x="84486" y="29156"/>
                  </a:cubicBezTo>
                  <a:cubicBezTo>
                    <a:pt x="96989" y="28698"/>
                    <a:pt x="109069" y="33721"/>
                    <a:pt x="117560" y="42910"/>
                  </a:cubicBezTo>
                  <a:cubicBezTo>
                    <a:pt x="126074" y="52079"/>
                    <a:pt x="130331" y="64522"/>
                    <a:pt x="130331" y="79913"/>
                  </a:cubicBezTo>
                  <a:lnTo>
                    <a:pt x="130331" y="195181"/>
                  </a:lnTo>
                  <a:lnTo>
                    <a:pt x="163077" y="195181"/>
                  </a:lnTo>
                  <a:lnTo>
                    <a:pt x="163077" y="75001"/>
                  </a:lnTo>
                  <a:cubicBezTo>
                    <a:pt x="163461" y="61228"/>
                    <a:pt x="160304" y="47583"/>
                    <a:pt x="153908" y="35378"/>
                  </a:cubicBezTo>
                  <a:cubicBezTo>
                    <a:pt x="148246" y="24261"/>
                    <a:pt x="139339" y="15125"/>
                    <a:pt x="128366" y="9181"/>
                  </a:cubicBezTo>
                  <a:close/>
                </a:path>
              </a:pathLst>
            </a:custGeom>
            <a:solidFill>
              <a:srgbClr val="00A443"/>
            </a:solidFill>
            <a:ln w="3272" cap="flat">
              <a:noFill/>
              <a:prstDash val="solid"/>
              <a:miter/>
            </a:ln>
          </p:spPr>
          <p:txBody>
            <a:bodyPr rtlCol="0" anchor="ctr"/>
            <a:lstStyle/>
            <a:p>
              <a:endParaRPr lang="es-ES" sz="900"/>
            </a:p>
          </p:txBody>
        </p:sp>
        <p:sp>
          <p:nvSpPr>
            <p:cNvPr id="60" name="Forma libre: forma 59">
              <a:extLst>
                <a:ext uri="{FF2B5EF4-FFF2-40B4-BE49-F238E27FC236}">
                  <a16:creationId xmlns:a16="http://schemas.microsoft.com/office/drawing/2014/main" id="{7D4BE8B0-8261-1D3E-899E-9BC54F319705}"/>
                </a:ext>
              </a:extLst>
            </p:cNvPr>
            <p:cNvSpPr/>
            <p:nvPr/>
          </p:nvSpPr>
          <p:spPr>
            <a:xfrm>
              <a:off x="3239045" y="6780602"/>
              <a:ext cx="188325" cy="269221"/>
            </a:xfrm>
            <a:custGeom>
              <a:avLst/>
              <a:gdLst>
                <a:gd name="connsiteX0" fmla="*/ 155579 w 188325"/>
                <a:gd name="connsiteY0" fmla="*/ 110683 h 269221"/>
                <a:gd name="connsiteX1" fmla="*/ 150339 w 188325"/>
                <a:gd name="connsiteY1" fmla="*/ 101842 h 269221"/>
                <a:gd name="connsiteX2" fmla="*/ 125124 w 188325"/>
                <a:gd name="connsiteY2" fmla="*/ 79246 h 269221"/>
                <a:gd name="connsiteX3" fmla="*/ 88776 w 188325"/>
                <a:gd name="connsiteY3" fmla="*/ 70732 h 269221"/>
                <a:gd name="connsiteX4" fmla="*/ 54065 w 188325"/>
                <a:gd name="connsiteY4" fmla="*/ 77609 h 269221"/>
                <a:gd name="connsiteX5" fmla="*/ 25575 w 188325"/>
                <a:gd name="connsiteY5" fmla="*/ 97912 h 269221"/>
                <a:gd name="connsiteX6" fmla="*/ 6910 w 188325"/>
                <a:gd name="connsiteY6" fmla="*/ 129676 h 269221"/>
                <a:gd name="connsiteX7" fmla="*/ 33 w 188325"/>
                <a:gd name="connsiteY7" fmla="*/ 169627 h 269221"/>
                <a:gd name="connsiteX8" fmla="*/ 11822 w 188325"/>
                <a:gd name="connsiteY8" fmla="*/ 221693 h 269221"/>
                <a:gd name="connsiteX9" fmla="*/ 43913 w 188325"/>
                <a:gd name="connsiteY9" fmla="*/ 256732 h 269221"/>
                <a:gd name="connsiteX10" fmla="*/ 88776 w 188325"/>
                <a:gd name="connsiteY10" fmla="*/ 269176 h 269221"/>
                <a:gd name="connsiteX11" fmla="*/ 125124 w 188325"/>
                <a:gd name="connsiteY11" fmla="*/ 260662 h 269221"/>
                <a:gd name="connsiteX12" fmla="*/ 150339 w 188325"/>
                <a:gd name="connsiteY12" fmla="*/ 238067 h 269221"/>
                <a:gd name="connsiteX13" fmla="*/ 155579 w 188325"/>
                <a:gd name="connsiteY13" fmla="*/ 229225 h 269221"/>
                <a:gd name="connsiteX14" fmla="*/ 155579 w 188325"/>
                <a:gd name="connsiteY14" fmla="*/ 265901 h 269221"/>
                <a:gd name="connsiteX15" fmla="*/ 188325 w 188325"/>
                <a:gd name="connsiteY15" fmla="*/ 265901 h 269221"/>
                <a:gd name="connsiteX16" fmla="*/ 188325 w 188325"/>
                <a:gd name="connsiteY16" fmla="*/ 0 h 269221"/>
                <a:gd name="connsiteX17" fmla="*/ 155579 w 188325"/>
                <a:gd name="connsiteY17" fmla="*/ 0 h 269221"/>
                <a:gd name="connsiteX18" fmla="*/ 139206 w 188325"/>
                <a:gd name="connsiteY18" fmla="*/ 221366 h 269221"/>
                <a:gd name="connsiteX19" fmla="*/ 119885 w 188325"/>
                <a:gd name="connsiteY19" fmla="*/ 234792 h 269221"/>
                <a:gd name="connsiteX20" fmla="*/ 94998 w 188325"/>
                <a:gd name="connsiteY20" fmla="*/ 239704 h 269221"/>
                <a:gd name="connsiteX21" fmla="*/ 50463 w 188325"/>
                <a:gd name="connsiteY21" fmla="*/ 221366 h 269221"/>
                <a:gd name="connsiteX22" fmla="*/ 33107 w 188325"/>
                <a:gd name="connsiteY22" fmla="*/ 169627 h 269221"/>
                <a:gd name="connsiteX23" fmla="*/ 37692 w 188325"/>
                <a:gd name="connsiteY23" fmla="*/ 140810 h 269221"/>
                <a:gd name="connsiteX24" fmla="*/ 50463 w 188325"/>
                <a:gd name="connsiteY24" fmla="*/ 118542 h 269221"/>
                <a:gd name="connsiteX25" fmla="*/ 70110 w 188325"/>
                <a:gd name="connsiteY25" fmla="*/ 104789 h 269221"/>
                <a:gd name="connsiteX26" fmla="*/ 94998 w 188325"/>
                <a:gd name="connsiteY26" fmla="*/ 100204 h 269221"/>
                <a:gd name="connsiteX27" fmla="*/ 139206 w 188325"/>
                <a:gd name="connsiteY27" fmla="*/ 118542 h 269221"/>
                <a:gd name="connsiteX28" fmla="*/ 156561 w 188325"/>
                <a:gd name="connsiteY28" fmla="*/ 169627 h 269221"/>
                <a:gd name="connsiteX29" fmla="*/ 151977 w 188325"/>
                <a:gd name="connsiteY29" fmla="*/ 199098 h 269221"/>
                <a:gd name="connsiteX30" fmla="*/ 139206 w 188325"/>
                <a:gd name="connsiteY30" fmla="*/ 221366 h 269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8325" h="269221">
                  <a:moveTo>
                    <a:pt x="155579" y="110683"/>
                  </a:moveTo>
                  <a:cubicBezTo>
                    <a:pt x="153941" y="107736"/>
                    <a:pt x="152304" y="104789"/>
                    <a:pt x="150339" y="101842"/>
                  </a:cubicBezTo>
                  <a:cubicBezTo>
                    <a:pt x="143829" y="92430"/>
                    <a:pt x="135191" y="84689"/>
                    <a:pt x="125124" y="79246"/>
                  </a:cubicBezTo>
                  <a:cubicBezTo>
                    <a:pt x="113984" y="73221"/>
                    <a:pt x="101436" y="70281"/>
                    <a:pt x="88776" y="70732"/>
                  </a:cubicBezTo>
                  <a:cubicBezTo>
                    <a:pt x="76856" y="70634"/>
                    <a:pt x="65045" y="72976"/>
                    <a:pt x="54065" y="77609"/>
                  </a:cubicBezTo>
                  <a:cubicBezTo>
                    <a:pt x="43252" y="82305"/>
                    <a:pt x="33546" y="89224"/>
                    <a:pt x="25575" y="97912"/>
                  </a:cubicBezTo>
                  <a:cubicBezTo>
                    <a:pt x="17405" y="107228"/>
                    <a:pt x="11072" y="118005"/>
                    <a:pt x="6910" y="129676"/>
                  </a:cubicBezTo>
                  <a:cubicBezTo>
                    <a:pt x="2214" y="142467"/>
                    <a:pt x="-118" y="156004"/>
                    <a:pt x="33" y="169627"/>
                  </a:cubicBezTo>
                  <a:cubicBezTo>
                    <a:pt x="-412" y="187690"/>
                    <a:pt x="3638" y="205582"/>
                    <a:pt x="11822" y="221693"/>
                  </a:cubicBezTo>
                  <a:cubicBezTo>
                    <a:pt x="19278" y="235971"/>
                    <a:pt x="30343" y="248051"/>
                    <a:pt x="43913" y="256732"/>
                  </a:cubicBezTo>
                  <a:cubicBezTo>
                    <a:pt x="57379" y="265066"/>
                    <a:pt x="72943" y="269382"/>
                    <a:pt x="88776" y="269176"/>
                  </a:cubicBezTo>
                  <a:cubicBezTo>
                    <a:pt x="101436" y="269628"/>
                    <a:pt x="113984" y="266690"/>
                    <a:pt x="125124" y="260662"/>
                  </a:cubicBezTo>
                  <a:cubicBezTo>
                    <a:pt x="135191" y="255219"/>
                    <a:pt x="143829" y="247478"/>
                    <a:pt x="150339" y="238067"/>
                  </a:cubicBezTo>
                  <a:cubicBezTo>
                    <a:pt x="152304" y="235119"/>
                    <a:pt x="153941" y="232172"/>
                    <a:pt x="155579" y="229225"/>
                  </a:cubicBezTo>
                  <a:lnTo>
                    <a:pt x="155579" y="265901"/>
                  </a:lnTo>
                  <a:lnTo>
                    <a:pt x="188325" y="265901"/>
                  </a:lnTo>
                  <a:lnTo>
                    <a:pt x="188325" y="0"/>
                  </a:lnTo>
                  <a:lnTo>
                    <a:pt x="155579" y="0"/>
                  </a:lnTo>
                  <a:close/>
                  <a:moveTo>
                    <a:pt x="139206" y="221366"/>
                  </a:moveTo>
                  <a:cubicBezTo>
                    <a:pt x="133858" y="227241"/>
                    <a:pt x="127253" y="231828"/>
                    <a:pt x="119885" y="234792"/>
                  </a:cubicBezTo>
                  <a:cubicBezTo>
                    <a:pt x="112023" y="238149"/>
                    <a:pt x="103545" y="239822"/>
                    <a:pt x="94998" y="239704"/>
                  </a:cubicBezTo>
                  <a:cubicBezTo>
                    <a:pt x="78212" y="240254"/>
                    <a:pt x="61996" y="233577"/>
                    <a:pt x="50463" y="221366"/>
                  </a:cubicBezTo>
                  <a:cubicBezTo>
                    <a:pt x="38674" y="208922"/>
                    <a:pt x="33107" y="191894"/>
                    <a:pt x="33107" y="169627"/>
                  </a:cubicBezTo>
                  <a:cubicBezTo>
                    <a:pt x="32845" y="159819"/>
                    <a:pt x="34401" y="150051"/>
                    <a:pt x="37692" y="140810"/>
                  </a:cubicBezTo>
                  <a:cubicBezTo>
                    <a:pt x="40423" y="132610"/>
                    <a:pt x="44765" y="125039"/>
                    <a:pt x="50463" y="118542"/>
                  </a:cubicBezTo>
                  <a:cubicBezTo>
                    <a:pt x="55915" y="112559"/>
                    <a:pt x="62625" y="107864"/>
                    <a:pt x="70110" y="104789"/>
                  </a:cubicBezTo>
                  <a:cubicBezTo>
                    <a:pt x="78042" y="101704"/>
                    <a:pt x="86487" y="100148"/>
                    <a:pt x="94998" y="100204"/>
                  </a:cubicBezTo>
                  <a:cubicBezTo>
                    <a:pt x="111679" y="99706"/>
                    <a:pt x="127774" y="106383"/>
                    <a:pt x="139206" y="118542"/>
                  </a:cubicBezTo>
                  <a:cubicBezTo>
                    <a:pt x="150667" y="130986"/>
                    <a:pt x="156561" y="148014"/>
                    <a:pt x="156561" y="169627"/>
                  </a:cubicBezTo>
                  <a:cubicBezTo>
                    <a:pt x="156689" y="179637"/>
                    <a:pt x="155140" y="189599"/>
                    <a:pt x="151977" y="199098"/>
                  </a:cubicBezTo>
                  <a:cubicBezTo>
                    <a:pt x="149324" y="207331"/>
                    <a:pt x="144972" y="214918"/>
                    <a:pt x="139206" y="221366"/>
                  </a:cubicBezTo>
                  <a:close/>
                </a:path>
              </a:pathLst>
            </a:custGeom>
            <a:solidFill>
              <a:srgbClr val="00A443"/>
            </a:solidFill>
            <a:ln w="3272" cap="flat">
              <a:noFill/>
              <a:prstDash val="solid"/>
              <a:miter/>
            </a:ln>
          </p:spPr>
          <p:txBody>
            <a:bodyPr rtlCol="0" anchor="ctr"/>
            <a:lstStyle/>
            <a:p>
              <a:endParaRPr lang="es-ES" sz="900"/>
            </a:p>
          </p:txBody>
        </p:sp>
        <p:sp>
          <p:nvSpPr>
            <p:cNvPr id="61" name="Forma libre: forma 60">
              <a:extLst>
                <a:ext uri="{FF2B5EF4-FFF2-40B4-BE49-F238E27FC236}">
                  <a16:creationId xmlns:a16="http://schemas.microsoft.com/office/drawing/2014/main" id="{43BCF696-EBE0-FE97-E820-818C1453D895}"/>
                </a:ext>
              </a:extLst>
            </p:cNvPr>
            <p:cNvSpPr/>
            <p:nvPr/>
          </p:nvSpPr>
          <p:spPr>
            <a:xfrm>
              <a:off x="3457459" y="6851318"/>
              <a:ext cx="168067" cy="198793"/>
            </a:xfrm>
            <a:custGeom>
              <a:avLst/>
              <a:gdLst>
                <a:gd name="connsiteX0" fmla="*/ 141830 w 168067"/>
                <a:gd name="connsiteY0" fmla="*/ 17372 h 198793"/>
                <a:gd name="connsiteX1" fmla="*/ 114650 w 168067"/>
                <a:gd name="connsiteY1" fmla="*/ 4273 h 198793"/>
                <a:gd name="connsiteX2" fmla="*/ 83541 w 168067"/>
                <a:gd name="connsiteY2" fmla="*/ 16 h 198793"/>
                <a:gd name="connsiteX3" fmla="*/ 36714 w 168067"/>
                <a:gd name="connsiteY3" fmla="*/ 11805 h 198793"/>
                <a:gd name="connsiteX4" fmla="*/ 6915 w 168067"/>
                <a:gd name="connsiteY4" fmla="*/ 46516 h 198793"/>
                <a:gd name="connsiteX5" fmla="*/ 32457 w 168067"/>
                <a:gd name="connsiteY5" fmla="*/ 60597 h 198793"/>
                <a:gd name="connsiteX6" fmla="*/ 51450 w 168067"/>
                <a:gd name="connsiteY6" fmla="*/ 37675 h 198793"/>
                <a:gd name="connsiteX7" fmla="*/ 83214 w 168067"/>
                <a:gd name="connsiteY7" fmla="*/ 29160 h 198793"/>
                <a:gd name="connsiteX8" fmla="*/ 108756 w 168067"/>
                <a:gd name="connsiteY8" fmla="*/ 34072 h 198793"/>
                <a:gd name="connsiteX9" fmla="*/ 128077 w 168067"/>
                <a:gd name="connsiteY9" fmla="*/ 49463 h 198793"/>
                <a:gd name="connsiteX10" fmla="*/ 135608 w 168067"/>
                <a:gd name="connsiteY10" fmla="*/ 78608 h 198793"/>
                <a:gd name="connsiteX11" fmla="*/ 135608 w 168067"/>
                <a:gd name="connsiteY11" fmla="*/ 102185 h 198793"/>
                <a:gd name="connsiteX12" fmla="*/ 129714 w 168067"/>
                <a:gd name="connsiteY12" fmla="*/ 96291 h 198793"/>
                <a:gd name="connsiteX13" fmla="*/ 77320 w 168067"/>
                <a:gd name="connsiteY13" fmla="*/ 80900 h 198793"/>
                <a:gd name="connsiteX14" fmla="*/ 38679 w 168067"/>
                <a:gd name="connsiteY14" fmla="*/ 87777 h 198793"/>
                <a:gd name="connsiteX15" fmla="*/ 10517 w 168067"/>
                <a:gd name="connsiteY15" fmla="*/ 107752 h 198793"/>
                <a:gd name="connsiteX16" fmla="*/ 38 w 168067"/>
                <a:gd name="connsiteY16" fmla="*/ 139516 h 198793"/>
                <a:gd name="connsiteX17" fmla="*/ 10517 w 168067"/>
                <a:gd name="connsiteY17" fmla="*/ 171935 h 198793"/>
                <a:gd name="connsiteX18" fmla="*/ 38351 w 168067"/>
                <a:gd name="connsiteY18" fmla="*/ 191910 h 198793"/>
                <a:gd name="connsiteX19" fmla="*/ 76337 w 168067"/>
                <a:gd name="connsiteY19" fmla="*/ 198787 h 198793"/>
                <a:gd name="connsiteX20" fmla="*/ 129386 w 168067"/>
                <a:gd name="connsiteY20" fmla="*/ 183069 h 198793"/>
                <a:gd name="connsiteX21" fmla="*/ 136263 w 168067"/>
                <a:gd name="connsiteY21" fmla="*/ 175864 h 198793"/>
                <a:gd name="connsiteX22" fmla="*/ 136263 w 168067"/>
                <a:gd name="connsiteY22" fmla="*/ 195185 h 198793"/>
                <a:gd name="connsiteX23" fmla="*/ 168027 w 168067"/>
                <a:gd name="connsiteY23" fmla="*/ 195185 h 198793"/>
                <a:gd name="connsiteX24" fmla="*/ 168027 w 168067"/>
                <a:gd name="connsiteY24" fmla="*/ 75005 h 198793"/>
                <a:gd name="connsiteX25" fmla="*/ 160823 w 168067"/>
                <a:gd name="connsiteY25" fmla="*/ 40622 h 198793"/>
                <a:gd name="connsiteX26" fmla="*/ 141830 w 168067"/>
                <a:gd name="connsiteY26" fmla="*/ 17372 h 198793"/>
                <a:gd name="connsiteX27" fmla="*/ 121527 w 168067"/>
                <a:gd name="connsiteY27" fmla="*/ 164403 h 198793"/>
                <a:gd name="connsiteX28" fmla="*/ 85506 w 168067"/>
                <a:gd name="connsiteY28" fmla="*/ 173245 h 198793"/>
                <a:gd name="connsiteX29" fmla="*/ 48175 w 168067"/>
                <a:gd name="connsiteY29" fmla="*/ 164731 h 198793"/>
                <a:gd name="connsiteX30" fmla="*/ 33439 w 168067"/>
                <a:gd name="connsiteY30" fmla="*/ 139516 h 198793"/>
                <a:gd name="connsiteX31" fmla="*/ 48175 w 168067"/>
                <a:gd name="connsiteY31" fmla="*/ 114301 h 198793"/>
                <a:gd name="connsiteX32" fmla="*/ 85506 w 168067"/>
                <a:gd name="connsiteY32" fmla="*/ 106115 h 198793"/>
                <a:gd name="connsiteX33" fmla="*/ 121527 w 168067"/>
                <a:gd name="connsiteY33" fmla="*/ 114956 h 198793"/>
                <a:gd name="connsiteX34" fmla="*/ 132766 w 168067"/>
                <a:gd name="connsiteY34" fmla="*/ 153165 h 198793"/>
                <a:gd name="connsiteX35" fmla="*/ 121527 w 168067"/>
                <a:gd name="connsiteY35" fmla="*/ 164403 h 198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8067" h="198793">
                  <a:moveTo>
                    <a:pt x="141830" y="17372"/>
                  </a:moveTo>
                  <a:cubicBezTo>
                    <a:pt x="133676" y="11333"/>
                    <a:pt x="124455" y="6890"/>
                    <a:pt x="114650" y="4273"/>
                  </a:cubicBezTo>
                  <a:cubicBezTo>
                    <a:pt x="104545" y="1346"/>
                    <a:pt x="94063" y="-85"/>
                    <a:pt x="83541" y="16"/>
                  </a:cubicBezTo>
                  <a:cubicBezTo>
                    <a:pt x="67162" y="-292"/>
                    <a:pt x="50995" y="3775"/>
                    <a:pt x="36714" y="11805"/>
                  </a:cubicBezTo>
                  <a:cubicBezTo>
                    <a:pt x="23059" y="19572"/>
                    <a:pt x="12524" y="31843"/>
                    <a:pt x="6915" y="46516"/>
                  </a:cubicBezTo>
                  <a:lnTo>
                    <a:pt x="32457" y="60597"/>
                  </a:lnTo>
                  <a:cubicBezTo>
                    <a:pt x="36301" y="51199"/>
                    <a:pt x="42929" y="43199"/>
                    <a:pt x="51450" y="37675"/>
                  </a:cubicBezTo>
                  <a:cubicBezTo>
                    <a:pt x="61002" y="31846"/>
                    <a:pt x="72028" y="28892"/>
                    <a:pt x="83214" y="29160"/>
                  </a:cubicBezTo>
                  <a:cubicBezTo>
                    <a:pt x="91970" y="29082"/>
                    <a:pt x="100655" y="30752"/>
                    <a:pt x="108756" y="34072"/>
                  </a:cubicBezTo>
                  <a:cubicBezTo>
                    <a:pt x="116648" y="37052"/>
                    <a:pt x="123407" y="42436"/>
                    <a:pt x="128077" y="49463"/>
                  </a:cubicBezTo>
                  <a:cubicBezTo>
                    <a:pt x="133457" y="58200"/>
                    <a:pt x="136083" y="68358"/>
                    <a:pt x="135608" y="78608"/>
                  </a:cubicBezTo>
                  <a:lnTo>
                    <a:pt x="135608" y="102185"/>
                  </a:lnTo>
                  <a:lnTo>
                    <a:pt x="129714" y="96291"/>
                  </a:lnTo>
                  <a:cubicBezTo>
                    <a:pt x="117598" y="86139"/>
                    <a:pt x="100242" y="80900"/>
                    <a:pt x="77320" y="80900"/>
                  </a:cubicBezTo>
                  <a:cubicBezTo>
                    <a:pt x="64126" y="80775"/>
                    <a:pt x="51021" y="83107"/>
                    <a:pt x="38679" y="87777"/>
                  </a:cubicBezTo>
                  <a:cubicBezTo>
                    <a:pt x="27732" y="91906"/>
                    <a:pt x="18032" y="98786"/>
                    <a:pt x="10517" y="107752"/>
                  </a:cubicBezTo>
                  <a:cubicBezTo>
                    <a:pt x="3313" y="116731"/>
                    <a:pt x="-407" y="128012"/>
                    <a:pt x="38" y="139516"/>
                  </a:cubicBezTo>
                  <a:cubicBezTo>
                    <a:pt x="-420" y="151223"/>
                    <a:pt x="3293" y="162710"/>
                    <a:pt x="10517" y="171935"/>
                  </a:cubicBezTo>
                  <a:cubicBezTo>
                    <a:pt x="17678" y="181133"/>
                    <a:pt x="27345" y="188069"/>
                    <a:pt x="38351" y="191910"/>
                  </a:cubicBezTo>
                  <a:cubicBezTo>
                    <a:pt x="50458" y="196603"/>
                    <a:pt x="63353" y="198938"/>
                    <a:pt x="76337" y="198787"/>
                  </a:cubicBezTo>
                  <a:cubicBezTo>
                    <a:pt x="99260" y="198787"/>
                    <a:pt x="116943" y="193548"/>
                    <a:pt x="129386" y="183069"/>
                  </a:cubicBezTo>
                  <a:cubicBezTo>
                    <a:pt x="131924" y="180914"/>
                    <a:pt x="134230" y="178501"/>
                    <a:pt x="136263" y="175864"/>
                  </a:cubicBezTo>
                  <a:lnTo>
                    <a:pt x="136263" y="195185"/>
                  </a:lnTo>
                  <a:lnTo>
                    <a:pt x="168027" y="195185"/>
                  </a:lnTo>
                  <a:lnTo>
                    <a:pt x="168027" y="75005"/>
                  </a:lnTo>
                  <a:cubicBezTo>
                    <a:pt x="168420" y="63132"/>
                    <a:pt x="165951" y="51340"/>
                    <a:pt x="160823" y="40622"/>
                  </a:cubicBezTo>
                  <a:cubicBezTo>
                    <a:pt x="156356" y="31518"/>
                    <a:pt x="149859" y="23564"/>
                    <a:pt x="141830" y="17372"/>
                  </a:cubicBezTo>
                  <a:close/>
                  <a:moveTo>
                    <a:pt x="121527" y="164403"/>
                  </a:moveTo>
                  <a:cubicBezTo>
                    <a:pt x="110564" y="170609"/>
                    <a:pt x="98097" y="173671"/>
                    <a:pt x="85506" y="173245"/>
                  </a:cubicBezTo>
                  <a:cubicBezTo>
                    <a:pt x="72542" y="173612"/>
                    <a:pt x="59699" y="170681"/>
                    <a:pt x="48175" y="164731"/>
                  </a:cubicBezTo>
                  <a:cubicBezTo>
                    <a:pt x="38721" y="159966"/>
                    <a:pt x="32951" y="150090"/>
                    <a:pt x="33439" y="139516"/>
                  </a:cubicBezTo>
                  <a:cubicBezTo>
                    <a:pt x="33033" y="128962"/>
                    <a:pt x="38780" y="119128"/>
                    <a:pt x="48175" y="114301"/>
                  </a:cubicBezTo>
                  <a:cubicBezTo>
                    <a:pt x="59781" y="108617"/>
                    <a:pt x="72585" y="105810"/>
                    <a:pt x="85506" y="106115"/>
                  </a:cubicBezTo>
                  <a:cubicBezTo>
                    <a:pt x="98097" y="105689"/>
                    <a:pt x="110564" y="108751"/>
                    <a:pt x="121527" y="114956"/>
                  </a:cubicBezTo>
                  <a:cubicBezTo>
                    <a:pt x="135183" y="122403"/>
                    <a:pt x="140212" y="139509"/>
                    <a:pt x="132766" y="153165"/>
                  </a:cubicBezTo>
                  <a:cubicBezTo>
                    <a:pt x="130176" y="157913"/>
                    <a:pt x="126276" y="161813"/>
                    <a:pt x="121527" y="164403"/>
                  </a:cubicBezTo>
                  <a:close/>
                </a:path>
              </a:pathLst>
            </a:custGeom>
            <a:solidFill>
              <a:srgbClr val="00A443"/>
            </a:solidFill>
            <a:ln w="3272" cap="flat">
              <a:noFill/>
              <a:prstDash val="solid"/>
              <a:miter/>
            </a:ln>
          </p:spPr>
          <p:txBody>
            <a:bodyPr rtlCol="0" anchor="ctr"/>
            <a:lstStyle/>
            <a:p>
              <a:endParaRPr lang="es-ES" sz="900"/>
            </a:p>
          </p:txBody>
        </p:sp>
        <p:sp>
          <p:nvSpPr>
            <p:cNvPr id="62" name="Forma libre: forma 61">
              <a:extLst>
                <a:ext uri="{FF2B5EF4-FFF2-40B4-BE49-F238E27FC236}">
                  <a16:creationId xmlns:a16="http://schemas.microsoft.com/office/drawing/2014/main" id="{5148F7FB-42FE-671D-9A8B-4AB41C45BBAC}"/>
                </a:ext>
              </a:extLst>
            </p:cNvPr>
            <p:cNvSpPr/>
            <p:nvPr/>
          </p:nvSpPr>
          <p:spPr>
            <a:xfrm>
              <a:off x="3653632" y="6851328"/>
              <a:ext cx="180776" cy="198456"/>
            </a:xfrm>
            <a:custGeom>
              <a:avLst/>
              <a:gdLst>
                <a:gd name="connsiteX0" fmla="*/ 51428 w 180776"/>
                <a:gd name="connsiteY0" fmla="*/ 47160 h 198456"/>
                <a:gd name="connsiteX1" fmla="*/ 70748 w 180776"/>
                <a:gd name="connsiteY1" fmla="*/ 33735 h 198456"/>
                <a:gd name="connsiteX2" fmla="*/ 93998 w 180776"/>
                <a:gd name="connsiteY2" fmla="*/ 29150 h 198456"/>
                <a:gd name="connsiteX3" fmla="*/ 129037 w 180776"/>
                <a:gd name="connsiteY3" fmla="*/ 38319 h 198456"/>
                <a:gd name="connsiteX4" fmla="*/ 153269 w 180776"/>
                <a:gd name="connsiteY4" fmla="*/ 70411 h 198456"/>
                <a:gd name="connsiteX5" fmla="*/ 180777 w 180776"/>
                <a:gd name="connsiteY5" fmla="*/ 56984 h 198456"/>
                <a:gd name="connsiteX6" fmla="*/ 159164 w 180776"/>
                <a:gd name="connsiteY6" fmla="*/ 23256 h 198456"/>
                <a:gd name="connsiteX7" fmla="*/ 128382 w 180776"/>
                <a:gd name="connsiteY7" fmla="*/ 5245 h 198456"/>
                <a:gd name="connsiteX8" fmla="*/ 93998 w 180776"/>
                <a:gd name="connsiteY8" fmla="*/ 6 h 198456"/>
                <a:gd name="connsiteX9" fmla="*/ 56995 w 180776"/>
                <a:gd name="connsiteY9" fmla="*/ 7210 h 198456"/>
                <a:gd name="connsiteX10" fmla="*/ 27196 w 180776"/>
                <a:gd name="connsiteY10" fmla="*/ 27513 h 198456"/>
                <a:gd name="connsiteX11" fmla="*/ 7220 w 180776"/>
                <a:gd name="connsiteY11" fmla="*/ 58949 h 198456"/>
                <a:gd name="connsiteX12" fmla="*/ 16 w 180776"/>
                <a:gd name="connsiteY12" fmla="*/ 98900 h 198456"/>
                <a:gd name="connsiteX13" fmla="*/ 12460 w 180776"/>
                <a:gd name="connsiteY13" fmla="*/ 150967 h 198456"/>
                <a:gd name="connsiteX14" fmla="*/ 46189 w 180776"/>
                <a:gd name="connsiteY14" fmla="*/ 186005 h 198456"/>
                <a:gd name="connsiteX15" fmla="*/ 93998 w 180776"/>
                <a:gd name="connsiteY15" fmla="*/ 198449 h 198456"/>
                <a:gd name="connsiteX16" fmla="*/ 128382 w 180776"/>
                <a:gd name="connsiteY16" fmla="*/ 193210 h 198456"/>
                <a:gd name="connsiteX17" fmla="*/ 159164 w 180776"/>
                <a:gd name="connsiteY17" fmla="*/ 174872 h 198456"/>
                <a:gd name="connsiteX18" fmla="*/ 180777 w 180776"/>
                <a:gd name="connsiteY18" fmla="*/ 141470 h 198456"/>
                <a:gd name="connsiteX19" fmla="*/ 153269 w 180776"/>
                <a:gd name="connsiteY19" fmla="*/ 128044 h 198456"/>
                <a:gd name="connsiteX20" fmla="*/ 129037 w 180776"/>
                <a:gd name="connsiteY20" fmla="*/ 159481 h 198456"/>
                <a:gd name="connsiteX21" fmla="*/ 93998 w 180776"/>
                <a:gd name="connsiteY21" fmla="*/ 168977 h 198456"/>
                <a:gd name="connsiteX22" fmla="*/ 63872 w 180776"/>
                <a:gd name="connsiteY22" fmla="*/ 160791 h 198456"/>
                <a:gd name="connsiteX23" fmla="*/ 41932 w 180776"/>
                <a:gd name="connsiteY23" fmla="*/ 137541 h 198456"/>
                <a:gd name="connsiteX24" fmla="*/ 33418 w 180776"/>
                <a:gd name="connsiteY24" fmla="*/ 98900 h 198456"/>
                <a:gd name="connsiteX25" fmla="*/ 38330 w 180776"/>
                <a:gd name="connsiteY25" fmla="*/ 69101 h 198456"/>
                <a:gd name="connsiteX26" fmla="*/ 51428 w 180776"/>
                <a:gd name="connsiteY26" fmla="*/ 47160 h 19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0776" h="198456">
                  <a:moveTo>
                    <a:pt x="51428" y="47160"/>
                  </a:moveTo>
                  <a:cubicBezTo>
                    <a:pt x="56838" y="41361"/>
                    <a:pt x="63426" y="36783"/>
                    <a:pt x="70748" y="33735"/>
                  </a:cubicBezTo>
                  <a:cubicBezTo>
                    <a:pt x="78126" y="30709"/>
                    <a:pt x="86025" y="29150"/>
                    <a:pt x="93998" y="29150"/>
                  </a:cubicBezTo>
                  <a:cubicBezTo>
                    <a:pt x="106285" y="29035"/>
                    <a:pt x="118381" y="32202"/>
                    <a:pt x="129037" y="38319"/>
                  </a:cubicBezTo>
                  <a:cubicBezTo>
                    <a:pt x="139189" y="44541"/>
                    <a:pt x="147375" y="55347"/>
                    <a:pt x="153269" y="70411"/>
                  </a:cubicBezTo>
                  <a:lnTo>
                    <a:pt x="180777" y="56984"/>
                  </a:lnTo>
                  <a:cubicBezTo>
                    <a:pt x="176503" y="44112"/>
                    <a:pt x="169073" y="32516"/>
                    <a:pt x="159164" y="23256"/>
                  </a:cubicBezTo>
                  <a:cubicBezTo>
                    <a:pt x="150303" y="15131"/>
                    <a:pt x="139808" y="8991"/>
                    <a:pt x="128382" y="5245"/>
                  </a:cubicBezTo>
                  <a:cubicBezTo>
                    <a:pt x="117268" y="1702"/>
                    <a:pt x="105663" y="-66"/>
                    <a:pt x="93998" y="6"/>
                  </a:cubicBezTo>
                  <a:cubicBezTo>
                    <a:pt x="81303" y="-135"/>
                    <a:pt x="68712" y="2318"/>
                    <a:pt x="56995" y="7210"/>
                  </a:cubicBezTo>
                  <a:cubicBezTo>
                    <a:pt x="45786" y="11883"/>
                    <a:pt x="35647" y="18792"/>
                    <a:pt x="27196" y="27513"/>
                  </a:cubicBezTo>
                  <a:cubicBezTo>
                    <a:pt x="18426" y="36492"/>
                    <a:pt x="11625" y="47196"/>
                    <a:pt x="7220" y="58949"/>
                  </a:cubicBezTo>
                  <a:cubicBezTo>
                    <a:pt x="2262" y="71675"/>
                    <a:pt x="-184" y="85241"/>
                    <a:pt x="16" y="98900"/>
                  </a:cubicBezTo>
                  <a:cubicBezTo>
                    <a:pt x="-298" y="117028"/>
                    <a:pt x="3985" y="134941"/>
                    <a:pt x="12460" y="150967"/>
                  </a:cubicBezTo>
                  <a:cubicBezTo>
                    <a:pt x="20234" y="165549"/>
                    <a:pt x="31915" y="177681"/>
                    <a:pt x="46189" y="186005"/>
                  </a:cubicBezTo>
                  <a:cubicBezTo>
                    <a:pt x="60725" y="194359"/>
                    <a:pt x="77236" y="198655"/>
                    <a:pt x="93998" y="198449"/>
                  </a:cubicBezTo>
                  <a:cubicBezTo>
                    <a:pt x="105663" y="198521"/>
                    <a:pt x="117268" y="196753"/>
                    <a:pt x="128382" y="193210"/>
                  </a:cubicBezTo>
                  <a:cubicBezTo>
                    <a:pt x="139879" y="189467"/>
                    <a:pt x="150398" y="183199"/>
                    <a:pt x="159164" y="174872"/>
                  </a:cubicBezTo>
                  <a:cubicBezTo>
                    <a:pt x="168857" y="165562"/>
                    <a:pt x="176258" y="154127"/>
                    <a:pt x="180777" y="141470"/>
                  </a:cubicBezTo>
                  <a:lnTo>
                    <a:pt x="153269" y="128044"/>
                  </a:lnTo>
                  <a:cubicBezTo>
                    <a:pt x="147375" y="142453"/>
                    <a:pt x="139189" y="152931"/>
                    <a:pt x="129037" y="159481"/>
                  </a:cubicBezTo>
                  <a:cubicBezTo>
                    <a:pt x="118473" y="165853"/>
                    <a:pt x="106334" y="169141"/>
                    <a:pt x="93998" y="168977"/>
                  </a:cubicBezTo>
                  <a:cubicBezTo>
                    <a:pt x="83385" y="169141"/>
                    <a:pt x="72943" y="166305"/>
                    <a:pt x="63872" y="160791"/>
                  </a:cubicBezTo>
                  <a:cubicBezTo>
                    <a:pt x="54523" y="155250"/>
                    <a:pt x="46922" y="147194"/>
                    <a:pt x="41932" y="137541"/>
                  </a:cubicBezTo>
                  <a:cubicBezTo>
                    <a:pt x="35952" y="125559"/>
                    <a:pt x="33028" y="112287"/>
                    <a:pt x="33418" y="98900"/>
                  </a:cubicBezTo>
                  <a:cubicBezTo>
                    <a:pt x="33260" y="88752"/>
                    <a:pt x="34924" y="78659"/>
                    <a:pt x="38330" y="69101"/>
                  </a:cubicBezTo>
                  <a:cubicBezTo>
                    <a:pt x="41103" y="60947"/>
                    <a:pt x="45566" y="53471"/>
                    <a:pt x="51428" y="47160"/>
                  </a:cubicBezTo>
                  <a:close/>
                </a:path>
              </a:pathLst>
            </a:custGeom>
            <a:solidFill>
              <a:srgbClr val="00A443"/>
            </a:solidFill>
            <a:ln w="3272" cap="flat">
              <a:noFill/>
              <a:prstDash val="solid"/>
              <a:miter/>
            </a:ln>
          </p:spPr>
          <p:txBody>
            <a:bodyPr rtlCol="0" anchor="ctr"/>
            <a:lstStyle/>
            <a:p>
              <a:endParaRPr lang="es-ES" sz="900"/>
            </a:p>
          </p:txBody>
        </p:sp>
        <p:sp>
          <p:nvSpPr>
            <p:cNvPr id="63" name="Forma libre: forma 62">
              <a:extLst>
                <a:ext uri="{FF2B5EF4-FFF2-40B4-BE49-F238E27FC236}">
                  <a16:creationId xmlns:a16="http://schemas.microsoft.com/office/drawing/2014/main" id="{1D258188-666C-37DA-3CE5-56E3C6FDA594}"/>
                </a:ext>
              </a:extLst>
            </p:cNvPr>
            <p:cNvSpPr/>
            <p:nvPr/>
          </p:nvSpPr>
          <p:spPr>
            <a:xfrm>
              <a:off x="3860606" y="6854609"/>
              <a:ext cx="32746" cy="191730"/>
            </a:xfrm>
            <a:custGeom>
              <a:avLst/>
              <a:gdLst>
                <a:gd name="connsiteX0" fmla="*/ 0 w 32746"/>
                <a:gd name="connsiteY0" fmla="*/ 0 h 191730"/>
                <a:gd name="connsiteX1" fmla="*/ 32746 w 32746"/>
                <a:gd name="connsiteY1" fmla="*/ 0 h 191730"/>
                <a:gd name="connsiteX2" fmla="*/ 32746 w 32746"/>
                <a:gd name="connsiteY2" fmla="*/ 191730 h 191730"/>
                <a:gd name="connsiteX3" fmla="*/ 0 w 32746"/>
                <a:gd name="connsiteY3" fmla="*/ 191730 h 191730"/>
              </a:gdLst>
              <a:ahLst/>
              <a:cxnLst>
                <a:cxn ang="0">
                  <a:pos x="connsiteX0" y="connsiteY0"/>
                </a:cxn>
                <a:cxn ang="0">
                  <a:pos x="connsiteX1" y="connsiteY1"/>
                </a:cxn>
                <a:cxn ang="0">
                  <a:pos x="connsiteX2" y="connsiteY2"/>
                </a:cxn>
                <a:cxn ang="0">
                  <a:pos x="connsiteX3" y="connsiteY3"/>
                </a:cxn>
              </a:cxnLst>
              <a:rect l="l" t="t" r="r" b="b"/>
              <a:pathLst>
                <a:path w="32746" h="191730">
                  <a:moveTo>
                    <a:pt x="0" y="0"/>
                  </a:moveTo>
                  <a:lnTo>
                    <a:pt x="32746" y="0"/>
                  </a:lnTo>
                  <a:lnTo>
                    <a:pt x="32746" y="191730"/>
                  </a:lnTo>
                  <a:lnTo>
                    <a:pt x="0" y="191730"/>
                  </a:lnTo>
                  <a:close/>
                </a:path>
              </a:pathLst>
            </a:custGeom>
            <a:solidFill>
              <a:srgbClr val="00A443"/>
            </a:solidFill>
            <a:ln w="3272" cap="flat">
              <a:noFill/>
              <a:prstDash val="solid"/>
              <a:miter/>
            </a:ln>
          </p:spPr>
          <p:txBody>
            <a:bodyPr rtlCol="0" anchor="ctr"/>
            <a:lstStyle/>
            <a:p>
              <a:endParaRPr lang="es-ES" sz="900"/>
            </a:p>
          </p:txBody>
        </p:sp>
        <p:sp>
          <p:nvSpPr>
            <p:cNvPr id="64" name="Forma libre: forma 63">
              <a:extLst>
                <a:ext uri="{FF2B5EF4-FFF2-40B4-BE49-F238E27FC236}">
                  <a16:creationId xmlns:a16="http://schemas.microsoft.com/office/drawing/2014/main" id="{10E766C4-C086-2E11-3B0A-CFD861497A5E}"/>
                </a:ext>
              </a:extLst>
            </p:cNvPr>
            <p:cNvSpPr/>
            <p:nvPr/>
          </p:nvSpPr>
          <p:spPr>
            <a:xfrm>
              <a:off x="3854357" y="6772729"/>
              <a:ext cx="45885" cy="45205"/>
            </a:xfrm>
            <a:custGeom>
              <a:avLst/>
              <a:gdLst>
                <a:gd name="connsiteX0" fmla="*/ 22622 w 45885"/>
                <a:gd name="connsiteY0" fmla="*/ 14 h 45205"/>
                <a:gd name="connsiteX1" fmla="*/ 6249 w 45885"/>
                <a:gd name="connsiteY1" fmla="*/ 6236 h 45205"/>
                <a:gd name="connsiteX2" fmla="*/ 27 w 45885"/>
                <a:gd name="connsiteY2" fmla="*/ 22282 h 45205"/>
                <a:gd name="connsiteX3" fmla="*/ 6249 w 45885"/>
                <a:gd name="connsiteY3" fmla="*/ 38982 h 45205"/>
                <a:gd name="connsiteX4" fmla="*/ 22622 w 45885"/>
                <a:gd name="connsiteY4" fmla="*/ 45204 h 45205"/>
                <a:gd name="connsiteX5" fmla="*/ 39323 w 45885"/>
                <a:gd name="connsiteY5" fmla="*/ 38982 h 45205"/>
                <a:gd name="connsiteX6" fmla="*/ 45872 w 45885"/>
                <a:gd name="connsiteY6" fmla="*/ 22282 h 45205"/>
                <a:gd name="connsiteX7" fmla="*/ 39323 w 45885"/>
                <a:gd name="connsiteY7" fmla="*/ 6236 h 45205"/>
                <a:gd name="connsiteX8" fmla="*/ 22622 w 45885"/>
                <a:gd name="connsiteY8" fmla="*/ 14 h 45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85" h="45205">
                  <a:moveTo>
                    <a:pt x="22622" y="14"/>
                  </a:moveTo>
                  <a:cubicBezTo>
                    <a:pt x="16551" y="-199"/>
                    <a:pt x="10647" y="2044"/>
                    <a:pt x="6249" y="6236"/>
                  </a:cubicBezTo>
                  <a:cubicBezTo>
                    <a:pt x="2044" y="10493"/>
                    <a:pt x="-209" y="16302"/>
                    <a:pt x="27" y="22282"/>
                  </a:cubicBezTo>
                  <a:cubicBezTo>
                    <a:pt x="-274" y="28467"/>
                    <a:pt x="1975" y="34502"/>
                    <a:pt x="6249" y="38982"/>
                  </a:cubicBezTo>
                  <a:cubicBezTo>
                    <a:pt x="10738" y="43026"/>
                    <a:pt x="16580" y="45243"/>
                    <a:pt x="22622" y="45204"/>
                  </a:cubicBezTo>
                  <a:cubicBezTo>
                    <a:pt x="28765" y="45263"/>
                    <a:pt x="34715" y="43046"/>
                    <a:pt x="39323" y="38982"/>
                  </a:cubicBezTo>
                  <a:cubicBezTo>
                    <a:pt x="43717" y="34558"/>
                    <a:pt x="46088" y="28513"/>
                    <a:pt x="45872" y="22282"/>
                  </a:cubicBezTo>
                  <a:cubicBezTo>
                    <a:pt x="46023" y="16253"/>
                    <a:pt x="43648" y="10437"/>
                    <a:pt x="39323" y="6236"/>
                  </a:cubicBezTo>
                  <a:cubicBezTo>
                    <a:pt x="34784" y="2057"/>
                    <a:pt x="28788" y="-176"/>
                    <a:pt x="22622" y="14"/>
                  </a:cubicBezTo>
                  <a:close/>
                </a:path>
              </a:pathLst>
            </a:custGeom>
            <a:solidFill>
              <a:srgbClr val="00A443"/>
            </a:solidFill>
            <a:ln w="3272" cap="flat">
              <a:noFill/>
              <a:prstDash val="solid"/>
              <a:miter/>
            </a:ln>
          </p:spPr>
          <p:txBody>
            <a:bodyPr rtlCol="0" anchor="ctr"/>
            <a:lstStyle/>
            <a:p>
              <a:endParaRPr lang="es-ES" sz="900"/>
            </a:p>
          </p:txBody>
        </p:sp>
        <p:sp>
          <p:nvSpPr>
            <p:cNvPr id="65" name="Forma libre: forma 64">
              <a:extLst>
                <a:ext uri="{FF2B5EF4-FFF2-40B4-BE49-F238E27FC236}">
                  <a16:creationId xmlns:a16="http://schemas.microsoft.com/office/drawing/2014/main" id="{810CDA7D-9C6E-3093-B625-7FBEF454D29E}"/>
                </a:ext>
              </a:extLst>
            </p:cNvPr>
            <p:cNvSpPr/>
            <p:nvPr/>
          </p:nvSpPr>
          <p:spPr>
            <a:xfrm>
              <a:off x="3998141" y="6773725"/>
              <a:ext cx="69749" cy="51739"/>
            </a:xfrm>
            <a:custGeom>
              <a:avLst/>
              <a:gdLst>
                <a:gd name="connsiteX0" fmla="*/ 69750 w 69749"/>
                <a:gd name="connsiteY0" fmla="*/ 0 h 51739"/>
                <a:gd name="connsiteX1" fmla="*/ 33074 w 69749"/>
                <a:gd name="connsiteY1" fmla="*/ 0 h 51739"/>
                <a:gd name="connsiteX2" fmla="*/ 0 w 69749"/>
                <a:gd name="connsiteY2" fmla="*/ 51739 h 51739"/>
                <a:gd name="connsiteX3" fmla="*/ 32091 w 69749"/>
                <a:gd name="connsiteY3" fmla="*/ 51739 h 51739"/>
                <a:gd name="connsiteX4" fmla="*/ 69750 w 69749"/>
                <a:gd name="connsiteY4" fmla="*/ 0 h 51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749" h="51739">
                  <a:moveTo>
                    <a:pt x="69750" y="0"/>
                  </a:moveTo>
                  <a:lnTo>
                    <a:pt x="33074" y="0"/>
                  </a:lnTo>
                  <a:lnTo>
                    <a:pt x="0" y="51739"/>
                  </a:lnTo>
                  <a:lnTo>
                    <a:pt x="32091" y="51739"/>
                  </a:lnTo>
                  <a:lnTo>
                    <a:pt x="69750" y="0"/>
                  </a:lnTo>
                  <a:close/>
                </a:path>
              </a:pathLst>
            </a:custGeom>
            <a:solidFill>
              <a:srgbClr val="00A443"/>
            </a:solidFill>
            <a:ln w="3272" cap="flat">
              <a:noFill/>
              <a:prstDash val="solid"/>
              <a:miter/>
            </a:ln>
          </p:spPr>
          <p:txBody>
            <a:bodyPr rtlCol="0" anchor="ctr"/>
            <a:lstStyle/>
            <a:p>
              <a:endParaRPr lang="es-ES" sz="900"/>
            </a:p>
          </p:txBody>
        </p:sp>
        <p:sp>
          <p:nvSpPr>
            <p:cNvPr id="66" name="Forma libre: forma 65">
              <a:extLst>
                <a:ext uri="{FF2B5EF4-FFF2-40B4-BE49-F238E27FC236}">
                  <a16:creationId xmlns:a16="http://schemas.microsoft.com/office/drawing/2014/main" id="{2A24DA15-86BB-CF35-A8EA-AF3F2D08C643}"/>
                </a:ext>
              </a:extLst>
            </p:cNvPr>
            <p:cNvSpPr/>
            <p:nvPr/>
          </p:nvSpPr>
          <p:spPr>
            <a:xfrm>
              <a:off x="3923126" y="6851324"/>
              <a:ext cx="192942" cy="198811"/>
            </a:xfrm>
            <a:custGeom>
              <a:avLst/>
              <a:gdLst>
                <a:gd name="connsiteX0" fmla="*/ 146075 w 192942"/>
                <a:gd name="connsiteY0" fmla="*/ 12454 h 198811"/>
                <a:gd name="connsiteX1" fmla="*/ 96627 w 192942"/>
                <a:gd name="connsiteY1" fmla="*/ 10 h 198811"/>
                <a:gd name="connsiteX2" fmla="*/ 58314 w 192942"/>
                <a:gd name="connsiteY2" fmla="*/ 6887 h 198811"/>
                <a:gd name="connsiteX3" fmla="*/ 27532 w 192942"/>
                <a:gd name="connsiteY3" fmla="*/ 27189 h 198811"/>
                <a:gd name="connsiteX4" fmla="*/ 7230 w 192942"/>
                <a:gd name="connsiteY4" fmla="*/ 58954 h 198811"/>
                <a:gd name="connsiteX5" fmla="*/ 25 w 192942"/>
                <a:gd name="connsiteY5" fmla="*/ 98904 h 198811"/>
                <a:gd name="connsiteX6" fmla="*/ 12797 w 192942"/>
                <a:gd name="connsiteY6" fmla="*/ 151298 h 198811"/>
                <a:gd name="connsiteX7" fmla="*/ 47180 w 192942"/>
                <a:gd name="connsiteY7" fmla="*/ 186337 h 198811"/>
                <a:gd name="connsiteX8" fmla="*/ 96627 w 192942"/>
                <a:gd name="connsiteY8" fmla="*/ 198781 h 198811"/>
                <a:gd name="connsiteX9" fmla="*/ 135268 w 192942"/>
                <a:gd name="connsiteY9" fmla="*/ 191577 h 198811"/>
                <a:gd name="connsiteX10" fmla="*/ 165722 w 192942"/>
                <a:gd name="connsiteY10" fmla="*/ 171274 h 198811"/>
                <a:gd name="connsiteX11" fmla="*/ 185698 w 192942"/>
                <a:gd name="connsiteY11" fmla="*/ 139510 h 198811"/>
                <a:gd name="connsiteX12" fmla="*/ 192902 w 192942"/>
                <a:gd name="connsiteY12" fmla="*/ 98904 h 198811"/>
                <a:gd name="connsiteX13" fmla="*/ 180458 w 192942"/>
                <a:gd name="connsiteY13" fmla="*/ 47165 h 198811"/>
                <a:gd name="connsiteX14" fmla="*/ 146075 w 192942"/>
                <a:gd name="connsiteY14" fmla="*/ 12454 h 198811"/>
                <a:gd name="connsiteX15" fmla="*/ 155244 w 192942"/>
                <a:gd name="connsiteY15" fmla="*/ 128376 h 198811"/>
                <a:gd name="connsiteX16" fmla="*/ 141817 w 192942"/>
                <a:gd name="connsiteY16" fmla="*/ 150644 h 198811"/>
                <a:gd name="connsiteX17" fmla="*/ 121842 w 192942"/>
                <a:gd name="connsiteY17" fmla="*/ 164397 h 198811"/>
                <a:gd name="connsiteX18" fmla="*/ 64208 w 192942"/>
                <a:gd name="connsiteY18" fmla="*/ 160795 h 198811"/>
                <a:gd name="connsiteX19" fmla="*/ 41613 w 192942"/>
                <a:gd name="connsiteY19" fmla="*/ 136890 h 198811"/>
                <a:gd name="connsiteX20" fmla="*/ 33427 w 192942"/>
                <a:gd name="connsiteY20" fmla="*/ 98904 h 198811"/>
                <a:gd name="connsiteX21" fmla="*/ 38339 w 192942"/>
                <a:gd name="connsiteY21" fmla="*/ 69760 h 198811"/>
                <a:gd name="connsiteX22" fmla="*/ 51437 w 192942"/>
                <a:gd name="connsiteY22" fmla="*/ 47820 h 198811"/>
                <a:gd name="connsiteX23" fmla="*/ 71740 w 192942"/>
                <a:gd name="connsiteY23" fmla="*/ 34066 h 198811"/>
                <a:gd name="connsiteX24" fmla="*/ 96627 w 192942"/>
                <a:gd name="connsiteY24" fmla="*/ 29482 h 198811"/>
                <a:gd name="connsiteX25" fmla="*/ 129046 w 192942"/>
                <a:gd name="connsiteY25" fmla="*/ 37996 h 198811"/>
                <a:gd name="connsiteX26" fmla="*/ 151641 w 192942"/>
                <a:gd name="connsiteY26" fmla="*/ 61901 h 198811"/>
                <a:gd name="connsiteX27" fmla="*/ 159828 w 192942"/>
                <a:gd name="connsiteY27" fmla="*/ 98904 h 198811"/>
                <a:gd name="connsiteX28" fmla="*/ 155244 w 192942"/>
                <a:gd name="connsiteY28" fmla="*/ 128376 h 198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2942" h="198811">
                  <a:moveTo>
                    <a:pt x="146075" y="12454"/>
                  </a:moveTo>
                  <a:cubicBezTo>
                    <a:pt x="130962" y="4054"/>
                    <a:pt x="113914" y="-236"/>
                    <a:pt x="96627" y="10"/>
                  </a:cubicBezTo>
                  <a:cubicBezTo>
                    <a:pt x="83539" y="-111"/>
                    <a:pt x="70545" y="2220"/>
                    <a:pt x="58314" y="6887"/>
                  </a:cubicBezTo>
                  <a:cubicBezTo>
                    <a:pt x="46807" y="11540"/>
                    <a:pt x="36341" y="18443"/>
                    <a:pt x="27532" y="27189"/>
                  </a:cubicBezTo>
                  <a:cubicBezTo>
                    <a:pt x="18802" y="36388"/>
                    <a:pt x="11912" y="47168"/>
                    <a:pt x="7230" y="58954"/>
                  </a:cubicBezTo>
                  <a:cubicBezTo>
                    <a:pt x="2455" y="71731"/>
                    <a:pt x="16" y="85262"/>
                    <a:pt x="25" y="98904"/>
                  </a:cubicBezTo>
                  <a:cubicBezTo>
                    <a:pt x="-377" y="117186"/>
                    <a:pt x="4027" y="135253"/>
                    <a:pt x="12797" y="151298"/>
                  </a:cubicBezTo>
                  <a:cubicBezTo>
                    <a:pt x="20633" y="166054"/>
                    <a:pt x="32575" y="178226"/>
                    <a:pt x="47180" y="186337"/>
                  </a:cubicBezTo>
                  <a:cubicBezTo>
                    <a:pt x="62221" y="194917"/>
                    <a:pt x="79318" y="199220"/>
                    <a:pt x="96627" y="198781"/>
                  </a:cubicBezTo>
                  <a:cubicBezTo>
                    <a:pt x="109857" y="198954"/>
                    <a:pt x="122988" y="196505"/>
                    <a:pt x="135268" y="191577"/>
                  </a:cubicBezTo>
                  <a:cubicBezTo>
                    <a:pt x="146743" y="187041"/>
                    <a:pt x="157123" y="180122"/>
                    <a:pt x="165722" y="171274"/>
                  </a:cubicBezTo>
                  <a:cubicBezTo>
                    <a:pt x="174528" y="162200"/>
                    <a:pt x="181336" y="151377"/>
                    <a:pt x="185698" y="139510"/>
                  </a:cubicBezTo>
                  <a:cubicBezTo>
                    <a:pt x="190714" y="126572"/>
                    <a:pt x="193164" y="112779"/>
                    <a:pt x="192902" y="98904"/>
                  </a:cubicBezTo>
                  <a:cubicBezTo>
                    <a:pt x="193413" y="80861"/>
                    <a:pt x="189120" y="63004"/>
                    <a:pt x="180458" y="47165"/>
                  </a:cubicBezTo>
                  <a:cubicBezTo>
                    <a:pt x="172429" y="32635"/>
                    <a:pt x="160526" y="20620"/>
                    <a:pt x="146075" y="12454"/>
                  </a:cubicBezTo>
                  <a:close/>
                  <a:moveTo>
                    <a:pt x="155244" y="128376"/>
                  </a:moveTo>
                  <a:cubicBezTo>
                    <a:pt x="152434" y="136684"/>
                    <a:pt x="147853" y="144281"/>
                    <a:pt x="141817" y="150644"/>
                  </a:cubicBezTo>
                  <a:cubicBezTo>
                    <a:pt x="136395" y="156803"/>
                    <a:pt x="129534" y="161528"/>
                    <a:pt x="121842" y="164397"/>
                  </a:cubicBezTo>
                  <a:cubicBezTo>
                    <a:pt x="103085" y="172040"/>
                    <a:pt x="81869" y="170714"/>
                    <a:pt x="64208" y="160795"/>
                  </a:cubicBezTo>
                  <a:cubicBezTo>
                    <a:pt x="54561" y="155133"/>
                    <a:pt x="46725" y="146842"/>
                    <a:pt x="41613" y="136890"/>
                  </a:cubicBezTo>
                  <a:cubicBezTo>
                    <a:pt x="35971" y="125036"/>
                    <a:pt x="33168" y="112029"/>
                    <a:pt x="33427" y="98904"/>
                  </a:cubicBezTo>
                  <a:cubicBezTo>
                    <a:pt x="33266" y="88972"/>
                    <a:pt x="34933" y="79093"/>
                    <a:pt x="38339" y="69760"/>
                  </a:cubicBezTo>
                  <a:cubicBezTo>
                    <a:pt x="41112" y="61606"/>
                    <a:pt x="45576" y="54130"/>
                    <a:pt x="51437" y="47820"/>
                  </a:cubicBezTo>
                  <a:cubicBezTo>
                    <a:pt x="57047" y="41722"/>
                    <a:pt x="63996" y="37013"/>
                    <a:pt x="71740" y="34066"/>
                  </a:cubicBezTo>
                  <a:cubicBezTo>
                    <a:pt x="79681" y="31011"/>
                    <a:pt x="88120" y="29459"/>
                    <a:pt x="96627" y="29482"/>
                  </a:cubicBezTo>
                  <a:cubicBezTo>
                    <a:pt x="108007" y="29334"/>
                    <a:pt x="119209" y="32275"/>
                    <a:pt x="129046" y="37996"/>
                  </a:cubicBezTo>
                  <a:cubicBezTo>
                    <a:pt x="138693" y="43658"/>
                    <a:pt x="146530" y="51949"/>
                    <a:pt x="151641" y="61901"/>
                  </a:cubicBezTo>
                  <a:cubicBezTo>
                    <a:pt x="157441" y="73349"/>
                    <a:pt x="160254" y="86077"/>
                    <a:pt x="159828" y="98904"/>
                  </a:cubicBezTo>
                  <a:cubicBezTo>
                    <a:pt x="160116" y="108924"/>
                    <a:pt x="158564" y="118915"/>
                    <a:pt x="155244" y="128376"/>
                  </a:cubicBezTo>
                  <a:close/>
                </a:path>
              </a:pathLst>
            </a:custGeom>
            <a:solidFill>
              <a:srgbClr val="00A443"/>
            </a:solidFill>
            <a:ln w="3272" cap="flat">
              <a:noFill/>
              <a:prstDash val="solid"/>
              <a:miter/>
            </a:ln>
          </p:spPr>
          <p:txBody>
            <a:bodyPr rtlCol="0" anchor="ctr"/>
            <a:lstStyle/>
            <a:p>
              <a:endParaRPr lang="es-ES" sz="900"/>
            </a:p>
          </p:txBody>
        </p:sp>
        <p:sp>
          <p:nvSpPr>
            <p:cNvPr id="67" name="Forma libre: forma 66">
              <a:extLst>
                <a:ext uri="{FF2B5EF4-FFF2-40B4-BE49-F238E27FC236}">
                  <a16:creationId xmlns:a16="http://schemas.microsoft.com/office/drawing/2014/main" id="{7FBFD86E-4AB8-3641-F075-9A89A7089C14}"/>
                </a:ext>
              </a:extLst>
            </p:cNvPr>
            <p:cNvSpPr/>
            <p:nvPr/>
          </p:nvSpPr>
          <p:spPr>
            <a:xfrm>
              <a:off x="4146155" y="6851318"/>
              <a:ext cx="162780" cy="195184"/>
            </a:xfrm>
            <a:custGeom>
              <a:avLst/>
              <a:gdLst>
                <a:gd name="connsiteX0" fmla="*/ 153581 w 162780"/>
                <a:gd name="connsiteY0" fmla="*/ 35382 h 195184"/>
                <a:gd name="connsiteX1" fmla="*/ 128366 w 162780"/>
                <a:gd name="connsiteY1" fmla="*/ 9185 h 195184"/>
                <a:gd name="connsiteX2" fmla="*/ 91035 w 162780"/>
                <a:gd name="connsiteY2" fmla="*/ 16 h 195184"/>
                <a:gd name="connsiteX3" fmla="*/ 53704 w 162780"/>
                <a:gd name="connsiteY3" fmla="*/ 10167 h 195184"/>
                <a:gd name="connsiteX4" fmla="*/ 32746 w 162780"/>
                <a:gd name="connsiteY4" fmla="*/ 33090 h 195184"/>
                <a:gd name="connsiteX5" fmla="*/ 32746 w 162780"/>
                <a:gd name="connsiteY5" fmla="*/ 3290 h 195184"/>
                <a:gd name="connsiteX6" fmla="*/ 0 w 162780"/>
                <a:gd name="connsiteY6" fmla="*/ 3290 h 195184"/>
                <a:gd name="connsiteX7" fmla="*/ 0 w 162780"/>
                <a:gd name="connsiteY7" fmla="*/ 195185 h 195184"/>
                <a:gd name="connsiteX8" fmla="*/ 32746 w 162780"/>
                <a:gd name="connsiteY8" fmla="*/ 195185 h 195184"/>
                <a:gd name="connsiteX9" fmla="*/ 32746 w 162780"/>
                <a:gd name="connsiteY9" fmla="*/ 81227 h 195184"/>
                <a:gd name="connsiteX10" fmla="*/ 47155 w 162780"/>
                <a:gd name="connsiteY10" fmla="*/ 42914 h 195184"/>
                <a:gd name="connsiteX11" fmla="*/ 84158 w 162780"/>
                <a:gd name="connsiteY11" fmla="*/ 29160 h 195184"/>
                <a:gd name="connsiteX12" fmla="*/ 117560 w 162780"/>
                <a:gd name="connsiteY12" fmla="*/ 42914 h 195184"/>
                <a:gd name="connsiteX13" fmla="*/ 130331 w 162780"/>
                <a:gd name="connsiteY13" fmla="*/ 79917 h 195184"/>
                <a:gd name="connsiteX14" fmla="*/ 130331 w 162780"/>
                <a:gd name="connsiteY14" fmla="*/ 195185 h 195184"/>
                <a:gd name="connsiteX15" fmla="*/ 162750 w 162780"/>
                <a:gd name="connsiteY15" fmla="*/ 195185 h 195184"/>
                <a:gd name="connsiteX16" fmla="*/ 162750 w 162780"/>
                <a:gd name="connsiteY16" fmla="*/ 75005 h 195184"/>
                <a:gd name="connsiteX17" fmla="*/ 153581 w 162780"/>
                <a:gd name="connsiteY17" fmla="*/ 35382 h 195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2780" h="195184">
                  <a:moveTo>
                    <a:pt x="153581" y="35382"/>
                  </a:moveTo>
                  <a:cubicBezTo>
                    <a:pt x="148040" y="24287"/>
                    <a:pt x="139241" y="15148"/>
                    <a:pt x="128366" y="9185"/>
                  </a:cubicBezTo>
                  <a:cubicBezTo>
                    <a:pt x="116941" y="2907"/>
                    <a:pt x="104068" y="-253"/>
                    <a:pt x="91035" y="16"/>
                  </a:cubicBezTo>
                  <a:cubicBezTo>
                    <a:pt x="77904" y="-33"/>
                    <a:pt x="65002" y="3474"/>
                    <a:pt x="53704" y="10167"/>
                  </a:cubicBezTo>
                  <a:cubicBezTo>
                    <a:pt x="44587" y="15547"/>
                    <a:pt x="37288" y="23528"/>
                    <a:pt x="32746" y="33090"/>
                  </a:cubicBezTo>
                  <a:lnTo>
                    <a:pt x="32746" y="3290"/>
                  </a:lnTo>
                  <a:lnTo>
                    <a:pt x="0" y="3290"/>
                  </a:lnTo>
                  <a:lnTo>
                    <a:pt x="0" y="195185"/>
                  </a:lnTo>
                  <a:lnTo>
                    <a:pt x="32746" y="195185"/>
                  </a:lnTo>
                  <a:lnTo>
                    <a:pt x="32746" y="81227"/>
                  </a:lnTo>
                  <a:cubicBezTo>
                    <a:pt x="32746" y="64854"/>
                    <a:pt x="37331" y="52410"/>
                    <a:pt x="47155" y="42914"/>
                  </a:cubicBezTo>
                  <a:cubicBezTo>
                    <a:pt x="57149" y="33555"/>
                    <a:pt x="70480" y="28600"/>
                    <a:pt x="84158" y="29160"/>
                  </a:cubicBezTo>
                  <a:cubicBezTo>
                    <a:pt x="96759" y="28695"/>
                    <a:pt x="108941" y="33712"/>
                    <a:pt x="117560" y="42914"/>
                  </a:cubicBezTo>
                  <a:cubicBezTo>
                    <a:pt x="126074" y="52083"/>
                    <a:pt x="130331" y="64526"/>
                    <a:pt x="130331" y="79917"/>
                  </a:cubicBezTo>
                  <a:lnTo>
                    <a:pt x="130331" y="195185"/>
                  </a:lnTo>
                  <a:lnTo>
                    <a:pt x="162750" y="195185"/>
                  </a:lnTo>
                  <a:lnTo>
                    <a:pt x="162750" y="75005"/>
                  </a:lnTo>
                  <a:cubicBezTo>
                    <a:pt x="163133" y="61232"/>
                    <a:pt x="159976" y="47586"/>
                    <a:pt x="153581" y="35382"/>
                  </a:cubicBezTo>
                  <a:close/>
                </a:path>
              </a:pathLst>
            </a:custGeom>
            <a:solidFill>
              <a:srgbClr val="00A443"/>
            </a:solidFill>
            <a:ln w="3272" cap="flat">
              <a:noFill/>
              <a:prstDash val="solid"/>
              <a:miter/>
            </a:ln>
          </p:spPr>
          <p:txBody>
            <a:bodyPr rtlCol="0" anchor="ctr"/>
            <a:lstStyle/>
            <a:p>
              <a:endParaRPr lang="es-ES" sz="900"/>
            </a:p>
          </p:txBody>
        </p:sp>
      </p:grpSp>
    </p:spTree>
    <p:extLst>
      <p:ext uri="{BB962C8B-B14F-4D97-AF65-F5344CB8AC3E}">
        <p14:creationId xmlns:p14="http://schemas.microsoft.com/office/powerpoint/2010/main" val="8842828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Report Cov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7B74A17-7A45-404C-BCD5-DB3D201A1C4D}"/>
              </a:ext>
            </a:extLst>
          </p:cNvPr>
          <p:cNvSpPr/>
          <p:nvPr userDrawn="1"/>
        </p:nvSpPr>
        <p:spPr>
          <a:xfrm>
            <a:off x="9179169" y="0"/>
            <a:ext cx="3012831" cy="1406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Rectangle 11">
            <a:extLst>
              <a:ext uri="{FF2B5EF4-FFF2-40B4-BE49-F238E27FC236}">
                <a16:creationId xmlns:a16="http://schemas.microsoft.com/office/drawing/2014/main" id="{42CE6D37-3709-4FF8-957D-B581B3FD7749}"/>
              </a:ext>
            </a:extLst>
          </p:cNvPr>
          <p:cNvSpPr/>
          <p:nvPr userDrawn="1"/>
        </p:nvSpPr>
        <p:spPr>
          <a:xfrm>
            <a:off x="1" y="6332660"/>
            <a:ext cx="1126901" cy="525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cxnSp>
        <p:nvCxnSpPr>
          <p:cNvPr id="18" name="Conector recto 17">
            <a:extLst>
              <a:ext uri="{FF2B5EF4-FFF2-40B4-BE49-F238E27FC236}">
                <a16:creationId xmlns:a16="http://schemas.microsoft.com/office/drawing/2014/main" id="{930D2A30-A6AB-00B9-D16F-BF08084A86E2}"/>
              </a:ext>
            </a:extLst>
          </p:cNvPr>
          <p:cNvCxnSpPr>
            <a:cxnSpLocks/>
          </p:cNvCxnSpPr>
          <p:nvPr userDrawn="1"/>
        </p:nvCxnSpPr>
        <p:spPr>
          <a:xfrm>
            <a:off x="395847" y="2312570"/>
            <a:ext cx="1138893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26" name="Grupo 25">
            <a:extLst>
              <a:ext uri="{FF2B5EF4-FFF2-40B4-BE49-F238E27FC236}">
                <a16:creationId xmlns:a16="http://schemas.microsoft.com/office/drawing/2014/main" id="{76A335D5-5F58-DD64-2D84-56B05D8AE41F}"/>
              </a:ext>
            </a:extLst>
          </p:cNvPr>
          <p:cNvGrpSpPr/>
          <p:nvPr userDrawn="1"/>
        </p:nvGrpSpPr>
        <p:grpSpPr>
          <a:xfrm>
            <a:off x="395847" y="1004048"/>
            <a:ext cx="3082686" cy="1149682"/>
            <a:chOff x="1659599" y="3381939"/>
            <a:chExt cx="3306151" cy="1233103"/>
          </a:xfrm>
        </p:grpSpPr>
        <p:sp>
          <p:nvSpPr>
            <p:cNvPr id="27" name="Forma libre: forma 26">
              <a:extLst>
                <a:ext uri="{FF2B5EF4-FFF2-40B4-BE49-F238E27FC236}">
                  <a16:creationId xmlns:a16="http://schemas.microsoft.com/office/drawing/2014/main" id="{1AC11E5B-3994-016C-089E-07A0272E43FB}"/>
                </a:ext>
              </a:extLst>
            </p:cNvPr>
            <p:cNvSpPr/>
            <p:nvPr/>
          </p:nvSpPr>
          <p:spPr>
            <a:xfrm>
              <a:off x="2710460" y="3573361"/>
              <a:ext cx="63763" cy="433247"/>
            </a:xfrm>
            <a:custGeom>
              <a:avLst/>
              <a:gdLst>
                <a:gd name="connsiteX0" fmla="*/ 0 w 63763"/>
                <a:gd name="connsiteY0" fmla="*/ 0 h 433247"/>
                <a:gd name="connsiteX1" fmla="*/ 63764 w 63763"/>
                <a:gd name="connsiteY1" fmla="*/ 0 h 433247"/>
                <a:gd name="connsiteX2" fmla="*/ 63764 w 63763"/>
                <a:gd name="connsiteY2" fmla="*/ 433247 h 433247"/>
                <a:gd name="connsiteX3" fmla="*/ 0 w 63763"/>
                <a:gd name="connsiteY3" fmla="*/ 433247 h 433247"/>
              </a:gdLst>
              <a:ahLst/>
              <a:cxnLst>
                <a:cxn ang="0">
                  <a:pos x="connsiteX0" y="connsiteY0"/>
                </a:cxn>
                <a:cxn ang="0">
                  <a:pos x="connsiteX1" y="connsiteY1"/>
                </a:cxn>
                <a:cxn ang="0">
                  <a:pos x="connsiteX2" y="connsiteY2"/>
                </a:cxn>
                <a:cxn ang="0">
                  <a:pos x="connsiteX3" y="connsiteY3"/>
                </a:cxn>
              </a:cxnLst>
              <a:rect l="l" t="t" r="r" b="b"/>
              <a:pathLst>
                <a:path w="63763" h="433247">
                  <a:moveTo>
                    <a:pt x="0" y="0"/>
                  </a:moveTo>
                  <a:lnTo>
                    <a:pt x="63764" y="0"/>
                  </a:lnTo>
                  <a:lnTo>
                    <a:pt x="63764" y="433247"/>
                  </a:lnTo>
                  <a:lnTo>
                    <a:pt x="0" y="433247"/>
                  </a:lnTo>
                  <a:close/>
                </a:path>
              </a:pathLst>
            </a:custGeom>
            <a:solidFill>
              <a:srgbClr val="00A443"/>
            </a:solidFill>
            <a:ln w="3264" cap="flat">
              <a:noFill/>
              <a:prstDash val="solid"/>
              <a:miter/>
            </a:ln>
          </p:spPr>
          <p:txBody>
            <a:bodyPr rtlCol="0" anchor="ctr"/>
            <a:lstStyle/>
            <a:p>
              <a:endParaRPr lang="es-ES" sz="900"/>
            </a:p>
          </p:txBody>
        </p:sp>
        <p:sp>
          <p:nvSpPr>
            <p:cNvPr id="28" name="Forma libre: forma 27">
              <a:extLst>
                <a:ext uri="{FF2B5EF4-FFF2-40B4-BE49-F238E27FC236}">
                  <a16:creationId xmlns:a16="http://schemas.microsoft.com/office/drawing/2014/main" id="{4C24D33D-AECA-F474-A7E6-CBF3ADBE1511}"/>
                </a:ext>
              </a:extLst>
            </p:cNvPr>
            <p:cNvSpPr/>
            <p:nvPr/>
          </p:nvSpPr>
          <p:spPr>
            <a:xfrm>
              <a:off x="2831128" y="3573361"/>
              <a:ext cx="311349" cy="439461"/>
            </a:xfrm>
            <a:custGeom>
              <a:avLst/>
              <a:gdLst>
                <a:gd name="connsiteX0" fmla="*/ 240453 w 311349"/>
                <a:gd name="connsiteY0" fmla="*/ 133407 h 439461"/>
                <a:gd name="connsiteX1" fmla="*/ 167119 w 311349"/>
                <a:gd name="connsiteY1" fmla="*/ 112665 h 439461"/>
                <a:gd name="connsiteX2" fmla="*/ 107079 w 311349"/>
                <a:gd name="connsiteY2" fmla="*/ 127201 h 439461"/>
                <a:gd name="connsiteX3" fmla="*/ 66540 w 311349"/>
                <a:gd name="connsiteY3" fmla="*/ 165583 h 439461"/>
                <a:gd name="connsiteX4" fmla="*/ 60661 w 311349"/>
                <a:gd name="connsiteY4" fmla="*/ 175220 h 439461"/>
                <a:gd name="connsiteX5" fmla="*/ 60661 w 311349"/>
                <a:gd name="connsiteY5" fmla="*/ 0 h 439461"/>
                <a:gd name="connsiteX6" fmla="*/ 0 w 311349"/>
                <a:gd name="connsiteY6" fmla="*/ 0 h 439461"/>
                <a:gd name="connsiteX7" fmla="*/ 0 w 311349"/>
                <a:gd name="connsiteY7" fmla="*/ 433280 h 439461"/>
                <a:gd name="connsiteX8" fmla="*/ 60661 w 311349"/>
                <a:gd name="connsiteY8" fmla="*/ 433280 h 439461"/>
                <a:gd name="connsiteX9" fmla="*/ 60661 w 311349"/>
                <a:gd name="connsiteY9" fmla="*/ 377258 h 439461"/>
                <a:gd name="connsiteX10" fmla="*/ 66246 w 311349"/>
                <a:gd name="connsiteY10" fmla="*/ 386535 h 439461"/>
                <a:gd name="connsiteX11" fmla="*/ 106785 w 311349"/>
                <a:gd name="connsiteY11" fmla="*/ 424918 h 439461"/>
                <a:gd name="connsiteX12" fmla="*/ 167119 w 311349"/>
                <a:gd name="connsiteY12" fmla="*/ 439454 h 439461"/>
                <a:gd name="connsiteX13" fmla="*/ 224055 w 311349"/>
                <a:gd name="connsiteY13" fmla="*/ 427400 h 439461"/>
                <a:gd name="connsiteX14" fmla="*/ 269559 w 311349"/>
                <a:gd name="connsiteY14" fmla="*/ 393656 h 439461"/>
                <a:gd name="connsiteX15" fmla="*/ 300199 w 311349"/>
                <a:gd name="connsiteY15" fmla="*/ 341979 h 439461"/>
                <a:gd name="connsiteX16" fmla="*/ 311338 w 311349"/>
                <a:gd name="connsiteY16" fmla="*/ 276059 h 439461"/>
                <a:gd name="connsiteX17" fmla="*/ 292163 w 311349"/>
                <a:gd name="connsiteY17" fmla="*/ 191128 h 439461"/>
                <a:gd name="connsiteX18" fmla="*/ 240453 w 311349"/>
                <a:gd name="connsiteY18" fmla="*/ 133407 h 439461"/>
                <a:gd name="connsiteX19" fmla="*/ 242315 w 311349"/>
                <a:gd name="connsiteY19" fmla="*/ 321563 h 439461"/>
                <a:gd name="connsiteX20" fmla="*/ 222422 w 311349"/>
                <a:gd name="connsiteY20" fmla="*/ 355895 h 439461"/>
                <a:gd name="connsiteX21" fmla="*/ 192402 w 311349"/>
                <a:gd name="connsiteY21" fmla="*/ 377552 h 439461"/>
                <a:gd name="connsiteX22" fmla="*/ 154020 w 311349"/>
                <a:gd name="connsiteY22" fmla="*/ 385000 h 439461"/>
                <a:gd name="connsiteX23" fmla="*/ 85944 w 311349"/>
                <a:gd name="connsiteY23" fmla="*/ 356221 h 439461"/>
                <a:gd name="connsiteX24" fmla="*/ 59321 w 311349"/>
                <a:gd name="connsiteY24" fmla="*/ 276059 h 439461"/>
                <a:gd name="connsiteX25" fmla="*/ 66442 w 311349"/>
                <a:gd name="connsiteY25" fmla="*/ 230327 h 439461"/>
                <a:gd name="connsiteX26" fmla="*/ 86238 w 311349"/>
                <a:gd name="connsiteY26" fmla="*/ 196289 h 439461"/>
                <a:gd name="connsiteX27" fmla="*/ 116258 w 311349"/>
                <a:gd name="connsiteY27" fmla="*/ 174926 h 439461"/>
                <a:gd name="connsiteX28" fmla="*/ 154020 w 311349"/>
                <a:gd name="connsiteY28" fmla="*/ 167805 h 439461"/>
                <a:gd name="connsiteX29" fmla="*/ 222618 w 311349"/>
                <a:gd name="connsiteY29" fmla="*/ 196289 h 439461"/>
                <a:gd name="connsiteX30" fmla="*/ 249241 w 311349"/>
                <a:gd name="connsiteY30" fmla="*/ 276125 h 439461"/>
                <a:gd name="connsiteX31" fmla="*/ 242315 w 311349"/>
                <a:gd name="connsiteY31" fmla="*/ 321563 h 439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11349" h="439461">
                  <a:moveTo>
                    <a:pt x="240453" y="133407"/>
                  </a:moveTo>
                  <a:cubicBezTo>
                    <a:pt x="218544" y="119508"/>
                    <a:pt x="193062" y="112302"/>
                    <a:pt x="167119" y="112665"/>
                  </a:cubicBezTo>
                  <a:cubicBezTo>
                    <a:pt x="143599" y="112665"/>
                    <a:pt x="123585" y="117509"/>
                    <a:pt x="107079" y="127201"/>
                  </a:cubicBezTo>
                  <a:cubicBezTo>
                    <a:pt x="90792" y="136703"/>
                    <a:pt x="76918" y="149838"/>
                    <a:pt x="66540" y="165583"/>
                  </a:cubicBezTo>
                  <a:cubicBezTo>
                    <a:pt x="64482" y="168850"/>
                    <a:pt x="62522" y="171953"/>
                    <a:pt x="60661" y="175220"/>
                  </a:cubicBezTo>
                  <a:lnTo>
                    <a:pt x="60661" y="0"/>
                  </a:lnTo>
                  <a:lnTo>
                    <a:pt x="0" y="0"/>
                  </a:lnTo>
                  <a:lnTo>
                    <a:pt x="0" y="433280"/>
                  </a:lnTo>
                  <a:lnTo>
                    <a:pt x="60661" y="433280"/>
                  </a:lnTo>
                  <a:lnTo>
                    <a:pt x="60661" y="377258"/>
                  </a:lnTo>
                  <a:cubicBezTo>
                    <a:pt x="62424" y="380525"/>
                    <a:pt x="64286" y="383530"/>
                    <a:pt x="66246" y="386535"/>
                  </a:cubicBezTo>
                  <a:cubicBezTo>
                    <a:pt x="76494" y="402388"/>
                    <a:pt x="90396" y="415549"/>
                    <a:pt x="106785" y="424918"/>
                  </a:cubicBezTo>
                  <a:cubicBezTo>
                    <a:pt x="123467" y="434610"/>
                    <a:pt x="143576" y="439454"/>
                    <a:pt x="167119" y="439454"/>
                  </a:cubicBezTo>
                  <a:cubicBezTo>
                    <a:pt x="186754" y="439670"/>
                    <a:pt x="206193" y="435554"/>
                    <a:pt x="224055" y="427400"/>
                  </a:cubicBezTo>
                  <a:cubicBezTo>
                    <a:pt x="241358" y="419358"/>
                    <a:pt x="256839" y="407879"/>
                    <a:pt x="269559" y="393656"/>
                  </a:cubicBezTo>
                  <a:cubicBezTo>
                    <a:pt x="282971" y="378542"/>
                    <a:pt x="293372" y="361000"/>
                    <a:pt x="300199" y="341979"/>
                  </a:cubicBezTo>
                  <a:cubicBezTo>
                    <a:pt x="307814" y="320844"/>
                    <a:pt x="311587" y="298520"/>
                    <a:pt x="311338" y="276059"/>
                  </a:cubicBezTo>
                  <a:cubicBezTo>
                    <a:pt x="311338" y="243874"/>
                    <a:pt x="304946" y="215562"/>
                    <a:pt x="292163" y="191128"/>
                  </a:cubicBezTo>
                  <a:cubicBezTo>
                    <a:pt x="280391" y="167615"/>
                    <a:pt x="262536" y="147686"/>
                    <a:pt x="240453" y="133407"/>
                  </a:cubicBezTo>
                  <a:close/>
                  <a:moveTo>
                    <a:pt x="242315" y="321563"/>
                  </a:moveTo>
                  <a:cubicBezTo>
                    <a:pt x="237997" y="334201"/>
                    <a:pt x="231238" y="345866"/>
                    <a:pt x="222422" y="355895"/>
                  </a:cubicBezTo>
                  <a:cubicBezTo>
                    <a:pt x="214157" y="365263"/>
                    <a:pt x="203900" y="372662"/>
                    <a:pt x="192402" y="377552"/>
                  </a:cubicBezTo>
                  <a:cubicBezTo>
                    <a:pt x="180253" y="382635"/>
                    <a:pt x="167187" y="385170"/>
                    <a:pt x="154020" y="385000"/>
                  </a:cubicBezTo>
                  <a:cubicBezTo>
                    <a:pt x="126384" y="385000"/>
                    <a:pt x="103691" y="375406"/>
                    <a:pt x="85944" y="356221"/>
                  </a:cubicBezTo>
                  <a:cubicBezTo>
                    <a:pt x="68196" y="337037"/>
                    <a:pt x="59321" y="310316"/>
                    <a:pt x="59321" y="276059"/>
                  </a:cubicBezTo>
                  <a:cubicBezTo>
                    <a:pt x="59053" y="260520"/>
                    <a:pt x="61461" y="245050"/>
                    <a:pt x="66442" y="230327"/>
                  </a:cubicBezTo>
                  <a:cubicBezTo>
                    <a:pt x="70784" y="217809"/>
                    <a:pt x="77506" y="206252"/>
                    <a:pt x="86238" y="196289"/>
                  </a:cubicBezTo>
                  <a:cubicBezTo>
                    <a:pt x="94470" y="186953"/>
                    <a:pt x="104740" y="179643"/>
                    <a:pt x="116258" y="174926"/>
                  </a:cubicBezTo>
                  <a:cubicBezTo>
                    <a:pt x="128256" y="170101"/>
                    <a:pt x="141087" y="167680"/>
                    <a:pt x="154020" y="167805"/>
                  </a:cubicBezTo>
                  <a:cubicBezTo>
                    <a:pt x="182089" y="167805"/>
                    <a:pt x="204955" y="177301"/>
                    <a:pt x="222618" y="196289"/>
                  </a:cubicBezTo>
                  <a:cubicBezTo>
                    <a:pt x="240280" y="215278"/>
                    <a:pt x="249152" y="241891"/>
                    <a:pt x="249241" y="276125"/>
                  </a:cubicBezTo>
                  <a:cubicBezTo>
                    <a:pt x="249525" y="291553"/>
                    <a:pt x="247183" y="306919"/>
                    <a:pt x="242315" y="321563"/>
                  </a:cubicBezTo>
                  <a:close/>
                </a:path>
              </a:pathLst>
            </a:custGeom>
            <a:solidFill>
              <a:srgbClr val="00A443"/>
            </a:solidFill>
            <a:ln w="3264" cap="flat">
              <a:noFill/>
              <a:prstDash val="solid"/>
              <a:miter/>
            </a:ln>
          </p:spPr>
          <p:txBody>
            <a:bodyPr rtlCol="0" anchor="ctr"/>
            <a:lstStyle/>
            <a:p>
              <a:endParaRPr lang="es-ES" sz="900"/>
            </a:p>
          </p:txBody>
        </p:sp>
        <p:sp>
          <p:nvSpPr>
            <p:cNvPr id="29" name="Forma libre: forma 28">
              <a:extLst>
                <a:ext uri="{FF2B5EF4-FFF2-40B4-BE49-F238E27FC236}">
                  <a16:creationId xmlns:a16="http://schemas.microsoft.com/office/drawing/2014/main" id="{3B2080B9-42F1-FAE7-C373-FF7579957EDF}"/>
                </a:ext>
              </a:extLst>
            </p:cNvPr>
            <p:cNvSpPr/>
            <p:nvPr/>
          </p:nvSpPr>
          <p:spPr>
            <a:xfrm>
              <a:off x="3168744" y="3686005"/>
              <a:ext cx="296493" cy="327461"/>
            </a:xfrm>
            <a:custGeom>
              <a:avLst/>
              <a:gdLst>
                <a:gd name="connsiteX0" fmla="*/ 225935 w 296493"/>
                <a:gd name="connsiteY0" fmla="*/ 20143 h 327461"/>
                <a:gd name="connsiteX1" fmla="*/ 151032 w 296493"/>
                <a:gd name="connsiteY1" fmla="*/ 21 h 327461"/>
                <a:gd name="connsiteX2" fmla="*/ 90078 w 296493"/>
                <a:gd name="connsiteY2" fmla="*/ 11454 h 327461"/>
                <a:gd name="connsiteX3" fmla="*/ 42124 w 296493"/>
                <a:gd name="connsiteY3" fmla="*/ 44675 h 327461"/>
                <a:gd name="connsiteX4" fmla="*/ 10863 w 296493"/>
                <a:gd name="connsiteY4" fmla="*/ 96353 h 327461"/>
                <a:gd name="connsiteX5" fmla="*/ 18 w 296493"/>
                <a:gd name="connsiteY5" fmla="*/ 163514 h 327461"/>
                <a:gd name="connsiteX6" fmla="*/ 19814 w 296493"/>
                <a:gd name="connsiteY6" fmla="*/ 249229 h 327461"/>
                <a:gd name="connsiteX7" fmla="*/ 74268 w 296493"/>
                <a:gd name="connsiteY7" fmla="*/ 306688 h 327461"/>
                <a:gd name="connsiteX8" fmla="*/ 154103 w 296493"/>
                <a:gd name="connsiteY8" fmla="*/ 327431 h 327461"/>
                <a:gd name="connsiteX9" fmla="*/ 207022 w 296493"/>
                <a:gd name="connsiteY9" fmla="*/ 319689 h 327461"/>
                <a:gd name="connsiteX10" fmla="*/ 254060 w 296493"/>
                <a:gd name="connsiteY10" fmla="*/ 294340 h 327461"/>
                <a:gd name="connsiteX11" fmla="*/ 290908 w 296493"/>
                <a:gd name="connsiteY11" fmla="*/ 248837 h 327461"/>
                <a:gd name="connsiteX12" fmla="*/ 243869 w 296493"/>
                <a:gd name="connsiteY12" fmla="*/ 219731 h 327461"/>
                <a:gd name="connsiteX13" fmla="*/ 220349 w 296493"/>
                <a:gd name="connsiteY13" fmla="*/ 250993 h 327461"/>
                <a:gd name="connsiteX14" fmla="*/ 190003 w 296493"/>
                <a:gd name="connsiteY14" fmla="*/ 268338 h 327461"/>
                <a:gd name="connsiteX15" fmla="*/ 154070 w 296493"/>
                <a:gd name="connsiteY15" fmla="*/ 273597 h 327461"/>
                <a:gd name="connsiteX16" fmla="*/ 106411 w 296493"/>
                <a:gd name="connsiteY16" fmla="*/ 261217 h 327461"/>
                <a:gd name="connsiteX17" fmla="*/ 73353 w 296493"/>
                <a:gd name="connsiteY17" fmla="*/ 224337 h 327461"/>
                <a:gd name="connsiteX18" fmla="*/ 61822 w 296493"/>
                <a:gd name="connsiteY18" fmla="*/ 177625 h 327461"/>
                <a:gd name="connsiteX19" fmla="*/ 295873 w 296493"/>
                <a:gd name="connsiteY19" fmla="*/ 177625 h 327461"/>
                <a:gd name="connsiteX20" fmla="*/ 296494 w 296493"/>
                <a:gd name="connsiteY20" fmla="*/ 168969 h 327461"/>
                <a:gd name="connsiteX21" fmla="*/ 296494 w 296493"/>
                <a:gd name="connsiteY21" fmla="*/ 160900 h 327461"/>
                <a:gd name="connsiteX22" fmla="*/ 277613 w 296493"/>
                <a:gd name="connsiteY22" fmla="*/ 76426 h 327461"/>
                <a:gd name="connsiteX23" fmla="*/ 225935 w 296493"/>
                <a:gd name="connsiteY23" fmla="*/ 20143 h 327461"/>
                <a:gd name="connsiteX24" fmla="*/ 85113 w 296493"/>
                <a:gd name="connsiteY24" fmla="*/ 80183 h 327461"/>
                <a:gd name="connsiteX25" fmla="*/ 113303 w 296493"/>
                <a:gd name="connsiteY25" fmla="*/ 58493 h 327461"/>
                <a:gd name="connsiteX26" fmla="*/ 150412 w 296493"/>
                <a:gd name="connsiteY26" fmla="*/ 51404 h 327461"/>
                <a:gd name="connsiteX27" fmla="*/ 211464 w 296493"/>
                <a:gd name="connsiteY27" fmla="*/ 78615 h 327461"/>
                <a:gd name="connsiteX28" fmla="*/ 233318 w 296493"/>
                <a:gd name="connsiteY28" fmla="*/ 132481 h 327461"/>
                <a:gd name="connsiteX29" fmla="*/ 63618 w 296493"/>
                <a:gd name="connsiteY29" fmla="*/ 132481 h 327461"/>
                <a:gd name="connsiteX30" fmla="*/ 67473 w 296493"/>
                <a:gd name="connsiteY30" fmla="*/ 115462 h 327461"/>
                <a:gd name="connsiteX31" fmla="*/ 85113 w 296493"/>
                <a:gd name="connsiteY31" fmla="*/ 80183 h 327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96493" h="327461">
                  <a:moveTo>
                    <a:pt x="225935" y="20143"/>
                  </a:moveTo>
                  <a:cubicBezTo>
                    <a:pt x="203350" y="6538"/>
                    <a:pt x="177394" y="-433"/>
                    <a:pt x="151032" y="21"/>
                  </a:cubicBezTo>
                  <a:cubicBezTo>
                    <a:pt x="130159" y="-240"/>
                    <a:pt x="109439" y="3647"/>
                    <a:pt x="90078" y="11454"/>
                  </a:cubicBezTo>
                  <a:cubicBezTo>
                    <a:pt x="71909" y="18983"/>
                    <a:pt x="55557" y="30309"/>
                    <a:pt x="42124" y="44675"/>
                  </a:cubicBezTo>
                  <a:cubicBezTo>
                    <a:pt x="28238" y="59551"/>
                    <a:pt x="17596" y="77148"/>
                    <a:pt x="10863" y="96353"/>
                  </a:cubicBezTo>
                  <a:cubicBezTo>
                    <a:pt x="3379" y="117941"/>
                    <a:pt x="-292" y="140667"/>
                    <a:pt x="18" y="163514"/>
                  </a:cubicBezTo>
                  <a:cubicBezTo>
                    <a:pt x="18" y="196179"/>
                    <a:pt x="6617" y="224752"/>
                    <a:pt x="19814" y="249229"/>
                  </a:cubicBezTo>
                  <a:cubicBezTo>
                    <a:pt x="32344" y="273019"/>
                    <a:pt x="51183" y="292900"/>
                    <a:pt x="74268" y="306688"/>
                  </a:cubicBezTo>
                  <a:cubicBezTo>
                    <a:pt x="98463" y="320819"/>
                    <a:pt x="126089" y="327996"/>
                    <a:pt x="154103" y="327431"/>
                  </a:cubicBezTo>
                  <a:cubicBezTo>
                    <a:pt x="172027" y="327467"/>
                    <a:pt x="189859" y="324857"/>
                    <a:pt x="207022" y="319689"/>
                  </a:cubicBezTo>
                  <a:cubicBezTo>
                    <a:pt x="224250" y="314495"/>
                    <a:pt x="240249" y="305875"/>
                    <a:pt x="254060" y="294340"/>
                  </a:cubicBezTo>
                  <a:cubicBezTo>
                    <a:pt x="269083" y="281614"/>
                    <a:pt x="281582" y="266179"/>
                    <a:pt x="290908" y="248837"/>
                  </a:cubicBezTo>
                  <a:lnTo>
                    <a:pt x="243869" y="219731"/>
                  </a:lnTo>
                  <a:cubicBezTo>
                    <a:pt x="238018" y="231508"/>
                    <a:pt x="230045" y="242108"/>
                    <a:pt x="220349" y="250993"/>
                  </a:cubicBezTo>
                  <a:cubicBezTo>
                    <a:pt x="211582" y="258865"/>
                    <a:pt x="201237" y="264778"/>
                    <a:pt x="190003" y="268338"/>
                  </a:cubicBezTo>
                  <a:cubicBezTo>
                    <a:pt x="178364" y="271912"/>
                    <a:pt x="166245" y="273686"/>
                    <a:pt x="154070" y="273597"/>
                  </a:cubicBezTo>
                  <a:cubicBezTo>
                    <a:pt x="137355" y="273872"/>
                    <a:pt x="120878" y="269593"/>
                    <a:pt x="106411" y="261217"/>
                  </a:cubicBezTo>
                  <a:cubicBezTo>
                    <a:pt x="91979" y="252472"/>
                    <a:pt x="80474" y="239635"/>
                    <a:pt x="73353" y="224337"/>
                  </a:cubicBezTo>
                  <a:cubicBezTo>
                    <a:pt x="66536" y="209654"/>
                    <a:pt x="62622" y="193795"/>
                    <a:pt x="61822" y="177625"/>
                  </a:cubicBezTo>
                  <a:lnTo>
                    <a:pt x="295873" y="177625"/>
                  </a:lnTo>
                  <a:cubicBezTo>
                    <a:pt x="296291" y="174757"/>
                    <a:pt x="296497" y="171866"/>
                    <a:pt x="296494" y="168969"/>
                  </a:cubicBezTo>
                  <a:lnTo>
                    <a:pt x="296494" y="160900"/>
                  </a:lnTo>
                  <a:cubicBezTo>
                    <a:pt x="296494" y="128715"/>
                    <a:pt x="290199" y="100557"/>
                    <a:pt x="277613" y="76426"/>
                  </a:cubicBezTo>
                  <a:cubicBezTo>
                    <a:pt x="265908" y="53256"/>
                    <a:pt x="248024" y="33778"/>
                    <a:pt x="225935" y="20143"/>
                  </a:cubicBezTo>
                  <a:close/>
                  <a:moveTo>
                    <a:pt x="85113" y="80183"/>
                  </a:moveTo>
                  <a:cubicBezTo>
                    <a:pt x="92508" y="70671"/>
                    <a:pt x="102213" y="63203"/>
                    <a:pt x="113303" y="58493"/>
                  </a:cubicBezTo>
                  <a:cubicBezTo>
                    <a:pt x="125066" y="53642"/>
                    <a:pt x="137688" y="51231"/>
                    <a:pt x="150412" y="51404"/>
                  </a:cubicBezTo>
                  <a:cubicBezTo>
                    <a:pt x="173830" y="50771"/>
                    <a:pt x="196278" y="60773"/>
                    <a:pt x="211464" y="78615"/>
                  </a:cubicBezTo>
                  <a:cubicBezTo>
                    <a:pt x="222809" y="91681"/>
                    <a:pt x="230094" y="109638"/>
                    <a:pt x="233318" y="132481"/>
                  </a:cubicBezTo>
                  <a:lnTo>
                    <a:pt x="63618" y="132481"/>
                  </a:lnTo>
                  <a:cubicBezTo>
                    <a:pt x="64550" y="126732"/>
                    <a:pt x="65837" y="121048"/>
                    <a:pt x="67473" y="115462"/>
                  </a:cubicBezTo>
                  <a:cubicBezTo>
                    <a:pt x="71089" y="102699"/>
                    <a:pt x="77074" y="90734"/>
                    <a:pt x="85113" y="80183"/>
                  </a:cubicBezTo>
                  <a:close/>
                </a:path>
              </a:pathLst>
            </a:custGeom>
            <a:solidFill>
              <a:srgbClr val="00A443"/>
            </a:solidFill>
            <a:ln w="3264" cap="flat">
              <a:noFill/>
              <a:prstDash val="solid"/>
              <a:miter/>
            </a:ln>
          </p:spPr>
          <p:txBody>
            <a:bodyPr rtlCol="0" anchor="ctr"/>
            <a:lstStyle/>
            <a:p>
              <a:endParaRPr lang="es-ES" sz="900"/>
            </a:p>
          </p:txBody>
        </p:sp>
        <p:sp>
          <p:nvSpPr>
            <p:cNvPr id="30" name="Forma libre: forma 29">
              <a:extLst>
                <a:ext uri="{FF2B5EF4-FFF2-40B4-BE49-F238E27FC236}">
                  <a16:creationId xmlns:a16="http://schemas.microsoft.com/office/drawing/2014/main" id="{6857B727-0256-72DE-EC11-150F1A0390BD}"/>
                </a:ext>
              </a:extLst>
            </p:cNvPr>
            <p:cNvSpPr/>
            <p:nvPr/>
          </p:nvSpPr>
          <p:spPr>
            <a:xfrm>
              <a:off x="3504338" y="3686015"/>
              <a:ext cx="163917" cy="320626"/>
            </a:xfrm>
            <a:custGeom>
              <a:avLst/>
              <a:gdLst>
                <a:gd name="connsiteX0" fmla="*/ 163917 w 163917"/>
                <a:gd name="connsiteY0" fmla="*/ 11 h 320626"/>
                <a:gd name="connsiteX1" fmla="*/ 145951 w 163917"/>
                <a:gd name="connsiteY1" fmla="*/ 11 h 320626"/>
                <a:gd name="connsiteX2" fmla="*/ 96136 w 163917"/>
                <a:gd name="connsiteY2" fmla="*/ 14253 h 320626"/>
                <a:gd name="connsiteX3" fmla="*/ 60530 w 163917"/>
                <a:gd name="connsiteY3" fmla="*/ 57731 h 320626"/>
                <a:gd name="connsiteX4" fmla="*/ 60530 w 163917"/>
                <a:gd name="connsiteY4" fmla="*/ 6184 h 320626"/>
                <a:gd name="connsiteX5" fmla="*/ 0 w 163917"/>
                <a:gd name="connsiteY5" fmla="*/ 6184 h 320626"/>
                <a:gd name="connsiteX6" fmla="*/ 0 w 163917"/>
                <a:gd name="connsiteY6" fmla="*/ 320626 h 320626"/>
                <a:gd name="connsiteX7" fmla="*/ 60628 w 163917"/>
                <a:gd name="connsiteY7" fmla="*/ 320626 h 320626"/>
                <a:gd name="connsiteX8" fmla="*/ 60628 w 163917"/>
                <a:gd name="connsiteY8" fmla="*/ 152887 h 320626"/>
                <a:gd name="connsiteX9" fmla="*/ 81077 w 163917"/>
                <a:gd name="connsiteY9" fmla="*/ 88502 h 320626"/>
                <a:gd name="connsiteX10" fmla="*/ 132950 w 163917"/>
                <a:gd name="connsiteY10" fmla="*/ 64264 h 320626"/>
                <a:gd name="connsiteX11" fmla="*/ 163917 w 163917"/>
                <a:gd name="connsiteY11" fmla="*/ 64264 h 32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3917" h="320626">
                  <a:moveTo>
                    <a:pt x="163917" y="11"/>
                  </a:moveTo>
                  <a:lnTo>
                    <a:pt x="145951" y="11"/>
                  </a:lnTo>
                  <a:cubicBezTo>
                    <a:pt x="128305" y="-261"/>
                    <a:pt x="110972" y="4695"/>
                    <a:pt x="96136" y="14253"/>
                  </a:cubicBezTo>
                  <a:cubicBezTo>
                    <a:pt x="81478" y="23638"/>
                    <a:pt x="69611" y="38132"/>
                    <a:pt x="60530" y="57731"/>
                  </a:cubicBezTo>
                  <a:lnTo>
                    <a:pt x="60530" y="6184"/>
                  </a:lnTo>
                  <a:lnTo>
                    <a:pt x="0" y="6184"/>
                  </a:lnTo>
                  <a:lnTo>
                    <a:pt x="0" y="320626"/>
                  </a:lnTo>
                  <a:lnTo>
                    <a:pt x="60628" y="320626"/>
                  </a:lnTo>
                  <a:lnTo>
                    <a:pt x="60628" y="152887"/>
                  </a:lnTo>
                  <a:cubicBezTo>
                    <a:pt x="60628" y="126078"/>
                    <a:pt x="67445" y="104616"/>
                    <a:pt x="81077" y="88502"/>
                  </a:cubicBezTo>
                  <a:cubicBezTo>
                    <a:pt x="93718" y="72872"/>
                    <a:pt x="112851" y="63934"/>
                    <a:pt x="132950" y="64264"/>
                  </a:cubicBezTo>
                  <a:lnTo>
                    <a:pt x="163917" y="64264"/>
                  </a:lnTo>
                  <a:close/>
                </a:path>
              </a:pathLst>
            </a:custGeom>
            <a:solidFill>
              <a:srgbClr val="00A443"/>
            </a:solidFill>
            <a:ln w="3264" cap="flat">
              <a:noFill/>
              <a:prstDash val="solid"/>
              <a:miter/>
            </a:ln>
          </p:spPr>
          <p:txBody>
            <a:bodyPr rtlCol="0" anchor="ctr"/>
            <a:lstStyle/>
            <a:p>
              <a:endParaRPr lang="es-ES" sz="900"/>
            </a:p>
          </p:txBody>
        </p:sp>
        <p:sp>
          <p:nvSpPr>
            <p:cNvPr id="31" name="Forma libre: forma 30">
              <a:extLst>
                <a:ext uri="{FF2B5EF4-FFF2-40B4-BE49-F238E27FC236}">
                  <a16:creationId xmlns:a16="http://schemas.microsoft.com/office/drawing/2014/main" id="{A67FB2D6-FD5A-73F7-583D-FFBDF3062066}"/>
                </a:ext>
              </a:extLst>
            </p:cNvPr>
            <p:cNvSpPr/>
            <p:nvPr/>
          </p:nvSpPr>
          <p:spPr>
            <a:xfrm>
              <a:off x="3668303" y="3573361"/>
              <a:ext cx="310572" cy="439367"/>
            </a:xfrm>
            <a:custGeom>
              <a:avLst/>
              <a:gdLst>
                <a:gd name="connsiteX0" fmla="*/ 249977 w 310572"/>
                <a:gd name="connsiteY0" fmla="*/ 175220 h 439367"/>
                <a:gd name="connsiteX1" fmla="*/ 244097 w 310572"/>
                <a:gd name="connsiteY1" fmla="*/ 165583 h 439367"/>
                <a:gd name="connsiteX2" fmla="*/ 203559 w 310572"/>
                <a:gd name="connsiteY2" fmla="*/ 127201 h 439367"/>
                <a:gd name="connsiteX3" fmla="*/ 144140 w 310572"/>
                <a:gd name="connsiteY3" fmla="*/ 112665 h 439367"/>
                <a:gd name="connsiteX4" fmla="*/ 86909 w 310572"/>
                <a:gd name="connsiteY4" fmla="*/ 124424 h 439367"/>
                <a:gd name="connsiteX5" fmla="*/ 41177 w 310572"/>
                <a:gd name="connsiteY5" fmla="*/ 158168 h 439367"/>
                <a:gd name="connsiteX6" fmla="*/ 10830 w 310572"/>
                <a:gd name="connsiteY6" fmla="*/ 209846 h 439367"/>
                <a:gd name="connsiteX7" fmla="*/ 18 w 310572"/>
                <a:gd name="connsiteY7" fmla="*/ 276059 h 439367"/>
                <a:gd name="connsiteX8" fmla="*/ 18866 w 310572"/>
                <a:gd name="connsiteY8" fmla="*/ 361154 h 439367"/>
                <a:gd name="connsiteX9" fmla="*/ 70511 w 310572"/>
                <a:gd name="connsiteY9" fmla="*/ 418646 h 439367"/>
                <a:gd name="connsiteX10" fmla="*/ 144140 w 310572"/>
                <a:gd name="connsiteY10" fmla="*/ 439356 h 439367"/>
                <a:gd name="connsiteX11" fmla="*/ 203885 w 310572"/>
                <a:gd name="connsiteY11" fmla="*/ 424820 h 439367"/>
                <a:gd name="connsiteX12" fmla="*/ 244358 w 310572"/>
                <a:gd name="connsiteY12" fmla="*/ 386535 h 439367"/>
                <a:gd name="connsiteX13" fmla="*/ 249912 w 310572"/>
                <a:gd name="connsiteY13" fmla="*/ 377258 h 439367"/>
                <a:gd name="connsiteX14" fmla="*/ 249912 w 310572"/>
                <a:gd name="connsiteY14" fmla="*/ 433280 h 439367"/>
                <a:gd name="connsiteX15" fmla="*/ 310572 w 310572"/>
                <a:gd name="connsiteY15" fmla="*/ 433280 h 439367"/>
                <a:gd name="connsiteX16" fmla="*/ 310572 w 310572"/>
                <a:gd name="connsiteY16" fmla="*/ 0 h 439367"/>
                <a:gd name="connsiteX17" fmla="*/ 249977 w 310572"/>
                <a:gd name="connsiteY17" fmla="*/ 0 h 439367"/>
                <a:gd name="connsiteX18" fmla="*/ 224922 w 310572"/>
                <a:gd name="connsiteY18" fmla="*/ 355895 h 439367"/>
                <a:gd name="connsiteX19" fmla="*/ 194608 w 310572"/>
                <a:gd name="connsiteY19" fmla="*/ 377552 h 439367"/>
                <a:gd name="connsiteX20" fmla="*/ 156520 w 310572"/>
                <a:gd name="connsiteY20" fmla="*/ 385000 h 439367"/>
                <a:gd name="connsiteX21" fmla="*/ 87922 w 310572"/>
                <a:gd name="connsiteY21" fmla="*/ 356221 h 439367"/>
                <a:gd name="connsiteX22" fmla="*/ 61299 w 310572"/>
                <a:gd name="connsiteY22" fmla="*/ 276059 h 439367"/>
                <a:gd name="connsiteX23" fmla="*/ 68420 w 310572"/>
                <a:gd name="connsiteY23" fmla="*/ 230327 h 439367"/>
                <a:gd name="connsiteX24" fmla="*/ 88248 w 310572"/>
                <a:gd name="connsiteY24" fmla="*/ 196289 h 439367"/>
                <a:gd name="connsiteX25" fmla="*/ 118268 w 310572"/>
                <a:gd name="connsiteY25" fmla="*/ 174926 h 439367"/>
                <a:gd name="connsiteX26" fmla="*/ 156618 w 310572"/>
                <a:gd name="connsiteY26" fmla="*/ 167805 h 439367"/>
                <a:gd name="connsiteX27" fmla="*/ 224726 w 310572"/>
                <a:gd name="connsiteY27" fmla="*/ 196289 h 439367"/>
                <a:gd name="connsiteX28" fmla="*/ 251316 w 310572"/>
                <a:gd name="connsiteY28" fmla="*/ 276125 h 439367"/>
                <a:gd name="connsiteX29" fmla="*/ 244358 w 310572"/>
                <a:gd name="connsiteY29" fmla="*/ 321563 h 439367"/>
                <a:gd name="connsiteX30" fmla="*/ 224922 w 310572"/>
                <a:gd name="connsiteY30" fmla="*/ 355895 h 439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10572" h="439367">
                  <a:moveTo>
                    <a:pt x="249977" y="175220"/>
                  </a:moveTo>
                  <a:cubicBezTo>
                    <a:pt x="248115" y="171953"/>
                    <a:pt x="246188" y="168687"/>
                    <a:pt x="244097" y="165583"/>
                  </a:cubicBezTo>
                  <a:cubicBezTo>
                    <a:pt x="233719" y="149838"/>
                    <a:pt x="219846" y="136703"/>
                    <a:pt x="203559" y="127201"/>
                  </a:cubicBezTo>
                  <a:cubicBezTo>
                    <a:pt x="187072" y="117489"/>
                    <a:pt x="167267" y="112642"/>
                    <a:pt x="144140" y="112665"/>
                  </a:cubicBezTo>
                  <a:cubicBezTo>
                    <a:pt x="124442" y="112472"/>
                    <a:pt x="104934" y="116480"/>
                    <a:pt x="86909" y="124424"/>
                  </a:cubicBezTo>
                  <a:cubicBezTo>
                    <a:pt x="69416" y="132251"/>
                    <a:pt x="53815" y="143763"/>
                    <a:pt x="41177" y="158168"/>
                  </a:cubicBezTo>
                  <a:cubicBezTo>
                    <a:pt x="27869" y="173309"/>
                    <a:pt x="17569" y="190847"/>
                    <a:pt x="10830" y="209846"/>
                  </a:cubicBezTo>
                  <a:cubicBezTo>
                    <a:pt x="3373" y="231111"/>
                    <a:pt x="-289" y="253526"/>
                    <a:pt x="18" y="276059"/>
                  </a:cubicBezTo>
                  <a:cubicBezTo>
                    <a:pt x="18" y="308245"/>
                    <a:pt x="6299" y="336612"/>
                    <a:pt x="18866" y="361154"/>
                  </a:cubicBezTo>
                  <a:cubicBezTo>
                    <a:pt x="30547" y="384647"/>
                    <a:pt x="48399" y="404521"/>
                    <a:pt x="70511" y="418646"/>
                  </a:cubicBezTo>
                  <a:cubicBezTo>
                    <a:pt x="92544" y="432506"/>
                    <a:pt x="118111" y="439699"/>
                    <a:pt x="144140" y="439356"/>
                  </a:cubicBezTo>
                  <a:cubicBezTo>
                    <a:pt x="167267" y="439356"/>
                    <a:pt x="187183" y="434512"/>
                    <a:pt x="203885" y="424820"/>
                  </a:cubicBezTo>
                  <a:cubicBezTo>
                    <a:pt x="220225" y="415454"/>
                    <a:pt x="234098" y="402329"/>
                    <a:pt x="244358" y="386535"/>
                  </a:cubicBezTo>
                  <a:cubicBezTo>
                    <a:pt x="246318" y="383530"/>
                    <a:pt x="248148" y="380427"/>
                    <a:pt x="249912" y="377258"/>
                  </a:cubicBezTo>
                  <a:lnTo>
                    <a:pt x="249912" y="433280"/>
                  </a:lnTo>
                  <a:lnTo>
                    <a:pt x="310572" y="433280"/>
                  </a:lnTo>
                  <a:lnTo>
                    <a:pt x="310572" y="0"/>
                  </a:lnTo>
                  <a:lnTo>
                    <a:pt x="249977" y="0"/>
                  </a:lnTo>
                  <a:close/>
                  <a:moveTo>
                    <a:pt x="224922" y="355895"/>
                  </a:moveTo>
                  <a:cubicBezTo>
                    <a:pt x="216586" y="365315"/>
                    <a:pt x="206221" y="372721"/>
                    <a:pt x="194608" y="377552"/>
                  </a:cubicBezTo>
                  <a:cubicBezTo>
                    <a:pt x="182545" y="382576"/>
                    <a:pt x="169590" y="385111"/>
                    <a:pt x="156520" y="385000"/>
                  </a:cubicBezTo>
                  <a:cubicBezTo>
                    <a:pt x="128450" y="385000"/>
                    <a:pt x="105584" y="375406"/>
                    <a:pt x="87922" y="356221"/>
                  </a:cubicBezTo>
                  <a:cubicBezTo>
                    <a:pt x="70259" y="337037"/>
                    <a:pt x="61387" y="310316"/>
                    <a:pt x="61299" y="276059"/>
                  </a:cubicBezTo>
                  <a:cubicBezTo>
                    <a:pt x="61031" y="260520"/>
                    <a:pt x="63439" y="245050"/>
                    <a:pt x="68420" y="230327"/>
                  </a:cubicBezTo>
                  <a:cubicBezTo>
                    <a:pt x="72775" y="217809"/>
                    <a:pt x="79507" y="206252"/>
                    <a:pt x="88248" y="196289"/>
                  </a:cubicBezTo>
                  <a:cubicBezTo>
                    <a:pt x="96467" y="186940"/>
                    <a:pt x="106744" y="179626"/>
                    <a:pt x="118268" y="174926"/>
                  </a:cubicBezTo>
                  <a:cubicBezTo>
                    <a:pt x="130462" y="170062"/>
                    <a:pt x="143493" y="167641"/>
                    <a:pt x="156618" y="167805"/>
                  </a:cubicBezTo>
                  <a:cubicBezTo>
                    <a:pt x="184253" y="167805"/>
                    <a:pt x="206956" y="177301"/>
                    <a:pt x="224726" y="196289"/>
                  </a:cubicBezTo>
                  <a:cubicBezTo>
                    <a:pt x="242496" y="215278"/>
                    <a:pt x="251359" y="241891"/>
                    <a:pt x="251316" y="276125"/>
                  </a:cubicBezTo>
                  <a:cubicBezTo>
                    <a:pt x="251486" y="291549"/>
                    <a:pt x="249137" y="306896"/>
                    <a:pt x="244358" y="321563"/>
                  </a:cubicBezTo>
                  <a:cubicBezTo>
                    <a:pt x="240275" y="334204"/>
                    <a:pt x="233660" y="345886"/>
                    <a:pt x="224922" y="355895"/>
                  </a:cubicBezTo>
                  <a:close/>
                </a:path>
              </a:pathLst>
            </a:custGeom>
            <a:solidFill>
              <a:srgbClr val="00A443"/>
            </a:solidFill>
            <a:ln w="3264" cap="flat">
              <a:noFill/>
              <a:prstDash val="solid"/>
              <a:miter/>
            </a:ln>
          </p:spPr>
          <p:txBody>
            <a:bodyPr rtlCol="0" anchor="ctr"/>
            <a:lstStyle/>
            <a:p>
              <a:endParaRPr lang="es-ES" sz="900"/>
            </a:p>
          </p:txBody>
        </p:sp>
        <p:sp>
          <p:nvSpPr>
            <p:cNvPr id="32" name="Forma libre: forma 31">
              <a:extLst>
                <a:ext uri="{FF2B5EF4-FFF2-40B4-BE49-F238E27FC236}">
                  <a16:creationId xmlns:a16="http://schemas.microsoft.com/office/drawing/2014/main" id="{80263798-06EA-395C-A560-3A092EDCED7D}"/>
                </a:ext>
              </a:extLst>
            </p:cNvPr>
            <p:cNvSpPr/>
            <p:nvPr/>
          </p:nvSpPr>
          <p:spPr>
            <a:xfrm>
              <a:off x="4035877" y="3686015"/>
              <a:ext cx="164015" cy="320626"/>
            </a:xfrm>
            <a:custGeom>
              <a:avLst/>
              <a:gdLst>
                <a:gd name="connsiteX0" fmla="*/ 164015 w 164015"/>
                <a:gd name="connsiteY0" fmla="*/ 11 h 320626"/>
                <a:gd name="connsiteX1" fmla="*/ 146082 w 164015"/>
                <a:gd name="connsiteY1" fmla="*/ 11 h 320626"/>
                <a:gd name="connsiteX2" fmla="*/ 96266 w 164015"/>
                <a:gd name="connsiteY2" fmla="*/ 14253 h 320626"/>
                <a:gd name="connsiteX3" fmla="*/ 60661 w 164015"/>
                <a:gd name="connsiteY3" fmla="*/ 57731 h 320626"/>
                <a:gd name="connsiteX4" fmla="*/ 60661 w 164015"/>
                <a:gd name="connsiteY4" fmla="*/ 6184 h 320626"/>
                <a:gd name="connsiteX5" fmla="*/ 0 w 164015"/>
                <a:gd name="connsiteY5" fmla="*/ 6184 h 320626"/>
                <a:gd name="connsiteX6" fmla="*/ 0 w 164015"/>
                <a:gd name="connsiteY6" fmla="*/ 320626 h 320626"/>
                <a:gd name="connsiteX7" fmla="*/ 60661 w 164015"/>
                <a:gd name="connsiteY7" fmla="*/ 320626 h 320626"/>
                <a:gd name="connsiteX8" fmla="*/ 60661 w 164015"/>
                <a:gd name="connsiteY8" fmla="*/ 152887 h 320626"/>
                <a:gd name="connsiteX9" fmla="*/ 81077 w 164015"/>
                <a:gd name="connsiteY9" fmla="*/ 88502 h 320626"/>
                <a:gd name="connsiteX10" fmla="*/ 133081 w 164015"/>
                <a:gd name="connsiteY10" fmla="*/ 64264 h 320626"/>
                <a:gd name="connsiteX11" fmla="*/ 164015 w 164015"/>
                <a:gd name="connsiteY11" fmla="*/ 64264 h 32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015" h="320626">
                  <a:moveTo>
                    <a:pt x="164015" y="11"/>
                  </a:moveTo>
                  <a:lnTo>
                    <a:pt x="146082" y="11"/>
                  </a:lnTo>
                  <a:cubicBezTo>
                    <a:pt x="128436" y="-261"/>
                    <a:pt x="111103" y="4695"/>
                    <a:pt x="96266" y="14253"/>
                  </a:cubicBezTo>
                  <a:cubicBezTo>
                    <a:pt x="81609" y="23638"/>
                    <a:pt x="69742" y="38132"/>
                    <a:pt x="60661" y="57731"/>
                  </a:cubicBezTo>
                  <a:lnTo>
                    <a:pt x="60661" y="6184"/>
                  </a:lnTo>
                  <a:lnTo>
                    <a:pt x="0" y="6184"/>
                  </a:lnTo>
                  <a:lnTo>
                    <a:pt x="0" y="320626"/>
                  </a:lnTo>
                  <a:lnTo>
                    <a:pt x="60661" y="320626"/>
                  </a:lnTo>
                  <a:lnTo>
                    <a:pt x="60661" y="152887"/>
                  </a:lnTo>
                  <a:cubicBezTo>
                    <a:pt x="60661" y="126078"/>
                    <a:pt x="67465" y="104616"/>
                    <a:pt x="81077" y="88502"/>
                  </a:cubicBezTo>
                  <a:cubicBezTo>
                    <a:pt x="93748" y="72836"/>
                    <a:pt x="112936" y="63892"/>
                    <a:pt x="133081" y="64264"/>
                  </a:cubicBezTo>
                  <a:lnTo>
                    <a:pt x="164015" y="64264"/>
                  </a:lnTo>
                  <a:close/>
                </a:path>
              </a:pathLst>
            </a:custGeom>
            <a:solidFill>
              <a:srgbClr val="00A443"/>
            </a:solidFill>
            <a:ln w="3264" cap="flat">
              <a:noFill/>
              <a:prstDash val="solid"/>
              <a:miter/>
            </a:ln>
          </p:spPr>
          <p:txBody>
            <a:bodyPr rtlCol="0" anchor="ctr"/>
            <a:lstStyle/>
            <a:p>
              <a:endParaRPr lang="es-ES" sz="900"/>
            </a:p>
          </p:txBody>
        </p:sp>
        <p:sp>
          <p:nvSpPr>
            <p:cNvPr id="33" name="Forma libre: forma 32">
              <a:extLst>
                <a:ext uri="{FF2B5EF4-FFF2-40B4-BE49-F238E27FC236}">
                  <a16:creationId xmlns:a16="http://schemas.microsoft.com/office/drawing/2014/main" id="{CC8EDD23-7B5B-A04A-11B3-4DF8440DCB2E}"/>
                </a:ext>
              </a:extLst>
            </p:cNvPr>
            <p:cNvSpPr/>
            <p:nvPr/>
          </p:nvSpPr>
          <p:spPr>
            <a:xfrm>
              <a:off x="4199881" y="3685996"/>
              <a:ext cx="318779" cy="327462"/>
            </a:xfrm>
            <a:custGeom>
              <a:avLst/>
              <a:gdLst>
                <a:gd name="connsiteX0" fmla="*/ 241412 w 318779"/>
                <a:gd name="connsiteY0" fmla="*/ 20446 h 327462"/>
                <a:gd name="connsiteX1" fmla="*/ 159094 w 318779"/>
                <a:gd name="connsiteY1" fmla="*/ 30 h 327462"/>
                <a:gd name="connsiteX2" fmla="*/ 95951 w 318779"/>
                <a:gd name="connsiteY2" fmla="*/ 11790 h 327462"/>
                <a:gd name="connsiteX3" fmla="*/ 45221 w 318779"/>
                <a:gd name="connsiteY3" fmla="*/ 45534 h 327462"/>
                <a:gd name="connsiteX4" fmla="*/ 11771 w 318779"/>
                <a:gd name="connsiteY4" fmla="*/ 97505 h 327462"/>
                <a:gd name="connsiteX5" fmla="*/ 11 w 318779"/>
                <a:gd name="connsiteY5" fmla="*/ 163425 h 327462"/>
                <a:gd name="connsiteX6" fmla="*/ 20754 w 318779"/>
                <a:gd name="connsiteY6" fmla="*/ 248846 h 327462"/>
                <a:gd name="connsiteX7" fmla="*/ 77691 w 318779"/>
                <a:gd name="connsiteY7" fmla="*/ 306697 h 327462"/>
                <a:gd name="connsiteX8" fmla="*/ 159715 w 318779"/>
                <a:gd name="connsiteY8" fmla="*/ 327440 h 327462"/>
                <a:gd name="connsiteX9" fmla="*/ 222858 w 318779"/>
                <a:gd name="connsiteY9" fmla="*/ 315386 h 327462"/>
                <a:gd name="connsiteX10" fmla="*/ 273588 w 318779"/>
                <a:gd name="connsiteY10" fmla="*/ 281643 h 327462"/>
                <a:gd name="connsiteX11" fmla="*/ 307005 w 318779"/>
                <a:gd name="connsiteY11" fmla="*/ 229965 h 327462"/>
                <a:gd name="connsiteX12" fmla="*/ 318765 w 318779"/>
                <a:gd name="connsiteY12" fmla="*/ 163425 h 327462"/>
                <a:gd name="connsiteX13" fmla="*/ 298054 w 318779"/>
                <a:gd name="connsiteY13" fmla="*/ 77710 h 327462"/>
                <a:gd name="connsiteX14" fmla="*/ 241412 w 318779"/>
                <a:gd name="connsiteY14" fmla="*/ 20446 h 327462"/>
                <a:gd name="connsiteX15" fmla="*/ 249448 w 318779"/>
                <a:gd name="connsiteY15" fmla="*/ 209222 h 327462"/>
                <a:gd name="connsiteX16" fmla="*/ 228901 w 318779"/>
                <a:gd name="connsiteY16" fmla="*/ 243587 h 327462"/>
                <a:gd name="connsiteX17" fmla="*/ 197966 w 318779"/>
                <a:gd name="connsiteY17" fmla="*/ 264918 h 327462"/>
                <a:gd name="connsiteX18" fmla="*/ 158963 w 318779"/>
                <a:gd name="connsiteY18" fmla="*/ 272365 h 327462"/>
                <a:gd name="connsiteX19" fmla="*/ 109769 w 318779"/>
                <a:gd name="connsiteY19" fmla="*/ 259299 h 327462"/>
                <a:gd name="connsiteX20" fmla="*/ 75371 w 318779"/>
                <a:gd name="connsiteY20" fmla="*/ 221929 h 327462"/>
                <a:gd name="connsiteX21" fmla="*/ 62664 w 318779"/>
                <a:gd name="connsiteY21" fmla="*/ 163425 h 327462"/>
                <a:gd name="connsiteX22" fmla="*/ 69785 w 318779"/>
                <a:gd name="connsiteY22" fmla="*/ 117693 h 327462"/>
                <a:gd name="connsiteX23" fmla="*/ 89908 w 318779"/>
                <a:gd name="connsiteY23" fmla="*/ 83655 h 327462"/>
                <a:gd name="connsiteX24" fmla="*/ 120842 w 318779"/>
                <a:gd name="connsiteY24" fmla="*/ 62291 h 327462"/>
                <a:gd name="connsiteX25" fmla="*/ 159225 w 318779"/>
                <a:gd name="connsiteY25" fmla="*/ 55170 h 327462"/>
                <a:gd name="connsiteX26" fmla="*/ 209661 w 318779"/>
                <a:gd name="connsiteY26" fmla="*/ 68236 h 327462"/>
                <a:gd name="connsiteX27" fmla="*/ 244319 w 318779"/>
                <a:gd name="connsiteY27" fmla="*/ 105378 h 327462"/>
                <a:gd name="connsiteX28" fmla="*/ 257026 w 318779"/>
                <a:gd name="connsiteY28" fmla="*/ 163555 h 327462"/>
                <a:gd name="connsiteX29" fmla="*/ 249448 w 318779"/>
                <a:gd name="connsiteY29" fmla="*/ 209222 h 32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18779" h="327462">
                  <a:moveTo>
                    <a:pt x="241412" y="20446"/>
                  </a:moveTo>
                  <a:cubicBezTo>
                    <a:pt x="216246" y="6521"/>
                    <a:pt x="187850" y="-522"/>
                    <a:pt x="159094" y="30"/>
                  </a:cubicBezTo>
                  <a:cubicBezTo>
                    <a:pt x="137482" y="-176"/>
                    <a:pt x="116040" y="3819"/>
                    <a:pt x="95951" y="11790"/>
                  </a:cubicBezTo>
                  <a:cubicBezTo>
                    <a:pt x="76887" y="19404"/>
                    <a:pt x="59613" y="30896"/>
                    <a:pt x="45221" y="45534"/>
                  </a:cubicBezTo>
                  <a:cubicBezTo>
                    <a:pt x="30626" y="60380"/>
                    <a:pt x="19238" y="78072"/>
                    <a:pt x="11771" y="97505"/>
                  </a:cubicBezTo>
                  <a:cubicBezTo>
                    <a:pt x="3748" y="118545"/>
                    <a:pt x="-240" y="140908"/>
                    <a:pt x="11" y="163425"/>
                  </a:cubicBezTo>
                  <a:cubicBezTo>
                    <a:pt x="11" y="195610"/>
                    <a:pt x="6927" y="224085"/>
                    <a:pt x="20754" y="248846"/>
                  </a:cubicBezTo>
                  <a:cubicBezTo>
                    <a:pt x="34010" y="273032"/>
                    <a:pt x="53720" y="293059"/>
                    <a:pt x="77691" y="306697"/>
                  </a:cubicBezTo>
                  <a:cubicBezTo>
                    <a:pt x="102709" y="320763"/>
                    <a:pt x="131018" y="327920"/>
                    <a:pt x="159715" y="327440"/>
                  </a:cubicBezTo>
                  <a:cubicBezTo>
                    <a:pt x="181352" y="327646"/>
                    <a:pt x="202817" y="323546"/>
                    <a:pt x="222858" y="315386"/>
                  </a:cubicBezTo>
                  <a:cubicBezTo>
                    <a:pt x="241827" y="307592"/>
                    <a:pt x="259068" y="296127"/>
                    <a:pt x="273588" y="281643"/>
                  </a:cubicBezTo>
                  <a:cubicBezTo>
                    <a:pt x="288206" y="266933"/>
                    <a:pt x="299586" y="249329"/>
                    <a:pt x="307005" y="229965"/>
                  </a:cubicBezTo>
                  <a:cubicBezTo>
                    <a:pt x="315067" y="208719"/>
                    <a:pt x="319059" y="186147"/>
                    <a:pt x="318765" y="163425"/>
                  </a:cubicBezTo>
                  <a:cubicBezTo>
                    <a:pt x="318765" y="130759"/>
                    <a:pt x="311862" y="102186"/>
                    <a:pt x="298054" y="77710"/>
                  </a:cubicBezTo>
                  <a:cubicBezTo>
                    <a:pt x="284815" y="53765"/>
                    <a:pt x="265212" y="33947"/>
                    <a:pt x="241412" y="20446"/>
                  </a:cubicBezTo>
                  <a:close/>
                  <a:moveTo>
                    <a:pt x="249448" y="209222"/>
                  </a:moveTo>
                  <a:cubicBezTo>
                    <a:pt x="245009" y="221955"/>
                    <a:pt x="238015" y="233650"/>
                    <a:pt x="228901" y="243587"/>
                  </a:cubicBezTo>
                  <a:cubicBezTo>
                    <a:pt x="220258" y="252857"/>
                    <a:pt x="209703" y="260135"/>
                    <a:pt x="197966" y="264918"/>
                  </a:cubicBezTo>
                  <a:cubicBezTo>
                    <a:pt x="185586" y="269958"/>
                    <a:pt x="172330" y="272490"/>
                    <a:pt x="158963" y="272365"/>
                  </a:cubicBezTo>
                  <a:cubicBezTo>
                    <a:pt x="141680" y="272581"/>
                    <a:pt x="124667" y="268060"/>
                    <a:pt x="109769" y="259299"/>
                  </a:cubicBezTo>
                  <a:cubicBezTo>
                    <a:pt x="94974" y="250378"/>
                    <a:pt x="83038" y="237410"/>
                    <a:pt x="75371" y="221929"/>
                  </a:cubicBezTo>
                  <a:cubicBezTo>
                    <a:pt x="66878" y="205639"/>
                    <a:pt x="62642" y="186137"/>
                    <a:pt x="62664" y="163425"/>
                  </a:cubicBezTo>
                  <a:cubicBezTo>
                    <a:pt x="62397" y="147886"/>
                    <a:pt x="64804" y="132415"/>
                    <a:pt x="69785" y="117693"/>
                  </a:cubicBezTo>
                  <a:cubicBezTo>
                    <a:pt x="74163" y="105123"/>
                    <a:pt x="81006" y="93549"/>
                    <a:pt x="89908" y="83655"/>
                  </a:cubicBezTo>
                  <a:cubicBezTo>
                    <a:pt x="98433" y="74244"/>
                    <a:pt x="109021" y="66930"/>
                    <a:pt x="120842" y="62291"/>
                  </a:cubicBezTo>
                  <a:cubicBezTo>
                    <a:pt x="133066" y="57499"/>
                    <a:pt x="146093" y="55082"/>
                    <a:pt x="159225" y="55170"/>
                  </a:cubicBezTo>
                  <a:cubicBezTo>
                    <a:pt x="176913" y="54857"/>
                    <a:pt x="194350" y="59374"/>
                    <a:pt x="209661" y="68236"/>
                  </a:cubicBezTo>
                  <a:cubicBezTo>
                    <a:pt x="224488" y="77095"/>
                    <a:pt x="236506" y="89972"/>
                    <a:pt x="244319" y="105378"/>
                  </a:cubicBezTo>
                  <a:cubicBezTo>
                    <a:pt x="252789" y="121492"/>
                    <a:pt x="257026" y="140885"/>
                    <a:pt x="257026" y="163555"/>
                  </a:cubicBezTo>
                  <a:cubicBezTo>
                    <a:pt x="257189" y="179104"/>
                    <a:pt x="254625" y="194562"/>
                    <a:pt x="249448" y="209222"/>
                  </a:cubicBezTo>
                  <a:close/>
                </a:path>
              </a:pathLst>
            </a:custGeom>
            <a:solidFill>
              <a:srgbClr val="00A443"/>
            </a:solidFill>
            <a:ln w="3264" cap="flat">
              <a:noFill/>
              <a:prstDash val="solid"/>
              <a:miter/>
            </a:ln>
          </p:spPr>
          <p:txBody>
            <a:bodyPr rtlCol="0" anchor="ctr"/>
            <a:lstStyle/>
            <a:p>
              <a:endParaRPr lang="es-ES" sz="900"/>
            </a:p>
          </p:txBody>
        </p:sp>
        <p:sp>
          <p:nvSpPr>
            <p:cNvPr id="34" name="Forma libre: forma 33">
              <a:extLst>
                <a:ext uri="{FF2B5EF4-FFF2-40B4-BE49-F238E27FC236}">
                  <a16:creationId xmlns:a16="http://schemas.microsoft.com/office/drawing/2014/main" id="{B0925F6F-5FE1-897A-86DC-78FFFB0769E8}"/>
                </a:ext>
              </a:extLst>
            </p:cNvPr>
            <p:cNvSpPr/>
            <p:nvPr/>
          </p:nvSpPr>
          <p:spPr>
            <a:xfrm>
              <a:off x="4553895" y="3573263"/>
              <a:ext cx="118868" cy="433588"/>
            </a:xfrm>
            <a:custGeom>
              <a:avLst/>
              <a:gdLst>
                <a:gd name="connsiteX0" fmla="*/ 68432 w 118868"/>
                <a:gd name="connsiteY0" fmla="*/ 370562 h 433588"/>
                <a:gd name="connsiteX1" fmla="*/ 60690 w 118868"/>
                <a:gd name="connsiteY1" fmla="*/ 342992 h 433588"/>
                <a:gd name="connsiteX2" fmla="*/ 60690 w 118868"/>
                <a:gd name="connsiteY2" fmla="*/ 0 h 433588"/>
                <a:gd name="connsiteX3" fmla="*/ 30 w 118868"/>
                <a:gd name="connsiteY3" fmla="*/ 0 h 433588"/>
                <a:gd name="connsiteX4" fmla="*/ 30 w 118868"/>
                <a:gd name="connsiteY4" fmla="*/ 346879 h 433588"/>
                <a:gd name="connsiteX5" fmla="*/ 9339 w 118868"/>
                <a:gd name="connsiteY5" fmla="*/ 392056 h 433588"/>
                <a:gd name="connsiteX6" fmla="*/ 37791 w 118868"/>
                <a:gd name="connsiteY6" fmla="*/ 422402 h 433588"/>
                <a:gd name="connsiteX7" fmla="*/ 84830 w 118868"/>
                <a:gd name="connsiteY7" fmla="*/ 433541 h 433588"/>
                <a:gd name="connsiteX8" fmla="*/ 118868 w 118868"/>
                <a:gd name="connsiteY8" fmla="*/ 433541 h 433588"/>
                <a:gd name="connsiteX9" fmla="*/ 118868 w 118868"/>
                <a:gd name="connsiteY9" fmla="*/ 380296 h 433588"/>
                <a:gd name="connsiteX10" fmla="*/ 94107 w 118868"/>
                <a:gd name="connsiteY10" fmla="*/ 380296 h 433588"/>
                <a:gd name="connsiteX11" fmla="*/ 68432 w 118868"/>
                <a:gd name="connsiteY11" fmla="*/ 370562 h 433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68" h="433588">
                  <a:moveTo>
                    <a:pt x="68432" y="370562"/>
                  </a:moveTo>
                  <a:cubicBezTo>
                    <a:pt x="63271" y="364159"/>
                    <a:pt x="60690" y="354970"/>
                    <a:pt x="60690" y="342992"/>
                  </a:cubicBezTo>
                  <a:lnTo>
                    <a:pt x="60690" y="0"/>
                  </a:lnTo>
                  <a:lnTo>
                    <a:pt x="30" y="0"/>
                  </a:lnTo>
                  <a:lnTo>
                    <a:pt x="30" y="346879"/>
                  </a:lnTo>
                  <a:cubicBezTo>
                    <a:pt x="-346" y="362451"/>
                    <a:pt x="2839" y="377902"/>
                    <a:pt x="9339" y="392056"/>
                  </a:cubicBezTo>
                  <a:cubicBezTo>
                    <a:pt x="15510" y="404835"/>
                    <a:pt x="25437" y="415422"/>
                    <a:pt x="37791" y="422402"/>
                  </a:cubicBezTo>
                  <a:cubicBezTo>
                    <a:pt x="52207" y="430219"/>
                    <a:pt x="68442" y="434064"/>
                    <a:pt x="84830" y="433541"/>
                  </a:cubicBezTo>
                  <a:lnTo>
                    <a:pt x="118868" y="433541"/>
                  </a:lnTo>
                  <a:lnTo>
                    <a:pt x="118868" y="380296"/>
                  </a:lnTo>
                  <a:lnTo>
                    <a:pt x="94107" y="380296"/>
                  </a:lnTo>
                  <a:cubicBezTo>
                    <a:pt x="82152" y="380133"/>
                    <a:pt x="73593" y="376964"/>
                    <a:pt x="68432" y="370562"/>
                  </a:cubicBezTo>
                  <a:close/>
                </a:path>
              </a:pathLst>
            </a:custGeom>
            <a:solidFill>
              <a:srgbClr val="00A443"/>
            </a:solidFill>
            <a:ln w="3264" cap="flat">
              <a:noFill/>
              <a:prstDash val="solid"/>
              <a:miter/>
            </a:ln>
          </p:spPr>
          <p:txBody>
            <a:bodyPr rtlCol="0" anchor="ctr"/>
            <a:lstStyle/>
            <a:p>
              <a:endParaRPr lang="es-ES" sz="900"/>
            </a:p>
          </p:txBody>
        </p:sp>
        <p:sp>
          <p:nvSpPr>
            <p:cNvPr id="35" name="Forma libre: forma 34">
              <a:extLst>
                <a:ext uri="{FF2B5EF4-FFF2-40B4-BE49-F238E27FC236}">
                  <a16:creationId xmlns:a16="http://schemas.microsoft.com/office/drawing/2014/main" id="{878551CB-21FB-08E5-61A6-99A9D203A73D}"/>
                </a:ext>
              </a:extLst>
            </p:cNvPr>
            <p:cNvSpPr/>
            <p:nvPr/>
          </p:nvSpPr>
          <p:spPr>
            <a:xfrm>
              <a:off x="4687201" y="3686007"/>
              <a:ext cx="278549" cy="327509"/>
            </a:xfrm>
            <a:custGeom>
              <a:avLst/>
              <a:gdLst>
                <a:gd name="connsiteX0" fmla="*/ 266685 w 278549"/>
                <a:gd name="connsiteY0" fmla="*/ 68094 h 327509"/>
                <a:gd name="connsiteX1" fmla="*/ 235456 w 278549"/>
                <a:gd name="connsiteY1" fmla="*/ 29418 h 327509"/>
                <a:gd name="connsiteX2" fmla="*/ 190867 w 278549"/>
                <a:gd name="connsiteY2" fmla="*/ 7140 h 327509"/>
                <a:gd name="connsiteX3" fmla="*/ 137948 w 278549"/>
                <a:gd name="connsiteY3" fmla="*/ 19 h 327509"/>
                <a:gd name="connsiteX4" fmla="*/ 61216 w 278549"/>
                <a:gd name="connsiteY4" fmla="*/ 18900 h 327509"/>
                <a:gd name="connsiteX5" fmla="*/ 10453 w 278549"/>
                <a:gd name="connsiteY5" fmla="*/ 76130 h 327509"/>
                <a:gd name="connsiteX6" fmla="*/ 58113 w 278549"/>
                <a:gd name="connsiteY6" fmla="*/ 103471 h 327509"/>
                <a:gd name="connsiteX7" fmla="*/ 87512 w 278549"/>
                <a:gd name="connsiteY7" fmla="*/ 67539 h 327509"/>
                <a:gd name="connsiteX8" fmla="*/ 136707 w 278549"/>
                <a:gd name="connsiteY8" fmla="*/ 54473 h 327509"/>
                <a:gd name="connsiteX9" fmla="*/ 177245 w 278549"/>
                <a:gd name="connsiteY9" fmla="*/ 61920 h 327509"/>
                <a:gd name="connsiteX10" fmla="*/ 206645 w 278549"/>
                <a:gd name="connsiteY10" fmla="*/ 86061 h 327509"/>
                <a:gd name="connsiteX11" fmla="*/ 217817 w 278549"/>
                <a:gd name="connsiteY11" fmla="*/ 129996 h 327509"/>
                <a:gd name="connsiteX12" fmla="*/ 217817 w 278549"/>
                <a:gd name="connsiteY12" fmla="*/ 165047 h 327509"/>
                <a:gd name="connsiteX13" fmla="*/ 210989 w 278549"/>
                <a:gd name="connsiteY13" fmla="*/ 158513 h 327509"/>
                <a:gd name="connsiteX14" fmla="*/ 126809 w 278549"/>
                <a:gd name="connsiteY14" fmla="*/ 133165 h 327509"/>
                <a:gd name="connsiteX15" fmla="*/ 62457 w 278549"/>
                <a:gd name="connsiteY15" fmla="*/ 144304 h 327509"/>
                <a:gd name="connsiteX16" fmla="*/ 16725 w 278549"/>
                <a:gd name="connsiteY16" fmla="*/ 177394 h 327509"/>
                <a:gd name="connsiteX17" fmla="*/ 16399 w 278549"/>
                <a:gd name="connsiteY17" fmla="*/ 282938 h 327509"/>
                <a:gd name="connsiteX18" fmla="*/ 60955 w 278549"/>
                <a:gd name="connsiteY18" fmla="*/ 316061 h 327509"/>
                <a:gd name="connsiteX19" fmla="*/ 123771 w 278549"/>
                <a:gd name="connsiteY19" fmla="*/ 327494 h 327509"/>
                <a:gd name="connsiteX20" fmla="*/ 209813 w 278549"/>
                <a:gd name="connsiteY20" fmla="*/ 301198 h 327509"/>
                <a:gd name="connsiteX21" fmla="*/ 220952 w 278549"/>
                <a:gd name="connsiteY21" fmla="*/ 289438 h 327509"/>
                <a:gd name="connsiteX22" fmla="*/ 220952 w 278549"/>
                <a:gd name="connsiteY22" fmla="*/ 320699 h 327509"/>
                <a:gd name="connsiteX23" fmla="*/ 278510 w 278549"/>
                <a:gd name="connsiteY23" fmla="*/ 320699 h 327509"/>
                <a:gd name="connsiteX24" fmla="*/ 278510 w 278549"/>
                <a:gd name="connsiteY24" fmla="*/ 124410 h 327509"/>
                <a:gd name="connsiteX25" fmla="*/ 266685 w 278549"/>
                <a:gd name="connsiteY25" fmla="*/ 68094 h 327509"/>
                <a:gd name="connsiteX26" fmla="*/ 197368 w 278549"/>
                <a:gd name="connsiteY26" fmla="*/ 267356 h 327509"/>
                <a:gd name="connsiteX27" fmla="*/ 141836 w 278549"/>
                <a:gd name="connsiteY27" fmla="*/ 280423 h 327509"/>
                <a:gd name="connsiteX28" fmla="*/ 85193 w 278549"/>
                <a:gd name="connsiteY28" fmla="*/ 267356 h 327509"/>
                <a:gd name="connsiteX29" fmla="*/ 62621 w 278549"/>
                <a:gd name="connsiteY29" fmla="*/ 229594 h 327509"/>
                <a:gd name="connsiteX30" fmla="*/ 85193 w 278549"/>
                <a:gd name="connsiteY30" fmla="*/ 190918 h 327509"/>
                <a:gd name="connsiteX31" fmla="*/ 141836 w 278549"/>
                <a:gd name="connsiteY31" fmla="*/ 178244 h 327509"/>
                <a:gd name="connsiteX32" fmla="*/ 197368 w 278549"/>
                <a:gd name="connsiteY32" fmla="*/ 191310 h 327509"/>
                <a:gd name="connsiteX33" fmla="*/ 219646 w 278549"/>
                <a:gd name="connsiteY33" fmla="*/ 229660 h 327509"/>
                <a:gd name="connsiteX34" fmla="*/ 197368 w 278549"/>
                <a:gd name="connsiteY34" fmla="*/ 267389 h 32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78549" h="327509">
                  <a:moveTo>
                    <a:pt x="266685" y="68094"/>
                  </a:moveTo>
                  <a:cubicBezTo>
                    <a:pt x="259302" y="53016"/>
                    <a:pt x="248653" y="39796"/>
                    <a:pt x="235456" y="29418"/>
                  </a:cubicBezTo>
                  <a:cubicBezTo>
                    <a:pt x="222194" y="19161"/>
                    <a:pt x="207037" y="11592"/>
                    <a:pt x="190867" y="7140"/>
                  </a:cubicBezTo>
                  <a:cubicBezTo>
                    <a:pt x="173652" y="2325"/>
                    <a:pt x="155817" y="-70"/>
                    <a:pt x="137948" y="19"/>
                  </a:cubicBezTo>
                  <a:cubicBezTo>
                    <a:pt x="111162" y="-396"/>
                    <a:pt x="84736" y="6108"/>
                    <a:pt x="61216" y="18900"/>
                  </a:cubicBezTo>
                  <a:cubicBezTo>
                    <a:pt x="38318" y="31695"/>
                    <a:pt x="20417" y="51866"/>
                    <a:pt x="10453" y="76130"/>
                  </a:cubicBezTo>
                  <a:lnTo>
                    <a:pt x="58113" y="103471"/>
                  </a:lnTo>
                  <a:cubicBezTo>
                    <a:pt x="63895" y="88697"/>
                    <a:pt x="74184" y="76124"/>
                    <a:pt x="87512" y="67539"/>
                  </a:cubicBezTo>
                  <a:cubicBezTo>
                    <a:pt x="100905" y="58827"/>
                    <a:pt x="117304" y="54473"/>
                    <a:pt x="136707" y="54473"/>
                  </a:cubicBezTo>
                  <a:cubicBezTo>
                    <a:pt x="150590" y="54286"/>
                    <a:pt x="164343" y="56818"/>
                    <a:pt x="177245" y="61920"/>
                  </a:cubicBezTo>
                  <a:cubicBezTo>
                    <a:pt x="189299" y="66752"/>
                    <a:pt x="199556" y="75183"/>
                    <a:pt x="206645" y="86061"/>
                  </a:cubicBezTo>
                  <a:cubicBezTo>
                    <a:pt x="214093" y="97209"/>
                    <a:pt x="217817" y="111857"/>
                    <a:pt x="217817" y="129996"/>
                  </a:cubicBezTo>
                  <a:lnTo>
                    <a:pt x="217817" y="165047"/>
                  </a:lnTo>
                  <a:cubicBezTo>
                    <a:pt x="215693" y="162793"/>
                    <a:pt x="213406" y="160571"/>
                    <a:pt x="210989" y="158513"/>
                  </a:cubicBezTo>
                  <a:cubicBezTo>
                    <a:pt x="191586" y="141615"/>
                    <a:pt x="163526" y="133165"/>
                    <a:pt x="126809" y="133165"/>
                  </a:cubicBezTo>
                  <a:cubicBezTo>
                    <a:pt x="104858" y="132877"/>
                    <a:pt x="83037" y="136653"/>
                    <a:pt x="62457" y="144304"/>
                  </a:cubicBezTo>
                  <a:cubicBezTo>
                    <a:pt x="44393" y="150785"/>
                    <a:pt x="28518" y="162260"/>
                    <a:pt x="16725" y="177394"/>
                  </a:cubicBezTo>
                  <a:cubicBezTo>
                    <a:pt x="-5455" y="209041"/>
                    <a:pt x="-5585" y="251154"/>
                    <a:pt x="16399" y="282938"/>
                  </a:cubicBezTo>
                  <a:cubicBezTo>
                    <a:pt x="27962" y="297840"/>
                    <a:pt x="43348" y="309296"/>
                    <a:pt x="60955" y="316061"/>
                  </a:cubicBezTo>
                  <a:cubicBezTo>
                    <a:pt x="80946" y="323904"/>
                    <a:pt x="102277" y="327788"/>
                    <a:pt x="123771" y="327494"/>
                  </a:cubicBezTo>
                  <a:cubicBezTo>
                    <a:pt x="160912" y="327494"/>
                    <a:pt x="189593" y="318730"/>
                    <a:pt x="209813" y="301198"/>
                  </a:cubicBezTo>
                  <a:cubicBezTo>
                    <a:pt x="213896" y="297647"/>
                    <a:pt x="217620" y="293708"/>
                    <a:pt x="220952" y="289438"/>
                  </a:cubicBezTo>
                  <a:lnTo>
                    <a:pt x="220952" y="320699"/>
                  </a:lnTo>
                  <a:lnTo>
                    <a:pt x="278510" y="320699"/>
                  </a:lnTo>
                  <a:lnTo>
                    <a:pt x="278510" y="124410"/>
                  </a:lnTo>
                  <a:cubicBezTo>
                    <a:pt x="279000" y="104974"/>
                    <a:pt x="274949" y="85688"/>
                    <a:pt x="266685" y="68094"/>
                  </a:cubicBezTo>
                  <a:close/>
                  <a:moveTo>
                    <a:pt x="197368" y="267356"/>
                  </a:moveTo>
                  <a:cubicBezTo>
                    <a:pt x="182537" y="276068"/>
                    <a:pt x="164016" y="280423"/>
                    <a:pt x="141836" y="280423"/>
                  </a:cubicBezTo>
                  <a:cubicBezTo>
                    <a:pt x="119133" y="280423"/>
                    <a:pt x="100252" y="276068"/>
                    <a:pt x="85193" y="267356"/>
                  </a:cubicBezTo>
                  <a:cubicBezTo>
                    <a:pt x="70134" y="258644"/>
                    <a:pt x="62621" y="246058"/>
                    <a:pt x="62621" y="229594"/>
                  </a:cubicBezTo>
                  <a:cubicBezTo>
                    <a:pt x="61967" y="213405"/>
                    <a:pt x="70787" y="198307"/>
                    <a:pt x="85193" y="190918"/>
                  </a:cubicBezTo>
                  <a:cubicBezTo>
                    <a:pt x="100252" y="182448"/>
                    <a:pt x="119133" y="178221"/>
                    <a:pt x="141836" y="178244"/>
                  </a:cubicBezTo>
                  <a:cubicBezTo>
                    <a:pt x="164114" y="178244"/>
                    <a:pt x="182635" y="182598"/>
                    <a:pt x="197368" y="191310"/>
                  </a:cubicBezTo>
                  <a:cubicBezTo>
                    <a:pt x="211512" y="198771"/>
                    <a:pt x="220168" y="213663"/>
                    <a:pt x="219646" y="229660"/>
                  </a:cubicBezTo>
                  <a:cubicBezTo>
                    <a:pt x="219646" y="246166"/>
                    <a:pt x="212230" y="258742"/>
                    <a:pt x="197368" y="267389"/>
                  </a:cubicBezTo>
                  <a:close/>
                </a:path>
              </a:pathLst>
            </a:custGeom>
            <a:solidFill>
              <a:srgbClr val="00A443"/>
            </a:solidFill>
            <a:ln w="3264" cap="flat">
              <a:noFill/>
              <a:prstDash val="solid"/>
              <a:miter/>
            </a:ln>
          </p:spPr>
          <p:txBody>
            <a:bodyPr rtlCol="0" anchor="ctr"/>
            <a:lstStyle/>
            <a:p>
              <a:endParaRPr lang="es-ES" sz="900"/>
            </a:p>
          </p:txBody>
        </p:sp>
        <p:sp>
          <p:nvSpPr>
            <p:cNvPr id="36" name="Forma libre: forma 35">
              <a:extLst>
                <a:ext uri="{FF2B5EF4-FFF2-40B4-BE49-F238E27FC236}">
                  <a16:creationId xmlns:a16="http://schemas.microsoft.com/office/drawing/2014/main" id="{3688FFB1-BC0B-F6F0-916F-8FD86149E387}"/>
                </a:ext>
              </a:extLst>
            </p:cNvPr>
            <p:cNvSpPr/>
            <p:nvPr/>
          </p:nvSpPr>
          <p:spPr>
            <a:xfrm>
              <a:off x="2139264" y="3381939"/>
              <a:ext cx="411807" cy="660263"/>
            </a:xfrm>
            <a:custGeom>
              <a:avLst/>
              <a:gdLst>
                <a:gd name="connsiteX0" fmla="*/ 0 w 411807"/>
                <a:gd name="connsiteY0" fmla="*/ 470715 h 660263"/>
                <a:gd name="connsiteX1" fmla="*/ 54650 w 411807"/>
                <a:gd name="connsiteY1" fmla="*/ 603861 h 660263"/>
                <a:gd name="connsiteX2" fmla="*/ 272793 w 411807"/>
                <a:gd name="connsiteY2" fmla="*/ 639598 h 660263"/>
                <a:gd name="connsiteX3" fmla="*/ 338321 w 411807"/>
                <a:gd name="connsiteY3" fmla="*/ 0 h 660263"/>
                <a:gd name="connsiteX4" fmla="*/ 0 w 411807"/>
                <a:gd name="connsiteY4" fmla="*/ 470715 h 660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07" h="660263">
                  <a:moveTo>
                    <a:pt x="0" y="470715"/>
                  </a:moveTo>
                  <a:cubicBezTo>
                    <a:pt x="-75" y="520570"/>
                    <a:pt x="19570" y="568432"/>
                    <a:pt x="54650" y="603861"/>
                  </a:cubicBezTo>
                  <a:cubicBezTo>
                    <a:pt x="122334" y="671545"/>
                    <a:pt x="214223" y="671414"/>
                    <a:pt x="272793" y="639598"/>
                  </a:cubicBezTo>
                  <a:cubicBezTo>
                    <a:pt x="344494" y="600693"/>
                    <a:pt x="505798" y="484010"/>
                    <a:pt x="338321" y="0"/>
                  </a:cubicBezTo>
                  <a:cubicBezTo>
                    <a:pt x="338321" y="228465"/>
                    <a:pt x="0" y="251690"/>
                    <a:pt x="0" y="470715"/>
                  </a:cubicBezTo>
                  <a:close/>
                </a:path>
              </a:pathLst>
            </a:custGeom>
            <a:solidFill>
              <a:srgbClr val="FF9C1A"/>
            </a:solidFill>
            <a:ln w="3264" cap="flat">
              <a:noFill/>
              <a:prstDash val="solid"/>
              <a:miter/>
            </a:ln>
          </p:spPr>
          <p:txBody>
            <a:bodyPr rtlCol="0" anchor="ctr"/>
            <a:lstStyle/>
            <a:p>
              <a:endParaRPr lang="es-ES" sz="900"/>
            </a:p>
          </p:txBody>
        </p:sp>
        <p:sp>
          <p:nvSpPr>
            <p:cNvPr id="37" name="Forma libre: forma 36">
              <a:extLst>
                <a:ext uri="{FF2B5EF4-FFF2-40B4-BE49-F238E27FC236}">
                  <a16:creationId xmlns:a16="http://schemas.microsoft.com/office/drawing/2014/main" id="{BAA1F434-930C-C924-5961-61C9EB0251A9}"/>
                </a:ext>
              </a:extLst>
            </p:cNvPr>
            <p:cNvSpPr/>
            <p:nvPr/>
          </p:nvSpPr>
          <p:spPr>
            <a:xfrm>
              <a:off x="1899432" y="3381939"/>
              <a:ext cx="393885" cy="660235"/>
            </a:xfrm>
            <a:custGeom>
              <a:avLst/>
              <a:gdLst>
                <a:gd name="connsiteX0" fmla="*/ 393885 w 393885"/>
                <a:gd name="connsiteY0" fmla="*/ 200013 h 660235"/>
                <a:gd name="connsiteX1" fmla="*/ 338353 w 393885"/>
                <a:gd name="connsiteY1" fmla="*/ 0 h 660235"/>
                <a:gd name="connsiteX2" fmla="*/ 0 w 393885"/>
                <a:gd name="connsiteY2" fmla="*/ 470715 h 660235"/>
                <a:gd name="connsiteX3" fmla="*/ 54585 w 393885"/>
                <a:gd name="connsiteY3" fmla="*/ 603861 h 660235"/>
                <a:gd name="connsiteX4" fmla="*/ 272727 w 393885"/>
                <a:gd name="connsiteY4" fmla="*/ 639598 h 660235"/>
                <a:gd name="connsiteX5" fmla="*/ 393885 w 393885"/>
                <a:gd name="connsiteY5" fmla="*/ 200013 h 660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885" h="660235">
                  <a:moveTo>
                    <a:pt x="393885" y="200013"/>
                  </a:moveTo>
                  <a:cubicBezTo>
                    <a:pt x="382779" y="140137"/>
                    <a:pt x="364976" y="78823"/>
                    <a:pt x="338353" y="0"/>
                  </a:cubicBezTo>
                  <a:cubicBezTo>
                    <a:pt x="338353" y="228465"/>
                    <a:pt x="0" y="251690"/>
                    <a:pt x="0" y="470715"/>
                  </a:cubicBezTo>
                  <a:cubicBezTo>
                    <a:pt x="-75" y="520560"/>
                    <a:pt x="19541" y="568415"/>
                    <a:pt x="54585" y="603861"/>
                  </a:cubicBezTo>
                  <a:cubicBezTo>
                    <a:pt x="122269" y="671545"/>
                    <a:pt x="214876" y="671349"/>
                    <a:pt x="272727" y="639598"/>
                  </a:cubicBezTo>
                  <a:cubicBezTo>
                    <a:pt x="138209" y="496162"/>
                    <a:pt x="185575" y="330121"/>
                    <a:pt x="393885" y="200013"/>
                  </a:cubicBezTo>
                  <a:close/>
                </a:path>
              </a:pathLst>
            </a:custGeom>
            <a:solidFill>
              <a:srgbClr val="0DA9FF"/>
            </a:solidFill>
            <a:ln w="3264" cap="flat">
              <a:noFill/>
              <a:prstDash val="solid"/>
              <a:miter/>
            </a:ln>
          </p:spPr>
          <p:txBody>
            <a:bodyPr rtlCol="0" anchor="ctr"/>
            <a:lstStyle/>
            <a:p>
              <a:endParaRPr lang="es-ES" sz="900"/>
            </a:p>
          </p:txBody>
        </p:sp>
        <p:sp>
          <p:nvSpPr>
            <p:cNvPr id="38" name="Forma libre: forma 37">
              <a:extLst>
                <a:ext uri="{FF2B5EF4-FFF2-40B4-BE49-F238E27FC236}">
                  <a16:creationId xmlns:a16="http://schemas.microsoft.com/office/drawing/2014/main" id="{F90D5031-8D32-1775-4AD3-B1DCEDBEC7FA}"/>
                </a:ext>
              </a:extLst>
            </p:cNvPr>
            <p:cNvSpPr/>
            <p:nvPr/>
          </p:nvSpPr>
          <p:spPr>
            <a:xfrm>
              <a:off x="1659599" y="3381939"/>
              <a:ext cx="393884" cy="815862"/>
            </a:xfrm>
            <a:custGeom>
              <a:avLst/>
              <a:gdLst>
                <a:gd name="connsiteX0" fmla="*/ 393885 w 393884"/>
                <a:gd name="connsiteY0" fmla="*/ 200013 h 815862"/>
                <a:gd name="connsiteX1" fmla="*/ 338353 w 393884"/>
                <a:gd name="connsiteY1" fmla="*/ 0 h 815862"/>
                <a:gd name="connsiteX2" fmla="*/ 0 w 393884"/>
                <a:gd name="connsiteY2" fmla="*/ 470715 h 815862"/>
                <a:gd name="connsiteX3" fmla="*/ 91007 w 393884"/>
                <a:gd name="connsiteY3" fmla="*/ 632509 h 815862"/>
                <a:gd name="connsiteX4" fmla="*/ 82285 w 393884"/>
                <a:gd name="connsiteY4" fmla="*/ 815863 h 815862"/>
                <a:gd name="connsiteX5" fmla="*/ 125698 w 393884"/>
                <a:gd name="connsiteY5" fmla="*/ 808644 h 815862"/>
                <a:gd name="connsiteX6" fmla="*/ 118838 w 393884"/>
                <a:gd name="connsiteY6" fmla="*/ 646556 h 815862"/>
                <a:gd name="connsiteX7" fmla="*/ 272727 w 393884"/>
                <a:gd name="connsiteY7" fmla="*/ 639663 h 815862"/>
                <a:gd name="connsiteX8" fmla="*/ 393885 w 393884"/>
                <a:gd name="connsiteY8" fmla="*/ 200013 h 815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884" h="815862">
                  <a:moveTo>
                    <a:pt x="393885" y="200013"/>
                  </a:moveTo>
                  <a:cubicBezTo>
                    <a:pt x="382779" y="140137"/>
                    <a:pt x="364943" y="78823"/>
                    <a:pt x="338353" y="0"/>
                  </a:cubicBezTo>
                  <a:cubicBezTo>
                    <a:pt x="338353" y="228465"/>
                    <a:pt x="0" y="251690"/>
                    <a:pt x="0" y="470715"/>
                  </a:cubicBezTo>
                  <a:cubicBezTo>
                    <a:pt x="0" y="583053"/>
                    <a:pt x="91007" y="632509"/>
                    <a:pt x="91007" y="632509"/>
                  </a:cubicBezTo>
                  <a:cubicBezTo>
                    <a:pt x="76866" y="692572"/>
                    <a:pt x="73910" y="754729"/>
                    <a:pt x="82285" y="815863"/>
                  </a:cubicBezTo>
                  <a:lnTo>
                    <a:pt x="125698" y="808644"/>
                  </a:lnTo>
                  <a:cubicBezTo>
                    <a:pt x="104465" y="734819"/>
                    <a:pt x="117499" y="654428"/>
                    <a:pt x="118838" y="646556"/>
                  </a:cubicBezTo>
                  <a:cubicBezTo>
                    <a:pt x="174370" y="668801"/>
                    <a:pt x="231634" y="662202"/>
                    <a:pt x="272727" y="639663"/>
                  </a:cubicBezTo>
                  <a:cubicBezTo>
                    <a:pt x="138013" y="496162"/>
                    <a:pt x="185575" y="330154"/>
                    <a:pt x="393885" y="200013"/>
                  </a:cubicBezTo>
                  <a:close/>
                </a:path>
              </a:pathLst>
            </a:custGeom>
            <a:solidFill>
              <a:srgbClr val="00A443"/>
            </a:solidFill>
            <a:ln w="3264" cap="flat">
              <a:noFill/>
              <a:prstDash val="solid"/>
              <a:miter/>
            </a:ln>
          </p:spPr>
          <p:txBody>
            <a:bodyPr rtlCol="0" anchor="ctr"/>
            <a:lstStyle/>
            <a:p>
              <a:endParaRPr lang="es-ES" sz="900"/>
            </a:p>
          </p:txBody>
        </p:sp>
        <p:sp>
          <p:nvSpPr>
            <p:cNvPr id="39" name="Forma libre: forma 38">
              <a:extLst>
                <a:ext uri="{FF2B5EF4-FFF2-40B4-BE49-F238E27FC236}">
                  <a16:creationId xmlns:a16="http://schemas.microsoft.com/office/drawing/2014/main" id="{0272E16C-DD15-4F89-2A7C-CAB2F7DAE5F9}"/>
                </a:ext>
              </a:extLst>
            </p:cNvPr>
            <p:cNvSpPr/>
            <p:nvPr/>
          </p:nvSpPr>
          <p:spPr>
            <a:xfrm>
              <a:off x="2710460" y="4079029"/>
              <a:ext cx="295854" cy="433279"/>
            </a:xfrm>
            <a:custGeom>
              <a:avLst/>
              <a:gdLst>
                <a:gd name="connsiteX0" fmla="*/ 26623 w 295854"/>
                <a:gd name="connsiteY0" fmla="*/ 0 h 433279"/>
                <a:gd name="connsiteX1" fmla="*/ 0 w 295854"/>
                <a:gd name="connsiteY1" fmla="*/ 0 h 433279"/>
                <a:gd name="connsiteX2" fmla="*/ 0 w 295854"/>
                <a:gd name="connsiteY2" fmla="*/ 433280 h 433279"/>
                <a:gd name="connsiteX3" fmla="*/ 26623 w 295854"/>
                <a:gd name="connsiteY3" fmla="*/ 433280 h 433279"/>
                <a:gd name="connsiteX4" fmla="*/ 63731 w 295854"/>
                <a:gd name="connsiteY4" fmla="*/ 433280 h 433279"/>
                <a:gd name="connsiteX5" fmla="*/ 295855 w 295854"/>
                <a:gd name="connsiteY5" fmla="*/ 433280 h 433279"/>
                <a:gd name="connsiteX6" fmla="*/ 295855 w 295854"/>
                <a:gd name="connsiteY6" fmla="*/ 375723 h 433279"/>
                <a:gd name="connsiteX7" fmla="*/ 63731 w 295854"/>
                <a:gd name="connsiteY7" fmla="*/ 375723 h 433279"/>
                <a:gd name="connsiteX8" fmla="*/ 63731 w 295854"/>
                <a:gd name="connsiteY8" fmla="*/ 242021 h 433279"/>
                <a:gd name="connsiteX9" fmla="*/ 270473 w 295854"/>
                <a:gd name="connsiteY9" fmla="*/ 242021 h 433279"/>
                <a:gd name="connsiteX10" fmla="*/ 270473 w 295854"/>
                <a:gd name="connsiteY10" fmla="*/ 185085 h 433279"/>
                <a:gd name="connsiteX11" fmla="*/ 63731 w 295854"/>
                <a:gd name="connsiteY11" fmla="*/ 185085 h 433279"/>
                <a:gd name="connsiteX12" fmla="*/ 63731 w 295854"/>
                <a:gd name="connsiteY12" fmla="*/ 57590 h 433279"/>
                <a:gd name="connsiteX13" fmla="*/ 295855 w 295854"/>
                <a:gd name="connsiteY13" fmla="*/ 57590 h 433279"/>
                <a:gd name="connsiteX14" fmla="*/ 295855 w 295854"/>
                <a:gd name="connsiteY14" fmla="*/ 0 h 433279"/>
                <a:gd name="connsiteX15" fmla="*/ 63731 w 295854"/>
                <a:gd name="connsiteY15" fmla="*/ 0 h 433279"/>
                <a:gd name="connsiteX16" fmla="*/ 26623 w 295854"/>
                <a:gd name="connsiteY16" fmla="*/ 0 h 433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5854" h="433279">
                  <a:moveTo>
                    <a:pt x="26623" y="0"/>
                  </a:moveTo>
                  <a:lnTo>
                    <a:pt x="0" y="0"/>
                  </a:lnTo>
                  <a:lnTo>
                    <a:pt x="0" y="433280"/>
                  </a:lnTo>
                  <a:lnTo>
                    <a:pt x="26623" y="433280"/>
                  </a:lnTo>
                  <a:lnTo>
                    <a:pt x="63731" y="433280"/>
                  </a:lnTo>
                  <a:lnTo>
                    <a:pt x="295855" y="433280"/>
                  </a:lnTo>
                  <a:lnTo>
                    <a:pt x="295855" y="375723"/>
                  </a:lnTo>
                  <a:lnTo>
                    <a:pt x="63731" y="375723"/>
                  </a:lnTo>
                  <a:lnTo>
                    <a:pt x="63731" y="242021"/>
                  </a:lnTo>
                  <a:lnTo>
                    <a:pt x="270473" y="242021"/>
                  </a:lnTo>
                  <a:lnTo>
                    <a:pt x="270473" y="185085"/>
                  </a:lnTo>
                  <a:lnTo>
                    <a:pt x="63731" y="185085"/>
                  </a:lnTo>
                  <a:lnTo>
                    <a:pt x="63731" y="57590"/>
                  </a:lnTo>
                  <a:lnTo>
                    <a:pt x="295855" y="57590"/>
                  </a:lnTo>
                  <a:lnTo>
                    <a:pt x="295855" y="0"/>
                  </a:lnTo>
                  <a:lnTo>
                    <a:pt x="63731" y="0"/>
                  </a:lnTo>
                  <a:lnTo>
                    <a:pt x="26623" y="0"/>
                  </a:lnTo>
                  <a:close/>
                </a:path>
              </a:pathLst>
            </a:custGeom>
            <a:solidFill>
              <a:srgbClr val="00A443"/>
            </a:solidFill>
            <a:ln w="3264" cap="flat">
              <a:noFill/>
              <a:prstDash val="solid"/>
              <a:miter/>
            </a:ln>
          </p:spPr>
          <p:txBody>
            <a:bodyPr rtlCol="0" anchor="ctr"/>
            <a:lstStyle/>
            <a:p>
              <a:endParaRPr lang="es-ES" sz="900"/>
            </a:p>
          </p:txBody>
        </p:sp>
        <p:sp>
          <p:nvSpPr>
            <p:cNvPr id="40" name="Forma libre: forma 39">
              <a:extLst>
                <a:ext uri="{FF2B5EF4-FFF2-40B4-BE49-F238E27FC236}">
                  <a16:creationId xmlns:a16="http://schemas.microsoft.com/office/drawing/2014/main" id="{832C5AB4-542A-1E76-311E-94EF439D0AE6}"/>
                </a:ext>
              </a:extLst>
            </p:cNvPr>
            <p:cNvSpPr/>
            <p:nvPr/>
          </p:nvSpPr>
          <p:spPr>
            <a:xfrm>
              <a:off x="3029213" y="4191763"/>
              <a:ext cx="263555" cy="327443"/>
            </a:xfrm>
            <a:custGeom>
              <a:avLst/>
              <a:gdLst>
                <a:gd name="connsiteX0" fmla="*/ 239637 w 263555"/>
                <a:gd name="connsiteY0" fmla="*/ 175902 h 327443"/>
                <a:gd name="connsiteX1" fmla="*/ 166302 w 263555"/>
                <a:gd name="connsiteY1" fmla="*/ 140916 h 327443"/>
                <a:gd name="connsiteX2" fmla="*/ 135400 w 263555"/>
                <a:gd name="connsiteY2" fmla="*/ 133632 h 327443"/>
                <a:gd name="connsiteX3" fmla="*/ 102734 w 263555"/>
                <a:gd name="connsiteY3" fmla="*/ 123114 h 327443"/>
                <a:gd name="connsiteX4" fmla="*/ 79868 w 263555"/>
                <a:gd name="connsiteY4" fmla="*/ 109492 h 327443"/>
                <a:gd name="connsiteX5" fmla="*/ 71212 w 263555"/>
                <a:gd name="connsiteY5" fmla="*/ 88422 h 327443"/>
                <a:gd name="connsiteX6" fmla="*/ 87544 w 263555"/>
                <a:gd name="connsiteY6" fmla="*/ 62126 h 327443"/>
                <a:gd name="connsiteX7" fmla="*/ 130566 w 263555"/>
                <a:gd name="connsiteY7" fmla="*/ 51935 h 327443"/>
                <a:gd name="connsiteX8" fmla="*/ 179140 w 263555"/>
                <a:gd name="connsiteY8" fmla="*/ 63988 h 327443"/>
                <a:gd name="connsiteX9" fmla="*/ 209160 w 263555"/>
                <a:gd name="connsiteY9" fmla="*/ 105147 h 327443"/>
                <a:gd name="connsiteX10" fmla="*/ 259922 w 263555"/>
                <a:gd name="connsiteY10" fmla="*/ 86593 h 327443"/>
                <a:gd name="connsiteX11" fmla="*/ 233300 w 263555"/>
                <a:gd name="connsiteY11" fmla="*/ 38934 h 327443"/>
                <a:gd name="connsiteX12" fmla="*/ 188449 w 263555"/>
                <a:gd name="connsiteY12" fmla="*/ 9828 h 327443"/>
                <a:gd name="connsiteX13" fmla="*/ 130566 w 263555"/>
                <a:gd name="connsiteY13" fmla="*/ 29 h 327443"/>
                <a:gd name="connsiteX14" fmla="*/ 68500 w 263555"/>
                <a:gd name="connsiteY14" fmla="*/ 11494 h 327443"/>
                <a:gd name="connsiteX15" fmla="*/ 26394 w 263555"/>
                <a:gd name="connsiteY15" fmla="*/ 43049 h 327443"/>
                <a:gd name="connsiteX16" fmla="*/ 11237 w 263555"/>
                <a:gd name="connsiteY16" fmla="*/ 89174 h 327443"/>
                <a:gd name="connsiteX17" fmla="*/ 34103 w 263555"/>
                <a:gd name="connsiteY17" fmla="*/ 147646 h 327443"/>
                <a:gd name="connsiteX18" fmla="*/ 107765 w 263555"/>
                <a:gd name="connsiteY18" fmla="*/ 183839 h 327443"/>
                <a:gd name="connsiteX19" fmla="*/ 139320 w 263555"/>
                <a:gd name="connsiteY19" fmla="*/ 191908 h 327443"/>
                <a:gd name="connsiteX20" fmla="*/ 188547 w 263555"/>
                <a:gd name="connsiteY20" fmla="*/ 208927 h 327443"/>
                <a:gd name="connsiteX21" fmla="*/ 204325 w 263555"/>
                <a:gd name="connsiteY21" fmla="*/ 235843 h 327443"/>
                <a:gd name="connsiteX22" fmla="*/ 185738 w 263555"/>
                <a:gd name="connsiteY22" fmla="*/ 264622 h 327443"/>
                <a:gd name="connsiteX23" fmla="*/ 134355 w 263555"/>
                <a:gd name="connsiteY23" fmla="*/ 276088 h 327443"/>
                <a:gd name="connsiteX24" fmla="*/ 98422 w 263555"/>
                <a:gd name="connsiteY24" fmla="*/ 269881 h 327443"/>
                <a:gd name="connsiteX25" fmla="*/ 68402 w 263555"/>
                <a:gd name="connsiteY25" fmla="*/ 251000 h 327443"/>
                <a:gd name="connsiteX26" fmla="*/ 49522 w 263555"/>
                <a:gd name="connsiteY26" fmla="*/ 219151 h 327443"/>
                <a:gd name="connsiteX27" fmla="*/ 0 w 263555"/>
                <a:gd name="connsiteY27" fmla="*/ 240809 h 327443"/>
                <a:gd name="connsiteX28" fmla="*/ 77353 w 263555"/>
                <a:gd name="connsiteY28" fmla="*/ 318161 h 327443"/>
                <a:gd name="connsiteX29" fmla="*/ 134289 w 263555"/>
                <a:gd name="connsiteY29" fmla="*/ 327439 h 327443"/>
                <a:gd name="connsiteX30" fmla="*/ 202888 w 263555"/>
                <a:gd name="connsiteY30" fmla="*/ 315385 h 327443"/>
                <a:gd name="connsiteX31" fmla="*/ 247771 w 263555"/>
                <a:gd name="connsiteY31" fmla="*/ 282262 h 327443"/>
                <a:gd name="connsiteX32" fmla="*/ 263548 w 263555"/>
                <a:gd name="connsiteY32" fmla="*/ 233982 h 327443"/>
                <a:gd name="connsiteX33" fmla="*/ 239637 w 263555"/>
                <a:gd name="connsiteY33" fmla="*/ 175902 h 32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63555" h="327443">
                  <a:moveTo>
                    <a:pt x="239637" y="175902"/>
                  </a:moveTo>
                  <a:cubicBezTo>
                    <a:pt x="223761" y="160833"/>
                    <a:pt x="199317" y="149171"/>
                    <a:pt x="166302" y="140916"/>
                  </a:cubicBezTo>
                  <a:lnTo>
                    <a:pt x="135400" y="133632"/>
                  </a:lnTo>
                  <a:cubicBezTo>
                    <a:pt x="124330" y="130721"/>
                    <a:pt x="113426" y="127210"/>
                    <a:pt x="102734" y="123114"/>
                  </a:cubicBezTo>
                  <a:cubicBezTo>
                    <a:pt x="94332" y="120030"/>
                    <a:pt x="86581" y="115411"/>
                    <a:pt x="79868" y="109492"/>
                  </a:cubicBezTo>
                  <a:cubicBezTo>
                    <a:pt x="74060" y="104060"/>
                    <a:pt x="70898" y="96370"/>
                    <a:pt x="71212" y="88422"/>
                  </a:cubicBezTo>
                  <a:cubicBezTo>
                    <a:pt x="71212" y="77708"/>
                    <a:pt x="76657" y="68944"/>
                    <a:pt x="87544" y="62126"/>
                  </a:cubicBezTo>
                  <a:cubicBezTo>
                    <a:pt x="98432" y="55309"/>
                    <a:pt x="112772" y="51912"/>
                    <a:pt x="130566" y="51935"/>
                  </a:cubicBezTo>
                  <a:cubicBezTo>
                    <a:pt x="147532" y="51637"/>
                    <a:pt x="164280" y="55792"/>
                    <a:pt x="179140" y="63988"/>
                  </a:cubicBezTo>
                  <a:cubicBezTo>
                    <a:pt x="193382" y="72047"/>
                    <a:pt x="203387" y="85767"/>
                    <a:pt x="209160" y="105147"/>
                  </a:cubicBezTo>
                  <a:lnTo>
                    <a:pt x="259922" y="86593"/>
                  </a:lnTo>
                  <a:cubicBezTo>
                    <a:pt x="255189" y="68725"/>
                    <a:pt x="246033" y="52333"/>
                    <a:pt x="233300" y="38934"/>
                  </a:cubicBezTo>
                  <a:cubicBezTo>
                    <a:pt x="220713" y="25998"/>
                    <a:pt x="205387" y="16054"/>
                    <a:pt x="188449" y="9828"/>
                  </a:cubicBezTo>
                  <a:cubicBezTo>
                    <a:pt x="169905" y="3093"/>
                    <a:pt x="150292" y="-226"/>
                    <a:pt x="130566" y="29"/>
                  </a:cubicBezTo>
                  <a:cubicBezTo>
                    <a:pt x="109316" y="-376"/>
                    <a:pt x="88204" y="3524"/>
                    <a:pt x="68500" y="11494"/>
                  </a:cubicBezTo>
                  <a:cubicBezTo>
                    <a:pt x="51913" y="18090"/>
                    <a:pt x="37380" y="28980"/>
                    <a:pt x="26394" y="43049"/>
                  </a:cubicBezTo>
                  <a:cubicBezTo>
                    <a:pt x="16346" y="56305"/>
                    <a:pt x="11012" y="72540"/>
                    <a:pt x="11237" y="89174"/>
                  </a:cubicBezTo>
                  <a:cubicBezTo>
                    <a:pt x="10711" y="110942"/>
                    <a:pt x="18950" y="132008"/>
                    <a:pt x="34103" y="147646"/>
                  </a:cubicBezTo>
                  <a:cubicBezTo>
                    <a:pt x="49348" y="163564"/>
                    <a:pt x="73900" y="175630"/>
                    <a:pt x="107765" y="183839"/>
                  </a:cubicBezTo>
                  <a:lnTo>
                    <a:pt x="139320" y="191908"/>
                  </a:lnTo>
                  <a:cubicBezTo>
                    <a:pt x="161598" y="196831"/>
                    <a:pt x="178006" y="202501"/>
                    <a:pt x="188547" y="208927"/>
                  </a:cubicBezTo>
                  <a:cubicBezTo>
                    <a:pt x="198429" y="214242"/>
                    <a:pt x="204515" y="224626"/>
                    <a:pt x="204325" y="235843"/>
                  </a:cubicBezTo>
                  <a:cubicBezTo>
                    <a:pt x="204325" y="247407"/>
                    <a:pt x="198128" y="257001"/>
                    <a:pt x="185738" y="264622"/>
                  </a:cubicBezTo>
                  <a:cubicBezTo>
                    <a:pt x="173348" y="272243"/>
                    <a:pt x="156218" y="276065"/>
                    <a:pt x="134355" y="276088"/>
                  </a:cubicBezTo>
                  <a:cubicBezTo>
                    <a:pt x="122108" y="276124"/>
                    <a:pt x="109947" y="274023"/>
                    <a:pt x="98422" y="269881"/>
                  </a:cubicBezTo>
                  <a:cubicBezTo>
                    <a:pt x="87120" y="265932"/>
                    <a:pt x="76856" y="259477"/>
                    <a:pt x="68402" y="251000"/>
                  </a:cubicBezTo>
                  <a:cubicBezTo>
                    <a:pt x="59638" y="242057"/>
                    <a:pt x="53160" y="231133"/>
                    <a:pt x="49522" y="219151"/>
                  </a:cubicBezTo>
                  <a:lnTo>
                    <a:pt x="0" y="240809"/>
                  </a:lnTo>
                  <a:cubicBezTo>
                    <a:pt x="12155" y="277342"/>
                    <a:pt x="40819" y="306007"/>
                    <a:pt x="77353" y="318161"/>
                  </a:cubicBezTo>
                  <a:cubicBezTo>
                    <a:pt x="95672" y="324450"/>
                    <a:pt x="114922" y="327586"/>
                    <a:pt x="134289" y="327439"/>
                  </a:cubicBezTo>
                  <a:cubicBezTo>
                    <a:pt x="160726" y="327439"/>
                    <a:pt x="183592" y="323421"/>
                    <a:pt x="202888" y="315385"/>
                  </a:cubicBezTo>
                  <a:cubicBezTo>
                    <a:pt x="220573" y="308613"/>
                    <a:pt x="236086" y="297164"/>
                    <a:pt x="247771" y="282262"/>
                  </a:cubicBezTo>
                  <a:cubicBezTo>
                    <a:pt x="258243" y="268366"/>
                    <a:pt x="263793" y="251379"/>
                    <a:pt x="263548" y="233982"/>
                  </a:cubicBezTo>
                  <a:cubicBezTo>
                    <a:pt x="263506" y="210505"/>
                    <a:pt x="255535" y="191147"/>
                    <a:pt x="239637" y="175902"/>
                  </a:cubicBezTo>
                  <a:close/>
                </a:path>
              </a:pathLst>
            </a:custGeom>
            <a:solidFill>
              <a:srgbClr val="00A443"/>
            </a:solidFill>
            <a:ln w="3264" cap="flat">
              <a:noFill/>
              <a:prstDash val="solid"/>
              <a:miter/>
            </a:ln>
          </p:spPr>
          <p:txBody>
            <a:bodyPr rtlCol="0" anchor="ctr"/>
            <a:lstStyle/>
            <a:p>
              <a:endParaRPr lang="es-ES" sz="900"/>
            </a:p>
          </p:txBody>
        </p:sp>
        <p:sp>
          <p:nvSpPr>
            <p:cNvPr id="41" name="Forma libre: forma 40">
              <a:extLst>
                <a:ext uri="{FF2B5EF4-FFF2-40B4-BE49-F238E27FC236}">
                  <a16:creationId xmlns:a16="http://schemas.microsoft.com/office/drawing/2014/main" id="{4DC065E0-E4BA-283E-51F9-450B3FDF696C}"/>
                </a:ext>
              </a:extLst>
            </p:cNvPr>
            <p:cNvSpPr/>
            <p:nvPr/>
          </p:nvSpPr>
          <p:spPr>
            <a:xfrm>
              <a:off x="3333039" y="4191680"/>
              <a:ext cx="311318" cy="423362"/>
            </a:xfrm>
            <a:custGeom>
              <a:avLst/>
              <a:gdLst>
                <a:gd name="connsiteX0" fmla="*/ 240453 w 311318"/>
                <a:gd name="connsiteY0" fmla="*/ 20756 h 423362"/>
                <a:gd name="connsiteX1" fmla="*/ 167086 w 311318"/>
                <a:gd name="connsiteY1" fmla="*/ 13 h 423362"/>
                <a:gd name="connsiteX2" fmla="*/ 106752 w 311318"/>
                <a:gd name="connsiteY2" fmla="*/ 14549 h 423362"/>
                <a:gd name="connsiteX3" fmla="*/ 66214 w 311318"/>
                <a:gd name="connsiteY3" fmla="*/ 52931 h 423362"/>
                <a:gd name="connsiteX4" fmla="*/ 60628 w 311318"/>
                <a:gd name="connsiteY4" fmla="*/ 62209 h 423362"/>
                <a:gd name="connsiteX5" fmla="*/ 60628 w 311318"/>
                <a:gd name="connsiteY5" fmla="*/ 6121 h 423362"/>
                <a:gd name="connsiteX6" fmla="*/ 0 w 311318"/>
                <a:gd name="connsiteY6" fmla="*/ 6121 h 423362"/>
                <a:gd name="connsiteX7" fmla="*/ 0 w 311318"/>
                <a:gd name="connsiteY7" fmla="*/ 423362 h 423362"/>
                <a:gd name="connsiteX8" fmla="*/ 60628 w 311318"/>
                <a:gd name="connsiteY8" fmla="*/ 423362 h 423362"/>
                <a:gd name="connsiteX9" fmla="*/ 60628 w 311318"/>
                <a:gd name="connsiteY9" fmla="*/ 264182 h 423362"/>
                <a:gd name="connsiteX10" fmla="*/ 66508 w 311318"/>
                <a:gd name="connsiteY10" fmla="*/ 273981 h 423362"/>
                <a:gd name="connsiteX11" fmla="*/ 107046 w 311318"/>
                <a:gd name="connsiteY11" fmla="*/ 312331 h 423362"/>
                <a:gd name="connsiteX12" fmla="*/ 167086 w 311318"/>
                <a:gd name="connsiteY12" fmla="*/ 326867 h 423362"/>
                <a:gd name="connsiteX13" fmla="*/ 224023 w 311318"/>
                <a:gd name="connsiteY13" fmla="*/ 314814 h 423362"/>
                <a:gd name="connsiteX14" fmla="*/ 269526 w 311318"/>
                <a:gd name="connsiteY14" fmla="*/ 281070 h 423362"/>
                <a:gd name="connsiteX15" fmla="*/ 300167 w 311318"/>
                <a:gd name="connsiteY15" fmla="*/ 229393 h 423362"/>
                <a:gd name="connsiteX16" fmla="*/ 311306 w 311318"/>
                <a:gd name="connsiteY16" fmla="*/ 163473 h 423362"/>
                <a:gd name="connsiteX17" fmla="*/ 292131 w 311318"/>
                <a:gd name="connsiteY17" fmla="*/ 78542 h 423362"/>
                <a:gd name="connsiteX18" fmla="*/ 240453 w 311318"/>
                <a:gd name="connsiteY18" fmla="*/ 20756 h 423362"/>
                <a:gd name="connsiteX19" fmla="*/ 242315 w 311318"/>
                <a:gd name="connsiteY19" fmla="*/ 208911 h 423362"/>
                <a:gd name="connsiteX20" fmla="*/ 222487 w 311318"/>
                <a:gd name="connsiteY20" fmla="*/ 243276 h 423362"/>
                <a:gd name="connsiteX21" fmla="*/ 192467 w 311318"/>
                <a:gd name="connsiteY21" fmla="*/ 264933 h 423362"/>
                <a:gd name="connsiteX22" fmla="*/ 154085 w 311318"/>
                <a:gd name="connsiteY22" fmla="*/ 272348 h 423362"/>
                <a:gd name="connsiteX23" fmla="*/ 86009 w 311318"/>
                <a:gd name="connsiteY23" fmla="*/ 243569 h 423362"/>
                <a:gd name="connsiteX24" fmla="*/ 59387 w 311318"/>
                <a:gd name="connsiteY24" fmla="*/ 163407 h 423362"/>
                <a:gd name="connsiteX25" fmla="*/ 66508 w 311318"/>
                <a:gd name="connsiteY25" fmla="*/ 117937 h 423362"/>
                <a:gd name="connsiteX26" fmla="*/ 86369 w 311318"/>
                <a:gd name="connsiteY26" fmla="*/ 83572 h 423362"/>
                <a:gd name="connsiteX27" fmla="*/ 116388 w 311318"/>
                <a:gd name="connsiteY27" fmla="*/ 62209 h 423362"/>
                <a:gd name="connsiteX28" fmla="*/ 154085 w 311318"/>
                <a:gd name="connsiteY28" fmla="*/ 55120 h 423362"/>
                <a:gd name="connsiteX29" fmla="*/ 222683 w 311318"/>
                <a:gd name="connsiteY29" fmla="*/ 83866 h 423362"/>
                <a:gd name="connsiteX30" fmla="*/ 249273 w 311318"/>
                <a:gd name="connsiteY30" fmla="*/ 163407 h 423362"/>
                <a:gd name="connsiteX31" fmla="*/ 242315 w 311318"/>
                <a:gd name="connsiteY31" fmla="*/ 208911 h 42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11318" h="423362">
                  <a:moveTo>
                    <a:pt x="240453" y="20756"/>
                  </a:moveTo>
                  <a:cubicBezTo>
                    <a:pt x="218531" y="6863"/>
                    <a:pt x="193036" y="-347"/>
                    <a:pt x="167086" y="13"/>
                  </a:cubicBezTo>
                  <a:cubicBezTo>
                    <a:pt x="143567" y="13"/>
                    <a:pt x="123454" y="4857"/>
                    <a:pt x="106752" y="14549"/>
                  </a:cubicBezTo>
                  <a:cubicBezTo>
                    <a:pt x="90370" y="23924"/>
                    <a:pt x="76471" y="37085"/>
                    <a:pt x="66214" y="52931"/>
                  </a:cubicBezTo>
                  <a:cubicBezTo>
                    <a:pt x="64254" y="55969"/>
                    <a:pt x="62392" y="59073"/>
                    <a:pt x="60628" y="62209"/>
                  </a:cubicBezTo>
                  <a:lnTo>
                    <a:pt x="60628" y="6121"/>
                  </a:lnTo>
                  <a:lnTo>
                    <a:pt x="0" y="6121"/>
                  </a:lnTo>
                  <a:lnTo>
                    <a:pt x="0" y="423362"/>
                  </a:lnTo>
                  <a:lnTo>
                    <a:pt x="60628" y="423362"/>
                  </a:lnTo>
                  <a:lnTo>
                    <a:pt x="60628" y="264182"/>
                  </a:lnTo>
                  <a:cubicBezTo>
                    <a:pt x="62490" y="267448"/>
                    <a:pt x="64450" y="270715"/>
                    <a:pt x="66508" y="273981"/>
                  </a:cubicBezTo>
                  <a:cubicBezTo>
                    <a:pt x="76879" y="289723"/>
                    <a:pt x="90752" y="302848"/>
                    <a:pt x="107046" y="312331"/>
                  </a:cubicBezTo>
                  <a:cubicBezTo>
                    <a:pt x="123575" y="322023"/>
                    <a:pt x="143589" y="326867"/>
                    <a:pt x="167086" y="326867"/>
                  </a:cubicBezTo>
                  <a:cubicBezTo>
                    <a:pt x="186721" y="327083"/>
                    <a:pt x="206161" y="322967"/>
                    <a:pt x="224023" y="314814"/>
                  </a:cubicBezTo>
                  <a:cubicBezTo>
                    <a:pt x="241342" y="306801"/>
                    <a:pt x="256829" y="295316"/>
                    <a:pt x="269526" y="281070"/>
                  </a:cubicBezTo>
                  <a:cubicBezTo>
                    <a:pt x="282939" y="265955"/>
                    <a:pt x="293339" y="248414"/>
                    <a:pt x="300167" y="229393"/>
                  </a:cubicBezTo>
                  <a:cubicBezTo>
                    <a:pt x="307797" y="208264"/>
                    <a:pt x="311570" y="185937"/>
                    <a:pt x="311306" y="163473"/>
                  </a:cubicBezTo>
                  <a:cubicBezTo>
                    <a:pt x="311306" y="131307"/>
                    <a:pt x="304913" y="102999"/>
                    <a:pt x="292131" y="78542"/>
                  </a:cubicBezTo>
                  <a:cubicBezTo>
                    <a:pt x="280361" y="55019"/>
                    <a:pt x="262519" y="35070"/>
                    <a:pt x="240453" y="20756"/>
                  </a:cubicBezTo>
                  <a:close/>
                  <a:moveTo>
                    <a:pt x="242315" y="208911"/>
                  </a:moveTo>
                  <a:cubicBezTo>
                    <a:pt x="238003" y="221546"/>
                    <a:pt x="231268" y="233218"/>
                    <a:pt x="222487" y="243276"/>
                  </a:cubicBezTo>
                  <a:cubicBezTo>
                    <a:pt x="214203" y="252624"/>
                    <a:pt x="203952" y="260020"/>
                    <a:pt x="192467" y="264933"/>
                  </a:cubicBezTo>
                  <a:cubicBezTo>
                    <a:pt x="180309" y="269990"/>
                    <a:pt x="167249" y="272511"/>
                    <a:pt x="154085" y="272348"/>
                  </a:cubicBezTo>
                  <a:cubicBezTo>
                    <a:pt x="126450" y="272348"/>
                    <a:pt x="103757" y="262754"/>
                    <a:pt x="86009" y="243569"/>
                  </a:cubicBezTo>
                  <a:cubicBezTo>
                    <a:pt x="68262" y="224385"/>
                    <a:pt x="59387" y="197664"/>
                    <a:pt x="59387" y="163407"/>
                  </a:cubicBezTo>
                  <a:cubicBezTo>
                    <a:pt x="59158" y="147957"/>
                    <a:pt x="61565" y="132577"/>
                    <a:pt x="66508" y="117937"/>
                  </a:cubicBezTo>
                  <a:cubicBezTo>
                    <a:pt x="70816" y="105292"/>
                    <a:pt x="77565" y="93617"/>
                    <a:pt x="86369" y="83572"/>
                  </a:cubicBezTo>
                  <a:cubicBezTo>
                    <a:pt x="94604" y="74243"/>
                    <a:pt x="104877" y="66932"/>
                    <a:pt x="116388" y="62209"/>
                  </a:cubicBezTo>
                  <a:cubicBezTo>
                    <a:pt x="128367" y="57397"/>
                    <a:pt x="141175" y="54989"/>
                    <a:pt x="154085" y="55120"/>
                  </a:cubicBezTo>
                  <a:cubicBezTo>
                    <a:pt x="182135" y="55120"/>
                    <a:pt x="205001" y="64701"/>
                    <a:pt x="222683" y="83866"/>
                  </a:cubicBezTo>
                  <a:cubicBezTo>
                    <a:pt x="240365" y="103031"/>
                    <a:pt x="249231" y="129543"/>
                    <a:pt x="249273" y="163407"/>
                  </a:cubicBezTo>
                  <a:cubicBezTo>
                    <a:pt x="249557" y="178862"/>
                    <a:pt x="247205" y="194251"/>
                    <a:pt x="242315" y="208911"/>
                  </a:cubicBezTo>
                  <a:close/>
                </a:path>
              </a:pathLst>
            </a:custGeom>
            <a:solidFill>
              <a:srgbClr val="00A443"/>
            </a:solidFill>
            <a:ln w="3264" cap="flat">
              <a:noFill/>
              <a:prstDash val="solid"/>
              <a:miter/>
            </a:ln>
          </p:spPr>
          <p:txBody>
            <a:bodyPr rtlCol="0" anchor="ctr"/>
            <a:lstStyle/>
            <a:p>
              <a:endParaRPr lang="es-ES" sz="900"/>
            </a:p>
          </p:txBody>
        </p:sp>
        <p:sp>
          <p:nvSpPr>
            <p:cNvPr id="42" name="Forma libre: forma 41">
              <a:extLst>
                <a:ext uri="{FF2B5EF4-FFF2-40B4-BE49-F238E27FC236}">
                  <a16:creationId xmlns:a16="http://schemas.microsoft.com/office/drawing/2014/main" id="{99A1F8B9-E379-69A0-FE0E-55FDECAD960A}"/>
                </a:ext>
              </a:extLst>
            </p:cNvPr>
            <p:cNvSpPr/>
            <p:nvPr/>
          </p:nvSpPr>
          <p:spPr>
            <a:xfrm>
              <a:off x="3667733" y="4191675"/>
              <a:ext cx="278554" cy="327413"/>
            </a:xfrm>
            <a:custGeom>
              <a:avLst/>
              <a:gdLst>
                <a:gd name="connsiteX0" fmla="*/ 235423 w 278554"/>
                <a:gd name="connsiteY0" fmla="*/ 29418 h 327413"/>
                <a:gd name="connsiteX1" fmla="*/ 190834 w 278554"/>
                <a:gd name="connsiteY1" fmla="*/ 7140 h 327413"/>
                <a:gd name="connsiteX2" fmla="*/ 137915 w 278554"/>
                <a:gd name="connsiteY2" fmla="*/ 19 h 327413"/>
                <a:gd name="connsiteX3" fmla="*/ 61183 w 278554"/>
                <a:gd name="connsiteY3" fmla="*/ 18900 h 327413"/>
                <a:gd name="connsiteX4" fmla="*/ 10420 w 278554"/>
                <a:gd name="connsiteY4" fmla="*/ 76163 h 327413"/>
                <a:gd name="connsiteX5" fmla="*/ 58079 w 278554"/>
                <a:gd name="connsiteY5" fmla="*/ 103373 h 327413"/>
                <a:gd name="connsiteX6" fmla="*/ 87479 w 278554"/>
                <a:gd name="connsiteY6" fmla="*/ 67441 h 327413"/>
                <a:gd name="connsiteX7" fmla="*/ 136673 w 278554"/>
                <a:gd name="connsiteY7" fmla="*/ 54375 h 327413"/>
                <a:gd name="connsiteX8" fmla="*/ 177212 w 278554"/>
                <a:gd name="connsiteY8" fmla="*/ 61822 h 327413"/>
                <a:gd name="connsiteX9" fmla="*/ 206611 w 278554"/>
                <a:gd name="connsiteY9" fmla="*/ 85963 h 327413"/>
                <a:gd name="connsiteX10" fmla="*/ 217783 w 278554"/>
                <a:gd name="connsiteY10" fmla="*/ 129898 h 327413"/>
                <a:gd name="connsiteX11" fmla="*/ 217783 w 278554"/>
                <a:gd name="connsiteY11" fmla="*/ 164981 h 327413"/>
                <a:gd name="connsiteX12" fmla="*/ 210956 w 278554"/>
                <a:gd name="connsiteY12" fmla="*/ 158448 h 327413"/>
                <a:gd name="connsiteX13" fmla="*/ 126776 w 278554"/>
                <a:gd name="connsiteY13" fmla="*/ 133067 h 327413"/>
                <a:gd name="connsiteX14" fmla="*/ 62424 w 278554"/>
                <a:gd name="connsiteY14" fmla="*/ 144206 h 327413"/>
                <a:gd name="connsiteX15" fmla="*/ 16692 w 278554"/>
                <a:gd name="connsiteY15" fmla="*/ 177329 h 327413"/>
                <a:gd name="connsiteX16" fmla="*/ 16398 w 278554"/>
                <a:gd name="connsiteY16" fmla="*/ 282840 h 327413"/>
                <a:gd name="connsiteX17" fmla="*/ 60954 w 278554"/>
                <a:gd name="connsiteY17" fmla="*/ 315963 h 327413"/>
                <a:gd name="connsiteX18" fmla="*/ 123803 w 278554"/>
                <a:gd name="connsiteY18" fmla="*/ 327396 h 327413"/>
                <a:gd name="connsiteX19" fmla="*/ 209812 w 278554"/>
                <a:gd name="connsiteY19" fmla="*/ 301100 h 327413"/>
                <a:gd name="connsiteX20" fmla="*/ 220951 w 278554"/>
                <a:gd name="connsiteY20" fmla="*/ 289340 h 327413"/>
                <a:gd name="connsiteX21" fmla="*/ 220951 w 278554"/>
                <a:gd name="connsiteY21" fmla="*/ 320601 h 327413"/>
                <a:gd name="connsiteX22" fmla="*/ 278509 w 278554"/>
                <a:gd name="connsiteY22" fmla="*/ 320601 h 327413"/>
                <a:gd name="connsiteX23" fmla="*/ 278509 w 278554"/>
                <a:gd name="connsiteY23" fmla="*/ 124443 h 327413"/>
                <a:gd name="connsiteX24" fmla="*/ 266749 w 278554"/>
                <a:gd name="connsiteY24" fmla="*/ 68094 h 327413"/>
                <a:gd name="connsiteX25" fmla="*/ 235423 w 278554"/>
                <a:gd name="connsiteY25" fmla="*/ 29418 h 327413"/>
                <a:gd name="connsiteX26" fmla="*/ 197334 w 278554"/>
                <a:gd name="connsiteY26" fmla="*/ 267454 h 327413"/>
                <a:gd name="connsiteX27" fmla="*/ 141802 w 278554"/>
                <a:gd name="connsiteY27" fmla="*/ 280520 h 327413"/>
                <a:gd name="connsiteX28" fmla="*/ 84865 w 278554"/>
                <a:gd name="connsiteY28" fmla="*/ 267454 h 327413"/>
                <a:gd name="connsiteX29" fmla="*/ 62293 w 278554"/>
                <a:gd name="connsiteY29" fmla="*/ 229692 h 327413"/>
                <a:gd name="connsiteX30" fmla="*/ 84865 w 278554"/>
                <a:gd name="connsiteY30" fmla="*/ 190951 h 327413"/>
                <a:gd name="connsiteX31" fmla="*/ 141508 w 278554"/>
                <a:gd name="connsiteY31" fmla="*/ 178276 h 327413"/>
                <a:gd name="connsiteX32" fmla="*/ 197040 w 278554"/>
                <a:gd name="connsiteY32" fmla="*/ 191343 h 327413"/>
                <a:gd name="connsiteX33" fmla="*/ 219318 w 278554"/>
                <a:gd name="connsiteY33" fmla="*/ 229725 h 327413"/>
                <a:gd name="connsiteX34" fmla="*/ 197334 w 278554"/>
                <a:gd name="connsiteY34" fmla="*/ 267454 h 3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78554" h="327413">
                  <a:moveTo>
                    <a:pt x="235423" y="29418"/>
                  </a:moveTo>
                  <a:cubicBezTo>
                    <a:pt x="222144" y="19174"/>
                    <a:pt x="207000" y="11609"/>
                    <a:pt x="190834" y="7140"/>
                  </a:cubicBezTo>
                  <a:cubicBezTo>
                    <a:pt x="173609" y="2325"/>
                    <a:pt x="155799" y="-70"/>
                    <a:pt x="137915" y="19"/>
                  </a:cubicBezTo>
                  <a:cubicBezTo>
                    <a:pt x="111139" y="-396"/>
                    <a:pt x="84709" y="6108"/>
                    <a:pt x="61183" y="18900"/>
                  </a:cubicBezTo>
                  <a:cubicBezTo>
                    <a:pt x="38281" y="31705"/>
                    <a:pt x="20386" y="51889"/>
                    <a:pt x="10420" y="76163"/>
                  </a:cubicBezTo>
                  <a:lnTo>
                    <a:pt x="58079" y="103373"/>
                  </a:lnTo>
                  <a:cubicBezTo>
                    <a:pt x="63838" y="88592"/>
                    <a:pt x="74131" y="76016"/>
                    <a:pt x="87479" y="67441"/>
                  </a:cubicBezTo>
                  <a:cubicBezTo>
                    <a:pt x="100872" y="58729"/>
                    <a:pt x="117270" y="54375"/>
                    <a:pt x="136673" y="54375"/>
                  </a:cubicBezTo>
                  <a:cubicBezTo>
                    <a:pt x="150544" y="54189"/>
                    <a:pt x="164315" y="56720"/>
                    <a:pt x="177212" y="61822"/>
                  </a:cubicBezTo>
                  <a:cubicBezTo>
                    <a:pt x="189262" y="66654"/>
                    <a:pt x="199526" y="75085"/>
                    <a:pt x="206611" y="85963"/>
                  </a:cubicBezTo>
                  <a:cubicBezTo>
                    <a:pt x="214059" y="97092"/>
                    <a:pt x="217783" y="111736"/>
                    <a:pt x="217783" y="129898"/>
                  </a:cubicBezTo>
                  <a:lnTo>
                    <a:pt x="217783" y="164981"/>
                  </a:lnTo>
                  <a:cubicBezTo>
                    <a:pt x="215627" y="162682"/>
                    <a:pt x="213347" y="160500"/>
                    <a:pt x="210956" y="158448"/>
                  </a:cubicBezTo>
                  <a:cubicBezTo>
                    <a:pt x="191552" y="141527"/>
                    <a:pt x="163492" y="133067"/>
                    <a:pt x="126776" y="133067"/>
                  </a:cubicBezTo>
                  <a:cubicBezTo>
                    <a:pt x="104824" y="132796"/>
                    <a:pt x="83010" y="136572"/>
                    <a:pt x="62424" y="144206"/>
                  </a:cubicBezTo>
                  <a:cubicBezTo>
                    <a:pt x="44353" y="150700"/>
                    <a:pt x="28497" y="162185"/>
                    <a:pt x="16692" y="177329"/>
                  </a:cubicBezTo>
                  <a:cubicBezTo>
                    <a:pt x="-5456" y="208979"/>
                    <a:pt x="-5573" y="251069"/>
                    <a:pt x="16398" y="282840"/>
                  </a:cubicBezTo>
                  <a:cubicBezTo>
                    <a:pt x="27939" y="297752"/>
                    <a:pt x="43350" y="309208"/>
                    <a:pt x="60954" y="315963"/>
                  </a:cubicBezTo>
                  <a:cubicBezTo>
                    <a:pt x="80962" y="323826"/>
                    <a:pt x="102309" y="327710"/>
                    <a:pt x="123803" y="327396"/>
                  </a:cubicBezTo>
                  <a:cubicBezTo>
                    <a:pt x="160823" y="327396"/>
                    <a:pt x="189494" y="318632"/>
                    <a:pt x="209812" y="301100"/>
                  </a:cubicBezTo>
                  <a:cubicBezTo>
                    <a:pt x="213902" y="297556"/>
                    <a:pt x="217636" y="293616"/>
                    <a:pt x="220951" y="289340"/>
                  </a:cubicBezTo>
                  <a:lnTo>
                    <a:pt x="220951" y="320601"/>
                  </a:lnTo>
                  <a:lnTo>
                    <a:pt x="278509" y="320601"/>
                  </a:lnTo>
                  <a:lnTo>
                    <a:pt x="278509" y="124443"/>
                  </a:lnTo>
                  <a:cubicBezTo>
                    <a:pt x="279035" y="105000"/>
                    <a:pt x="275007" y="85704"/>
                    <a:pt x="266749" y="68094"/>
                  </a:cubicBezTo>
                  <a:cubicBezTo>
                    <a:pt x="259357" y="53006"/>
                    <a:pt x="248646" y="39783"/>
                    <a:pt x="235423" y="29418"/>
                  </a:cubicBezTo>
                  <a:close/>
                  <a:moveTo>
                    <a:pt x="197334" y="267454"/>
                  </a:moveTo>
                  <a:cubicBezTo>
                    <a:pt x="182481" y="276166"/>
                    <a:pt x="163972" y="280520"/>
                    <a:pt x="141802" y="280520"/>
                  </a:cubicBezTo>
                  <a:cubicBezTo>
                    <a:pt x="119089" y="280520"/>
                    <a:pt x="100111" y="276166"/>
                    <a:pt x="84865" y="267454"/>
                  </a:cubicBezTo>
                  <a:cubicBezTo>
                    <a:pt x="69620" y="258742"/>
                    <a:pt x="62097" y="246156"/>
                    <a:pt x="62293" y="229692"/>
                  </a:cubicBezTo>
                  <a:cubicBezTo>
                    <a:pt x="61614" y="213480"/>
                    <a:pt x="70427" y="198356"/>
                    <a:pt x="84865" y="190951"/>
                  </a:cubicBezTo>
                  <a:cubicBezTo>
                    <a:pt x="99915" y="182523"/>
                    <a:pt x="118796" y="178299"/>
                    <a:pt x="141508" y="178276"/>
                  </a:cubicBezTo>
                  <a:cubicBezTo>
                    <a:pt x="163786" y="178276"/>
                    <a:pt x="182298" y="182631"/>
                    <a:pt x="197040" y="191343"/>
                  </a:cubicBezTo>
                  <a:cubicBezTo>
                    <a:pt x="211204" y="198817"/>
                    <a:pt x="219854" y="213722"/>
                    <a:pt x="219318" y="229725"/>
                  </a:cubicBezTo>
                  <a:cubicBezTo>
                    <a:pt x="219514" y="246166"/>
                    <a:pt x="212187" y="258742"/>
                    <a:pt x="197334" y="267454"/>
                  </a:cubicBezTo>
                  <a:close/>
                </a:path>
              </a:pathLst>
            </a:custGeom>
            <a:solidFill>
              <a:srgbClr val="00A443"/>
            </a:solidFill>
            <a:ln w="3264" cap="flat">
              <a:noFill/>
              <a:prstDash val="solid"/>
              <a:miter/>
            </a:ln>
          </p:spPr>
          <p:txBody>
            <a:bodyPr rtlCol="0" anchor="ctr"/>
            <a:lstStyle/>
            <a:p>
              <a:endParaRPr lang="es-ES" sz="900"/>
            </a:p>
          </p:txBody>
        </p:sp>
        <p:sp>
          <p:nvSpPr>
            <p:cNvPr id="43" name="Forma libre: forma 42">
              <a:extLst>
                <a:ext uri="{FF2B5EF4-FFF2-40B4-BE49-F238E27FC236}">
                  <a16:creationId xmlns:a16="http://schemas.microsoft.com/office/drawing/2014/main" id="{44158502-400E-C288-49BE-D7DB2E4DA1ED}"/>
                </a:ext>
              </a:extLst>
            </p:cNvPr>
            <p:cNvSpPr/>
            <p:nvPr/>
          </p:nvSpPr>
          <p:spPr>
            <a:xfrm>
              <a:off x="4040222" y="4070354"/>
              <a:ext cx="207413" cy="81911"/>
            </a:xfrm>
            <a:custGeom>
              <a:avLst/>
              <a:gdLst>
                <a:gd name="connsiteX0" fmla="*/ 124718 w 207413"/>
                <a:gd name="connsiteY0" fmla="*/ 27882 h 81911"/>
                <a:gd name="connsiteX1" fmla="*/ 110476 w 207413"/>
                <a:gd name="connsiteY1" fmla="*/ 16416 h 81911"/>
                <a:gd name="connsiteX2" fmla="*/ 92248 w 207413"/>
                <a:gd name="connsiteY2" fmla="*/ 4983 h 81911"/>
                <a:gd name="connsiteX3" fmla="*/ 34365 w 207413"/>
                <a:gd name="connsiteY3" fmla="*/ 8707 h 81911"/>
                <a:gd name="connsiteX4" fmla="*/ 9604 w 207413"/>
                <a:gd name="connsiteY4" fmla="*/ 34840 h 81911"/>
                <a:gd name="connsiteX5" fmla="*/ 0 w 207413"/>
                <a:gd name="connsiteY5" fmla="*/ 78808 h 81911"/>
                <a:gd name="connsiteX6" fmla="*/ 50142 w 207413"/>
                <a:gd name="connsiteY6" fmla="*/ 78808 h 81911"/>
                <a:gd name="connsiteX7" fmla="*/ 55401 w 207413"/>
                <a:gd name="connsiteY7" fmla="*/ 55583 h 81911"/>
                <a:gd name="connsiteX8" fmla="*/ 68696 w 207413"/>
                <a:gd name="connsiteY8" fmla="*/ 48462 h 81911"/>
                <a:gd name="connsiteX9" fmla="*/ 82645 w 207413"/>
                <a:gd name="connsiteY9" fmla="*/ 53427 h 81911"/>
                <a:gd name="connsiteX10" fmla="*/ 96560 w 207413"/>
                <a:gd name="connsiteY10" fmla="*/ 65186 h 81911"/>
                <a:gd name="connsiteX11" fmla="*/ 114821 w 207413"/>
                <a:gd name="connsiteY11" fmla="*/ 76946 h 81911"/>
                <a:gd name="connsiteX12" fmla="*/ 141737 w 207413"/>
                <a:gd name="connsiteY12" fmla="*/ 81879 h 81911"/>
                <a:gd name="connsiteX13" fmla="*/ 172998 w 207413"/>
                <a:gd name="connsiteY13" fmla="*/ 73222 h 81911"/>
                <a:gd name="connsiteX14" fmla="*/ 197759 w 207413"/>
                <a:gd name="connsiteY14" fmla="*/ 46926 h 81911"/>
                <a:gd name="connsiteX15" fmla="*/ 207363 w 207413"/>
                <a:gd name="connsiteY15" fmla="*/ 3285 h 81911"/>
                <a:gd name="connsiteX16" fmla="*/ 157221 w 207413"/>
                <a:gd name="connsiteY16" fmla="*/ 3285 h 81911"/>
                <a:gd name="connsiteX17" fmla="*/ 151962 w 207413"/>
                <a:gd name="connsiteY17" fmla="*/ 25889 h 81911"/>
                <a:gd name="connsiteX18" fmla="*/ 138667 w 207413"/>
                <a:gd name="connsiteY18" fmla="*/ 32717 h 81911"/>
                <a:gd name="connsiteX19" fmla="*/ 124718 w 207413"/>
                <a:gd name="connsiteY19" fmla="*/ 27882 h 81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7413" h="81911">
                  <a:moveTo>
                    <a:pt x="124718" y="27882"/>
                  </a:moveTo>
                  <a:cubicBezTo>
                    <a:pt x="120364" y="24593"/>
                    <a:pt x="115614" y="20771"/>
                    <a:pt x="110476" y="16416"/>
                  </a:cubicBezTo>
                  <a:cubicBezTo>
                    <a:pt x="104916" y="11837"/>
                    <a:pt x="98792" y="7995"/>
                    <a:pt x="92248" y="4983"/>
                  </a:cubicBezTo>
                  <a:cubicBezTo>
                    <a:pt x="73417" y="-2788"/>
                    <a:pt x="52046" y="-1413"/>
                    <a:pt x="34365" y="8707"/>
                  </a:cubicBezTo>
                  <a:cubicBezTo>
                    <a:pt x="23836" y="14940"/>
                    <a:pt x="15258" y="23992"/>
                    <a:pt x="9604" y="34840"/>
                  </a:cubicBezTo>
                  <a:cubicBezTo>
                    <a:pt x="3201" y="46404"/>
                    <a:pt x="0" y="61061"/>
                    <a:pt x="0" y="78808"/>
                  </a:cubicBezTo>
                  <a:lnTo>
                    <a:pt x="50142" y="78808"/>
                  </a:lnTo>
                  <a:cubicBezTo>
                    <a:pt x="50142" y="68051"/>
                    <a:pt x="51896" y="60309"/>
                    <a:pt x="55401" y="55583"/>
                  </a:cubicBezTo>
                  <a:cubicBezTo>
                    <a:pt x="58358" y="51130"/>
                    <a:pt x="63352" y="48455"/>
                    <a:pt x="68696" y="48462"/>
                  </a:cubicBezTo>
                  <a:cubicBezTo>
                    <a:pt x="73769" y="48507"/>
                    <a:pt x="78682" y="50255"/>
                    <a:pt x="82645" y="53427"/>
                  </a:cubicBezTo>
                  <a:cubicBezTo>
                    <a:pt x="86999" y="56716"/>
                    <a:pt x="91638" y="60636"/>
                    <a:pt x="96560" y="65186"/>
                  </a:cubicBezTo>
                  <a:cubicBezTo>
                    <a:pt x="101996" y="70037"/>
                    <a:pt x="108157" y="74003"/>
                    <a:pt x="114821" y="76946"/>
                  </a:cubicBezTo>
                  <a:cubicBezTo>
                    <a:pt x="123340" y="80490"/>
                    <a:pt x="132516" y="82173"/>
                    <a:pt x="141737" y="81879"/>
                  </a:cubicBezTo>
                  <a:cubicBezTo>
                    <a:pt x="152742" y="81817"/>
                    <a:pt x="163529" y="78828"/>
                    <a:pt x="172998" y="73222"/>
                  </a:cubicBezTo>
                  <a:cubicBezTo>
                    <a:pt x="183569" y="66970"/>
                    <a:pt x="192154" y="57853"/>
                    <a:pt x="197759" y="46926"/>
                  </a:cubicBezTo>
                  <a:cubicBezTo>
                    <a:pt x="204567" y="33412"/>
                    <a:pt x="207869" y="18406"/>
                    <a:pt x="207363" y="3285"/>
                  </a:cubicBezTo>
                  <a:lnTo>
                    <a:pt x="157221" y="3285"/>
                  </a:lnTo>
                  <a:cubicBezTo>
                    <a:pt x="157221" y="13607"/>
                    <a:pt x="155467" y="21143"/>
                    <a:pt x="151962" y="25889"/>
                  </a:cubicBezTo>
                  <a:cubicBezTo>
                    <a:pt x="148934" y="30227"/>
                    <a:pt x="143955" y="32782"/>
                    <a:pt x="138667" y="32717"/>
                  </a:cubicBezTo>
                  <a:cubicBezTo>
                    <a:pt x="133607" y="32710"/>
                    <a:pt x="128697" y="31008"/>
                    <a:pt x="124718" y="27882"/>
                  </a:cubicBezTo>
                  <a:close/>
                </a:path>
              </a:pathLst>
            </a:custGeom>
            <a:solidFill>
              <a:srgbClr val="00A443"/>
            </a:solidFill>
            <a:ln w="3264" cap="flat">
              <a:noFill/>
              <a:prstDash val="solid"/>
              <a:miter/>
            </a:ln>
          </p:spPr>
          <p:txBody>
            <a:bodyPr rtlCol="0" anchor="ctr"/>
            <a:lstStyle/>
            <a:p>
              <a:endParaRPr lang="es-ES" sz="900"/>
            </a:p>
          </p:txBody>
        </p:sp>
        <p:sp>
          <p:nvSpPr>
            <p:cNvPr id="44" name="Forma libre: forma 43">
              <a:extLst>
                <a:ext uri="{FF2B5EF4-FFF2-40B4-BE49-F238E27FC236}">
                  <a16:creationId xmlns:a16="http://schemas.microsoft.com/office/drawing/2014/main" id="{6E0ACB47-3385-D182-35F2-70F963CBAA49}"/>
                </a:ext>
              </a:extLst>
            </p:cNvPr>
            <p:cNvSpPr/>
            <p:nvPr/>
          </p:nvSpPr>
          <p:spPr>
            <a:xfrm>
              <a:off x="4003081" y="4191668"/>
              <a:ext cx="269922" cy="320673"/>
            </a:xfrm>
            <a:custGeom>
              <a:avLst/>
              <a:gdLst>
                <a:gd name="connsiteX0" fmla="*/ 213537 w 269922"/>
                <a:gd name="connsiteY0" fmla="*/ 14888 h 320673"/>
                <a:gd name="connsiteX1" fmla="*/ 153497 w 269922"/>
                <a:gd name="connsiteY1" fmla="*/ 25 h 320673"/>
                <a:gd name="connsiteX2" fmla="*/ 93163 w 269922"/>
                <a:gd name="connsiteY2" fmla="*/ 17044 h 320673"/>
                <a:gd name="connsiteX3" fmla="*/ 60497 w 269922"/>
                <a:gd name="connsiteY3" fmla="*/ 52748 h 320673"/>
                <a:gd name="connsiteX4" fmla="*/ 60497 w 269922"/>
                <a:gd name="connsiteY4" fmla="*/ 6134 h 320673"/>
                <a:gd name="connsiteX5" fmla="*/ 0 w 269922"/>
                <a:gd name="connsiteY5" fmla="*/ 6134 h 320673"/>
                <a:gd name="connsiteX6" fmla="*/ 0 w 269922"/>
                <a:gd name="connsiteY6" fmla="*/ 320575 h 320673"/>
                <a:gd name="connsiteX7" fmla="*/ 60661 w 269922"/>
                <a:gd name="connsiteY7" fmla="*/ 320575 h 320673"/>
                <a:gd name="connsiteX8" fmla="*/ 60661 w 269922"/>
                <a:gd name="connsiteY8" fmla="*/ 134380 h 320673"/>
                <a:gd name="connsiteX9" fmla="*/ 82645 w 269922"/>
                <a:gd name="connsiteY9" fmla="*/ 75255 h 320673"/>
                <a:gd name="connsiteX10" fmla="*/ 139287 w 269922"/>
                <a:gd name="connsiteY10" fmla="*/ 53891 h 320673"/>
                <a:gd name="connsiteX11" fmla="*/ 189429 w 269922"/>
                <a:gd name="connsiteY11" fmla="*/ 74961 h 320673"/>
                <a:gd name="connsiteX12" fmla="*/ 208604 w 269922"/>
                <a:gd name="connsiteY12" fmla="*/ 131897 h 320673"/>
                <a:gd name="connsiteX13" fmla="*/ 208604 w 269922"/>
                <a:gd name="connsiteY13" fmla="*/ 320673 h 320673"/>
                <a:gd name="connsiteX14" fmla="*/ 269885 w 269922"/>
                <a:gd name="connsiteY14" fmla="*/ 320673 h 320673"/>
                <a:gd name="connsiteX15" fmla="*/ 269885 w 269922"/>
                <a:gd name="connsiteY15" fmla="*/ 121967 h 320673"/>
                <a:gd name="connsiteX16" fmla="*/ 254728 w 269922"/>
                <a:gd name="connsiteY16" fmla="*/ 57288 h 320673"/>
                <a:gd name="connsiteX17" fmla="*/ 213537 w 269922"/>
                <a:gd name="connsiteY17" fmla="*/ 14888 h 32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9922" h="320673">
                  <a:moveTo>
                    <a:pt x="213537" y="14888"/>
                  </a:moveTo>
                  <a:cubicBezTo>
                    <a:pt x="195185" y="4722"/>
                    <a:pt x="174472" y="-406"/>
                    <a:pt x="153497" y="25"/>
                  </a:cubicBezTo>
                  <a:cubicBezTo>
                    <a:pt x="132195" y="-8"/>
                    <a:pt x="111306" y="5885"/>
                    <a:pt x="93163" y="17044"/>
                  </a:cubicBezTo>
                  <a:cubicBezTo>
                    <a:pt x="79192" y="25707"/>
                    <a:pt x="67886" y="38061"/>
                    <a:pt x="60497" y="52748"/>
                  </a:cubicBezTo>
                  <a:lnTo>
                    <a:pt x="60497" y="6134"/>
                  </a:lnTo>
                  <a:lnTo>
                    <a:pt x="0" y="6134"/>
                  </a:lnTo>
                  <a:lnTo>
                    <a:pt x="0" y="320575"/>
                  </a:lnTo>
                  <a:lnTo>
                    <a:pt x="60661" y="320575"/>
                  </a:lnTo>
                  <a:lnTo>
                    <a:pt x="60661" y="134380"/>
                  </a:lnTo>
                  <a:cubicBezTo>
                    <a:pt x="60661" y="109204"/>
                    <a:pt x="67987" y="89497"/>
                    <a:pt x="82645" y="75255"/>
                  </a:cubicBezTo>
                  <a:cubicBezTo>
                    <a:pt x="97302" y="61012"/>
                    <a:pt x="116183" y="53891"/>
                    <a:pt x="139287" y="53891"/>
                  </a:cubicBezTo>
                  <a:cubicBezTo>
                    <a:pt x="159890" y="53891"/>
                    <a:pt x="176601" y="60914"/>
                    <a:pt x="189429" y="74961"/>
                  </a:cubicBezTo>
                  <a:cubicBezTo>
                    <a:pt x="202257" y="89007"/>
                    <a:pt x="208647" y="107986"/>
                    <a:pt x="208604" y="131897"/>
                  </a:cubicBezTo>
                  <a:lnTo>
                    <a:pt x="208604" y="320673"/>
                  </a:lnTo>
                  <a:lnTo>
                    <a:pt x="269885" y="320673"/>
                  </a:lnTo>
                  <a:lnTo>
                    <a:pt x="269885" y="121967"/>
                  </a:lnTo>
                  <a:cubicBezTo>
                    <a:pt x="270421" y="99470"/>
                    <a:pt x="265204" y="77205"/>
                    <a:pt x="254728" y="57288"/>
                  </a:cubicBezTo>
                  <a:cubicBezTo>
                    <a:pt x="245242" y="39574"/>
                    <a:pt x="230967" y="24884"/>
                    <a:pt x="213537" y="14888"/>
                  </a:cubicBezTo>
                  <a:close/>
                </a:path>
              </a:pathLst>
            </a:custGeom>
            <a:solidFill>
              <a:srgbClr val="00A443"/>
            </a:solidFill>
            <a:ln w="3264" cap="flat">
              <a:noFill/>
              <a:prstDash val="solid"/>
              <a:miter/>
            </a:ln>
          </p:spPr>
          <p:txBody>
            <a:bodyPr rtlCol="0" anchor="ctr"/>
            <a:lstStyle/>
            <a:p>
              <a:endParaRPr lang="es-ES" sz="900"/>
            </a:p>
          </p:txBody>
        </p:sp>
        <p:sp>
          <p:nvSpPr>
            <p:cNvPr id="45" name="Forma libre: forma 44">
              <a:extLst>
                <a:ext uri="{FF2B5EF4-FFF2-40B4-BE49-F238E27FC236}">
                  <a16:creationId xmlns:a16="http://schemas.microsoft.com/office/drawing/2014/main" id="{D2DD3F61-614D-9F26-D22B-51C9BB574CC5}"/>
                </a:ext>
              </a:extLst>
            </p:cNvPr>
            <p:cNvSpPr/>
            <p:nvPr/>
          </p:nvSpPr>
          <p:spPr>
            <a:xfrm>
              <a:off x="4310990" y="4191674"/>
              <a:ext cx="278554" cy="327413"/>
            </a:xfrm>
            <a:custGeom>
              <a:avLst/>
              <a:gdLst>
                <a:gd name="connsiteX0" fmla="*/ 235390 w 278554"/>
                <a:gd name="connsiteY0" fmla="*/ 29418 h 327413"/>
                <a:gd name="connsiteX1" fmla="*/ 190833 w 278554"/>
                <a:gd name="connsiteY1" fmla="*/ 7140 h 327413"/>
                <a:gd name="connsiteX2" fmla="*/ 137915 w 278554"/>
                <a:gd name="connsiteY2" fmla="*/ 19 h 327413"/>
                <a:gd name="connsiteX3" fmla="*/ 61183 w 278554"/>
                <a:gd name="connsiteY3" fmla="*/ 18900 h 327413"/>
                <a:gd name="connsiteX4" fmla="*/ 10420 w 278554"/>
                <a:gd name="connsiteY4" fmla="*/ 76163 h 327413"/>
                <a:gd name="connsiteX5" fmla="*/ 58079 w 278554"/>
                <a:gd name="connsiteY5" fmla="*/ 103374 h 327413"/>
                <a:gd name="connsiteX6" fmla="*/ 87479 w 278554"/>
                <a:gd name="connsiteY6" fmla="*/ 67441 h 327413"/>
                <a:gd name="connsiteX7" fmla="*/ 136674 w 278554"/>
                <a:gd name="connsiteY7" fmla="*/ 54375 h 327413"/>
                <a:gd name="connsiteX8" fmla="*/ 177212 w 278554"/>
                <a:gd name="connsiteY8" fmla="*/ 61823 h 327413"/>
                <a:gd name="connsiteX9" fmla="*/ 206611 w 278554"/>
                <a:gd name="connsiteY9" fmla="*/ 85963 h 327413"/>
                <a:gd name="connsiteX10" fmla="*/ 217750 w 278554"/>
                <a:gd name="connsiteY10" fmla="*/ 129898 h 327413"/>
                <a:gd name="connsiteX11" fmla="*/ 217750 w 278554"/>
                <a:gd name="connsiteY11" fmla="*/ 164982 h 327413"/>
                <a:gd name="connsiteX12" fmla="*/ 210956 w 278554"/>
                <a:gd name="connsiteY12" fmla="*/ 158448 h 327413"/>
                <a:gd name="connsiteX13" fmla="*/ 126776 w 278554"/>
                <a:gd name="connsiteY13" fmla="*/ 133067 h 327413"/>
                <a:gd name="connsiteX14" fmla="*/ 62424 w 278554"/>
                <a:gd name="connsiteY14" fmla="*/ 144206 h 327413"/>
                <a:gd name="connsiteX15" fmla="*/ 16692 w 278554"/>
                <a:gd name="connsiteY15" fmla="*/ 177329 h 327413"/>
                <a:gd name="connsiteX16" fmla="*/ 16398 w 278554"/>
                <a:gd name="connsiteY16" fmla="*/ 282840 h 327413"/>
                <a:gd name="connsiteX17" fmla="*/ 60954 w 278554"/>
                <a:gd name="connsiteY17" fmla="*/ 315963 h 327413"/>
                <a:gd name="connsiteX18" fmla="*/ 123771 w 278554"/>
                <a:gd name="connsiteY18" fmla="*/ 327396 h 327413"/>
                <a:gd name="connsiteX19" fmla="*/ 209812 w 278554"/>
                <a:gd name="connsiteY19" fmla="*/ 301100 h 327413"/>
                <a:gd name="connsiteX20" fmla="*/ 220951 w 278554"/>
                <a:gd name="connsiteY20" fmla="*/ 289341 h 327413"/>
                <a:gd name="connsiteX21" fmla="*/ 220951 w 278554"/>
                <a:gd name="connsiteY21" fmla="*/ 320602 h 327413"/>
                <a:gd name="connsiteX22" fmla="*/ 278509 w 278554"/>
                <a:gd name="connsiteY22" fmla="*/ 320602 h 327413"/>
                <a:gd name="connsiteX23" fmla="*/ 278509 w 278554"/>
                <a:gd name="connsiteY23" fmla="*/ 124443 h 327413"/>
                <a:gd name="connsiteX24" fmla="*/ 266749 w 278554"/>
                <a:gd name="connsiteY24" fmla="*/ 68095 h 327413"/>
                <a:gd name="connsiteX25" fmla="*/ 235390 w 278554"/>
                <a:gd name="connsiteY25" fmla="*/ 29418 h 327413"/>
                <a:gd name="connsiteX26" fmla="*/ 197236 w 278554"/>
                <a:gd name="connsiteY26" fmla="*/ 267454 h 327413"/>
                <a:gd name="connsiteX27" fmla="*/ 141541 w 278554"/>
                <a:gd name="connsiteY27" fmla="*/ 280521 h 327413"/>
                <a:gd name="connsiteX28" fmla="*/ 84898 w 278554"/>
                <a:gd name="connsiteY28" fmla="*/ 267454 h 327413"/>
                <a:gd name="connsiteX29" fmla="*/ 62261 w 278554"/>
                <a:gd name="connsiteY29" fmla="*/ 229660 h 327413"/>
                <a:gd name="connsiteX30" fmla="*/ 84833 w 278554"/>
                <a:gd name="connsiteY30" fmla="*/ 190951 h 327413"/>
                <a:gd name="connsiteX31" fmla="*/ 141475 w 278554"/>
                <a:gd name="connsiteY31" fmla="*/ 178277 h 327413"/>
                <a:gd name="connsiteX32" fmla="*/ 197171 w 278554"/>
                <a:gd name="connsiteY32" fmla="*/ 191343 h 327413"/>
                <a:gd name="connsiteX33" fmla="*/ 219449 w 278554"/>
                <a:gd name="connsiteY33" fmla="*/ 229725 h 327413"/>
                <a:gd name="connsiteX34" fmla="*/ 197236 w 278554"/>
                <a:gd name="connsiteY34" fmla="*/ 267454 h 3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78554" h="327413">
                  <a:moveTo>
                    <a:pt x="235390" y="29418"/>
                  </a:moveTo>
                  <a:cubicBezTo>
                    <a:pt x="222121" y="19174"/>
                    <a:pt x="206990" y="11609"/>
                    <a:pt x="190833" y="7140"/>
                  </a:cubicBezTo>
                  <a:cubicBezTo>
                    <a:pt x="173609" y="2325"/>
                    <a:pt x="155799" y="-69"/>
                    <a:pt x="137915" y="19"/>
                  </a:cubicBezTo>
                  <a:cubicBezTo>
                    <a:pt x="111139" y="-399"/>
                    <a:pt x="84709" y="6105"/>
                    <a:pt x="61183" y="18900"/>
                  </a:cubicBezTo>
                  <a:cubicBezTo>
                    <a:pt x="38281" y="31705"/>
                    <a:pt x="20386" y="51889"/>
                    <a:pt x="10420" y="76163"/>
                  </a:cubicBezTo>
                  <a:lnTo>
                    <a:pt x="58079" y="103374"/>
                  </a:lnTo>
                  <a:cubicBezTo>
                    <a:pt x="63838" y="88592"/>
                    <a:pt x="74131" y="76016"/>
                    <a:pt x="87479" y="67441"/>
                  </a:cubicBezTo>
                  <a:cubicBezTo>
                    <a:pt x="100872" y="58729"/>
                    <a:pt x="117270" y="54375"/>
                    <a:pt x="136674" y="54375"/>
                  </a:cubicBezTo>
                  <a:cubicBezTo>
                    <a:pt x="150543" y="54189"/>
                    <a:pt x="164315" y="56720"/>
                    <a:pt x="177212" y="61823"/>
                  </a:cubicBezTo>
                  <a:cubicBezTo>
                    <a:pt x="189262" y="66654"/>
                    <a:pt x="199526" y="75085"/>
                    <a:pt x="206611" y="85963"/>
                  </a:cubicBezTo>
                  <a:cubicBezTo>
                    <a:pt x="214059" y="97092"/>
                    <a:pt x="217773" y="111736"/>
                    <a:pt x="217750" y="129898"/>
                  </a:cubicBezTo>
                  <a:lnTo>
                    <a:pt x="217750" y="164982"/>
                  </a:lnTo>
                  <a:cubicBezTo>
                    <a:pt x="215614" y="162675"/>
                    <a:pt x="213343" y="160493"/>
                    <a:pt x="210956" y="158448"/>
                  </a:cubicBezTo>
                  <a:cubicBezTo>
                    <a:pt x="191552" y="141528"/>
                    <a:pt x="163492" y="133067"/>
                    <a:pt x="126776" y="133067"/>
                  </a:cubicBezTo>
                  <a:cubicBezTo>
                    <a:pt x="104824" y="132796"/>
                    <a:pt x="83010" y="136572"/>
                    <a:pt x="62424" y="144206"/>
                  </a:cubicBezTo>
                  <a:cubicBezTo>
                    <a:pt x="44347" y="150687"/>
                    <a:pt x="28487" y="162176"/>
                    <a:pt x="16692" y="177329"/>
                  </a:cubicBezTo>
                  <a:cubicBezTo>
                    <a:pt x="-5456" y="208979"/>
                    <a:pt x="-5573" y="251069"/>
                    <a:pt x="16398" y="282840"/>
                  </a:cubicBezTo>
                  <a:cubicBezTo>
                    <a:pt x="27932" y="297759"/>
                    <a:pt x="43344" y="309218"/>
                    <a:pt x="60954" y="315963"/>
                  </a:cubicBezTo>
                  <a:cubicBezTo>
                    <a:pt x="80949" y="323823"/>
                    <a:pt x="102286" y="327703"/>
                    <a:pt x="123771" y="327396"/>
                  </a:cubicBezTo>
                  <a:cubicBezTo>
                    <a:pt x="160921" y="327396"/>
                    <a:pt x="189602" y="318632"/>
                    <a:pt x="209812" y="301100"/>
                  </a:cubicBezTo>
                  <a:cubicBezTo>
                    <a:pt x="213902" y="297556"/>
                    <a:pt x="217636" y="293616"/>
                    <a:pt x="220951" y="289341"/>
                  </a:cubicBezTo>
                  <a:lnTo>
                    <a:pt x="220951" y="320602"/>
                  </a:lnTo>
                  <a:lnTo>
                    <a:pt x="278509" y="320602"/>
                  </a:lnTo>
                  <a:lnTo>
                    <a:pt x="278509" y="124443"/>
                  </a:lnTo>
                  <a:cubicBezTo>
                    <a:pt x="279035" y="105001"/>
                    <a:pt x="275007" y="85705"/>
                    <a:pt x="266749" y="68095"/>
                  </a:cubicBezTo>
                  <a:cubicBezTo>
                    <a:pt x="259344" y="53003"/>
                    <a:pt x="248623" y="39783"/>
                    <a:pt x="235390" y="29418"/>
                  </a:cubicBezTo>
                  <a:close/>
                  <a:moveTo>
                    <a:pt x="197236" y="267454"/>
                  </a:moveTo>
                  <a:cubicBezTo>
                    <a:pt x="182363" y="276166"/>
                    <a:pt x="163796" y="280521"/>
                    <a:pt x="141541" y="280521"/>
                  </a:cubicBezTo>
                  <a:cubicBezTo>
                    <a:pt x="118848" y="280521"/>
                    <a:pt x="99967" y="276166"/>
                    <a:pt x="84898" y="267454"/>
                  </a:cubicBezTo>
                  <a:cubicBezTo>
                    <a:pt x="69829" y="258742"/>
                    <a:pt x="62284" y="246146"/>
                    <a:pt x="62261" y="229660"/>
                  </a:cubicBezTo>
                  <a:cubicBezTo>
                    <a:pt x="61594" y="213461"/>
                    <a:pt x="70404" y="198350"/>
                    <a:pt x="84833" y="190951"/>
                  </a:cubicBezTo>
                  <a:cubicBezTo>
                    <a:pt x="99902" y="182523"/>
                    <a:pt x="118782" y="178299"/>
                    <a:pt x="141475" y="178277"/>
                  </a:cubicBezTo>
                  <a:cubicBezTo>
                    <a:pt x="163753" y="178277"/>
                    <a:pt x="182317" y="182631"/>
                    <a:pt x="197171" y="191343"/>
                  </a:cubicBezTo>
                  <a:cubicBezTo>
                    <a:pt x="211335" y="198817"/>
                    <a:pt x="219984" y="213722"/>
                    <a:pt x="219449" y="229725"/>
                  </a:cubicBezTo>
                  <a:cubicBezTo>
                    <a:pt x="219491" y="246166"/>
                    <a:pt x="212089" y="258742"/>
                    <a:pt x="197236" y="267454"/>
                  </a:cubicBezTo>
                  <a:close/>
                </a:path>
              </a:pathLst>
            </a:custGeom>
            <a:solidFill>
              <a:srgbClr val="00A443"/>
            </a:solidFill>
            <a:ln w="3264" cap="flat">
              <a:noFill/>
              <a:prstDash val="solid"/>
              <a:miter/>
            </a:ln>
          </p:spPr>
          <p:txBody>
            <a:bodyPr rtlCol="0" anchor="ctr"/>
            <a:lstStyle/>
            <a:p>
              <a:endParaRPr lang="es-ES" sz="900"/>
            </a:p>
          </p:txBody>
        </p:sp>
      </p:grpSp>
    </p:spTree>
    <p:extLst>
      <p:ext uri="{BB962C8B-B14F-4D97-AF65-F5344CB8AC3E}">
        <p14:creationId xmlns:p14="http://schemas.microsoft.com/office/powerpoint/2010/main" val="31384569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Report">
    <p:bg>
      <p:bgRef idx="1001">
        <a:schemeClr val="bg1"/>
      </p:bgRef>
    </p:bg>
    <p:spTree>
      <p:nvGrpSpPr>
        <p:cNvPr id="1" name=""/>
        <p:cNvGrpSpPr/>
        <p:nvPr/>
      </p:nvGrpSpPr>
      <p:grpSpPr>
        <a:xfrm>
          <a:off x="0" y="0"/>
          <a:ext cx="0" cy="0"/>
          <a:chOff x="0" y="0"/>
          <a:chExt cx="0" cy="0"/>
        </a:xfrm>
      </p:grpSpPr>
      <p:sp>
        <p:nvSpPr>
          <p:cNvPr id="6" name="Marcador de texto 4">
            <a:extLst>
              <a:ext uri="{FF2B5EF4-FFF2-40B4-BE49-F238E27FC236}">
                <a16:creationId xmlns:a16="http://schemas.microsoft.com/office/drawing/2014/main" id="{513E6C0B-DAE7-E859-4224-2E49972A5012}"/>
              </a:ext>
            </a:extLst>
          </p:cNvPr>
          <p:cNvSpPr>
            <a:spLocks noGrp="1"/>
          </p:cNvSpPr>
          <p:nvPr>
            <p:ph type="body" sz="quarter" idx="22"/>
          </p:nvPr>
        </p:nvSpPr>
        <p:spPr>
          <a:xfrm>
            <a:off x="407220" y="830918"/>
            <a:ext cx="11377559" cy="231451"/>
          </a:xfrm>
        </p:spPr>
        <p:txBody>
          <a:bodyPr/>
          <a:lstStyle>
            <a:lvl1pPr>
              <a:defRPr b="1" i="0">
                <a:latin typeface="IberPangea Text" panose="020B0404000000000000" pitchFamily="34" charset="0"/>
                <a:ea typeface="IberPangea Text" panose="020B0404000000000000" pitchFamily="34" charset="0"/>
                <a:cs typeface="IberPangea Text" panose="020B0404000000000000" pitchFamily="34" charset="0"/>
              </a:defRPr>
            </a:lvl1pPr>
          </a:lstStyle>
          <a:p>
            <a:r>
              <a:rPr lang="es-ES" sz="1600" b="1" dirty="0" err="1">
                <a:solidFill>
                  <a:schemeClr val="bg1">
                    <a:lumMod val="50000"/>
                  </a:schemeClr>
                </a:solidFill>
              </a:rPr>
              <a:t>Caption</a:t>
            </a:r>
            <a:r>
              <a:rPr lang="es-ES" sz="1600" b="1" dirty="0">
                <a:solidFill>
                  <a:schemeClr val="bg1">
                    <a:lumMod val="50000"/>
                  </a:schemeClr>
                </a:solidFill>
              </a:rPr>
              <a:t> </a:t>
            </a:r>
            <a:r>
              <a:rPr lang="es-ES" sz="1600" b="1" dirty="0" err="1">
                <a:solidFill>
                  <a:schemeClr val="bg1">
                    <a:lumMod val="50000"/>
                  </a:schemeClr>
                </a:solidFill>
              </a:rPr>
              <a:t>with</a:t>
            </a:r>
            <a:r>
              <a:rPr lang="es-ES" sz="1600" b="1" dirty="0">
                <a:solidFill>
                  <a:schemeClr val="bg1">
                    <a:lumMod val="50000"/>
                  </a:schemeClr>
                </a:solidFill>
              </a:rPr>
              <a:t> </a:t>
            </a:r>
            <a:r>
              <a:rPr lang="es-ES" sz="1600" b="1" dirty="0" err="1">
                <a:solidFill>
                  <a:schemeClr val="tx2"/>
                </a:solidFill>
              </a:rPr>
              <a:t>featured</a:t>
            </a:r>
            <a:r>
              <a:rPr lang="es-ES" sz="1600" b="1" dirty="0">
                <a:solidFill>
                  <a:schemeClr val="tx2"/>
                </a:solidFill>
              </a:rPr>
              <a:t> </a:t>
            </a:r>
            <a:r>
              <a:rPr lang="es-ES" sz="1600" b="1" dirty="0" err="1">
                <a:solidFill>
                  <a:schemeClr val="tx2"/>
                </a:solidFill>
              </a:rPr>
              <a:t>information</a:t>
            </a:r>
            <a:endParaRPr lang="es-ES" sz="1600" dirty="0"/>
          </a:p>
        </p:txBody>
      </p:sp>
      <p:sp>
        <p:nvSpPr>
          <p:cNvPr id="8" name="Marcador de texto 10">
            <a:extLst>
              <a:ext uri="{FF2B5EF4-FFF2-40B4-BE49-F238E27FC236}">
                <a16:creationId xmlns:a16="http://schemas.microsoft.com/office/drawing/2014/main" id="{EFFC43A6-B6C3-35B5-ACC0-4C487F5C7044}"/>
              </a:ext>
            </a:extLst>
          </p:cNvPr>
          <p:cNvSpPr>
            <a:spLocks noGrp="1"/>
          </p:cNvSpPr>
          <p:nvPr>
            <p:ph type="body" sz="quarter" idx="21" hasCustomPrompt="1"/>
          </p:nvPr>
        </p:nvSpPr>
        <p:spPr>
          <a:xfrm>
            <a:off x="407220" y="297919"/>
            <a:ext cx="11377559" cy="519468"/>
          </a:xfrm>
        </p:spPr>
        <p:txBody>
          <a:bodyPr/>
          <a:lstStyle>
            <a:lvl1pPr>
              <a:defRPr>
                <a:solidFill>
                  <a:schemeClr val="tx1"/>
                </a:solidFill>
              </a:defRPr>
            </a:lvl1pPr>
          </a:lstStyle>
          <a:p>
            <a:r>
              <a:rPr lang="en-US" sz="2700" b="1" dirty="0">
                <a:latin typeface="+mn-lt"/>
              </a:rPr>
              <a:t>Title</a:t>
            </a:r>
          </a:p>
        </p:txBody>
      </p:sp>
      <p:sp>
        <p:nvSpPr>
          <p:cNvPr id="10" name="Marcador de número de diapositiva 2">
            <a:extLst>
              <a:ext uri="{FF2B5EF4-FFF2-40B4-BE49-F238E27FC236}">
                <a16:creationId xmlns:a16="http://schemas.microsoft.com/office/drawing/2014/main" id="{188A71E0-8ADE-18B3-B8A8-47DA36AF4261}"/>
              </a:ext>
            </a:extLst>
          </p:cNvPr>
          <p:cNvSpPr>
            <a:spLocks noGrp="1"/>
          </p:cNvSpPr>
          <p:nvPr>
            <p:ph type="sldNum" sz="quarter" idx="4"/>
          </p:nvPr>
        </p:nvSpPr>
        <p:spPr>
          <a:xfrm>
            <a:off x="11164831" y="6453336"/>
            <a:ext cx="619949" cy="240553"/>
          </a:xfrm>
          <a:prstGeom prst="rect">
            <a:avLst/>
          </a:prstGeom>
        </p:spPr>
        <p:txBody>
          <a:bodyPr/>
          <a:lstStyle/>
          <a:p>
            <a:fld id="{92A49E42-579D-0A4D-A382-D64C66A04E33}" type="slidenum">
              <a:rPr lang="es-ES" smtClean="0"/>
              <a:pPr/>
              <a:t>‹N°›</a:t>
            </a:fld>
            <a:endParaRPr lang="es-ES"/>
          </a:p>
        </p:txBody>
      </p:sp>
      <p:cxnSp>
        <p:nvCxnSpPr>
          <p:cNvPr id="19" name="Conector recto 18">
            <a:extLst>
              <a:ext uri="{FF2B5EF4-FFF2-40B4-BE49-F238E27FC236}">
                <a16:creationId xmlns:a16="http://schemas.microsoft.com/office/drawing/2014/main" id="{DB2C5834-ED03-3AFD-AC65-659BD6A09C19}"/>
              </a:ext>
            </a:extLst>
          </p:cNvPr>
          <p:cNvCxnSpPr>
            <a:cxnSpLocks/>
          </p:cNvCxnSpPr>
          <p:nvPr userDrawn="1"/>
        </p:nvCxnSpPr>
        <p:spPr>
          <a:xfrm>
            <a:off x="395847" y="817387"/>
            <a:ext cx="1138893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BAFB12A6-973B-4235-6D56-2518880FDE01}"/>
              </a:ext>
            </a:extLst>
          </p:cNvPr>
          <p:cNvSpPr txBox="1"/>
          <p:nvPr userDrawn="1"/>
        </p:nvSpPr>
        <p:spPr>
          <a:xfrm>
            <a:off x="1423451" y="526212"/>
            <a:ext cx="0" cy="0"/>
          </a:xfrm>
          <a:prstGeom prst="rect">
            <a:avLst/>
          </a:prstGeom>
          <a:noFill/>
        </p:spPr>
        <p:txBody>
          <a:bodyPr wrap="none" lIns="0" tIns="0" rIns="0" bIns="0" rtlCol="0">
            <a:noAutofit/>
          </a:bodyPr>
          <a:lstStyle/>
          <a:p>
            <a:pPr algn="l"/>
            <a:endParaRPr lang="es-ES_tradnl" sz="1000" dirty="0" err="1">
              <a:solidFill>
                <a:schemeClr val="accent4"/>
              </a:solidFill>
              <a:latin typeface="IberPangea Text Light" panose="020B0404000000000000" pitchFamily="34" charset="0"/>
              <a:ea typeface="IberPangea Text Light" panose="020B0404000000000000" pitchFamily="34" charset="0"/>
              <a:cs typeface="IberPangea Text Light" panose="020B0404000000000000" pitchFamily="34" charset="0"/>
            </a:endParaRPr>
          </a:p>
        </p:txBody>
      </p:sp>
      <p:grpSp>
        <p:nvGrpSpPr>
          <p:cNvPr id="9" name="Grupo 8">
            <a:extLst>
              <a:ext uri="{FF2B5EF4-FFF2-40B4-BE49-F238E27FC236}">
                <a16:creationId xmlns:a16="http://schemas.microsoft.com/office/drawing/2014/main" id="{767E60F8-CE6C-C80F-1530-E5854A324B61}"/>
              </a:ext>
            </a:extLst>
          </p:cNvPr>
          <p:cNvGrpSpPr>
            <a:grpSpLocks noChangeAspect="1"/>
          </p:cNvGrpSpPr>
          <p:nvPr userDrawn="1"/>
        </p:nvGrpSpPr>
        <p:grpSpPr>
          <a:xfrm>
            <a:off x="405633" y="6293250"/>
            <a:ext cx="359880" cy="329400"/>
            <a:chOff x="843800" y="1132342"/>
            <a:chExt cx="950099" cy="867308"/>
          </a:xfrm>
        </p:grpSpPr>
        <p:sp>
          <p:nvSpPr>
            <p:cNvPr id="11" name="Forma libre 10">
              <a:extLst>
                <a:ext uri="{FF2B5EF4-FFF2-40B4-BE49-F238E27FC236}">
                  <a16:creationId xmlns:a16="http://schemas.microsoft.com/office/drawing/2014/main" id="{E992A8FD-5F2C-2D7D-3150-11597FFF33EF}"/>
                </a:ext>
              </a:extLst>
            </p:cNvPr>
            <p:cNvSpPr/>
            <p:nvPr/>
          </p:nvSpPr>
          <p:spPr>
            <a:xfrm>
              <a:off x="1354999" y="1132342"/>
              <a:ext cx="438900" cy="701972"/>
            </a:xfrm>
            <a:custGeom>
              <a:avLst/>
              <a:gdLst>
                <a:gd name="connsiteX0" fmla="*/ 0 w 438900"/>
                <a:gd name="connsiteY0" fmla="*/ 500457 h 701972"/>
                <a:gd name="connsiteX1" fmla="*/ 58243 w 438900"/>
                <a:gd name="connsiteY1" fmla="*/ 642016 h 701972"/>
                <a:gd name="connsiteX2" fmla="*/ 290726 w 438900"/>
                <a:gd name="connsiteY2" fmla="*/ 680011 h 701972"/>
                <a:gd name="connsiteX3" fmla="*/ 360562 w 438900"/>
                <a:gd name="connsiteY3" fmla="*/ 0 h 701972"/>
                <a:gd name="connsiteX4" fmla="*/ 0 w 438900"/>
                <a:gd name="connsiteY4" fmla="*/ 500457 h 701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900" h="701972">
                  <a:moveTo>
                    <a:pt x="0" y="500457"/>
                  </a:moveTo>
                  <a:cubicBezTo>
                    <a:pt x="-80" y="553462"/>
                    <a:pt x="20857" y="604348"/>
                    <a:pt x="58243" y="642016"/>
                  </a:cubicBezTo>
                  <a:cubicBezTo>
                    <a:pt x="130341" y="713942"/>
                    <a:pt x="228306" y="713837"/>
                    <a:pt x="290726" y="680011"/>
                  </a:cubicBezTo>
                  <a:cubicBezTo>
                    <a:pt x="367316" y="638613"/>
                    <a:pt x="539015" y="514592"/>
                    <a:pt x="360562" y="0"/>
                  </a:cubicBezTo>
                  <a:cubicBezTo>
                    <a:pt x="360701" y="242901"/>
                    <a:pt x="0" y="267594"/>
                    <a:pt x="0" y="500457"/>
                  </a:cubicBezTo>
                  <a:close/>
                </a:path>
              </a:pathLst>
            </a:custGeom>
            <a:solidFill>
              <a:srgbClr val="FF9C1A"/>
            </a:solidFill>
            <a:ln w="3464" cap="flat">
              <a:noFill/>
              <a:prstDash val="solid"/>
              <a:miter/>
            </a:ln>
          </p:spPr>
          <p:txBody>
            <a:bodyPr rtlCol="0" anchor="ctr"/>
            <a:lstStyle/>
            <a:p>
              <a:endParaRPr lang="es-ES_tradnl" sz="900" b="0" i="0" dirty="0">
                <a:latin typeface="IberPangea Text Light" panose="020B0404000000000000" pitchFamily="34" charset="0"/>
              </a:endParaRPr>
            </a:p>
          </p:txBody>
        </p:sp>
        <p:sp>
          <p:nvSpPr>
            <p:cNvPr id="12" name="Forma libre 11">
              <a:extLst>
                <a:ext uri="{FF2B5EF4-FFF2-40B4-BE49-F238E27FC236}">
                  <a16:creationId xmlns:a16="http://schemas.microsoft.com/office/drawing/2014/main" id="{B0CC1E50-CF24-E0F7-7046-AB49B72FB685}"/>
                </a:ext>
              </a:extLst>
            </p:cNvPr>
            <p:cNvSpPr/>
            <p:nvPr/>
          </p:nvSpPr>
          <p:spPr>
            <a:xfrm>
              <a:off x="1099434" y="1132342"/>
              <a:ext cx="419744" cy="701942"/>
            </a:xfrm>
            <a:custGeom>
              <a:avLst/>
              <a:gdLst>
                <a:gd name="connsiteX0" fmla="*/ 419745 w 419744"/>
                <a:gd name="connsiteY0" fmla="*/ 212651 h 701942"/>
                <a:gd name="connsiteX1" fmla="*/ 360562 w 419744"/>
                <a:gd name="connsiteY1" fmla="*/ 0 h 701942"/>
                <a:gd name="connsiteX2" fmla="*/ 0 w 419744"/>
                <a:gd name="connsiteY2" fmla="*/ 500457 h 701942"/>
                <a:gd name="connsiteX3" fmla="*/ 58243 w 419744"/>
                <a:gd name="connsiteY3" fmla="*/ 642016 h 701942"/>
                <a:gd name="connsiteX4" fmla="*/ 290726 w 419744"/>
                <a:gd name="connsiteY4" fmla="*/ 680011 h 701942"/>
                <a:gd name="connsiteX5" fmla="*/ 419745 w 419744"/>
                <a:gd name="connsiteY5" fmla="*/ 212651 h 70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744" h="701942">
                  <a:moveTo>
                    <a:pt x="419745" y="212651"/>
                  </a:moveTo>
                  <a:cubicBezTo>
                    <a:pt x="407908" y="148991"/>
                    <a:pt x="388935" y="83803"/>
                    <a:pt x="360562" y="0"/>
                  </a:cubicBezTo>
                  <a:cubicBezTo>
                    <a:pt x="360562" y="242901"/>
                    <a:pt x="0" y="267594"/>
                    <a:pt x="0" y="500457"/>
                  </a:cubicBezTo>
                  <a:cubicBezTo>
                    <a:pt x="-80" y="553462"/>
                    <a:pt x="20857" y="604348"/>
                    <a:pt x="58243" y="642016"/>
                  </a:cubicBezTo>
                  <a:cubicBezTo>
                    <a:pt x="130376" y="713942"/>
                    <a:pt x="229072" y="713768"/>
                    <a:pt x="290726" y="680011"/>
                  </a:cubicBezTo>
                  <a:cubicBezTo>
                    <a:pt x="147052" y="527512"/>
                    <a:pt x="197740" y="350980"/>
                    <a:pt x="419745" y="212651"/>
                  </a:cubicBezTo>
                  <a:close/>
                </a:path>
              </a:pathLst>
            </a:custGeom>
            <a:solidFill>
              <a:srgbClr val="0DA9FF"/>
            </a:solidFill>
            <a:ln w="3464" cap="flat">
              <a:noFill/>
              <a:prstDash val="solid"/>
              <a:miter/>
            </a:ln>
          </p:spPr>
          <p:txBody>
            <a:bodyPr rtlCol="0" anchor="ctr"/>
            <a:lstStyle/>
            <a:p>
              <a:endParaRPr lang="es-ES_tradnl" sz="900" b="0" i="0" dirty="0">
                <a:latin typeface="IberPangea Text Light" panose="020B0404000000000000" pitchFamily="34" charset="0"/>
              </a:endParaRPr>
            </a:p>
          </p:txBody>
        </p:sp>
        <p:sp>
          <p:nvSpPr>
            <p:cNvPr id="13" name="Forma libre 12">
              <a:extLst>
                <a:ext uri="{FF2B5EF4-FFF2-40B4-BE49-F238E27FC236}">
                  <a16:creationId xmlns:a16="http://schemas.microsoft.com/office/drawing/2014/main" id="{C2534A57-103C-012F-9520-A9BCFB8E37E2}"/>
                </a:ext>
              </a:extLst>
            </p:cNvPr>
            <p:cNvSpPr/>
            <p:nvPr/>
          </p:nvSpPr>
          <p:spPr>
            <a:xfrm>
              <a:off x="843800" y="1132342"/>
              <a:ext cx="419779" cy="867308"/>
            </a:xfrm>
            <a:custGeom>
              <a:avLst/>
              <a:gdLst>
                <a:gd name="connsiteX0" fmla="*/ 419779 w 419779"/>
                <a:gd name="connsiteY0" fmla="*/ 212651 h 867308"/>
                <a:gd name="connsiteX1" fmla="*/ 360597 w 419779"/>
                <a:gd name="connsiteY1" fmla="*/ 0 h 867308"/>
                <a:gd name="connsiteX2" fmla="*/ 0 w 419779"/>
                <a:gd name="connsiteY2" fmla="*/ 500457 h 867308"/>
                <a:gd name="connsiteX3" fmla="*/ 96990 w 419779"/>
                <a:gd name="connsiteY3" fmla="*/ 672474 h 867308"/>
                <a:gd name="connsiteX4" fmla="*/ 87799 w 419779"/>
                <a:gd name="connsiteY4" fmla="*/ 867309 h 867308"/>
                <a:gd name="connsiteX5" fmla="*/ 134031 w 419779"/>
                <a:gd name="connsiteY5" fmla="*/ 859668 h 867308"/>
                <a:gd name="connsiteX6" fmla="*/ 126755 w 419779"/>
                <a:gd name="connsiteY6" fmla="*/ 687339 h 867308"/>
                <a:gd name="connsiteX7" fmla="*/ 290761 w 419779"/>
                <a:gd name="connsiteY7" fmla="*/ 680011 h 867308"/>
                <a:gd name="connsiteX8" fmla="*/ 419779 w 419779"/>
                <a:gd name="connsiteY8" fmla="*/ 212651 h 867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779" h="867308">
                  <a:moveTo>
                    <a:pt x="419779" y="212651"/>
                  </a:moveTo>
                  <a:cubicBezTo>
                    <a:pt x="407908" y="148991"/>
                    <a:pt x="388935" y="83803"/>
                    <a:pt x="360597" y="0"/>
                  </a:cubicBezTo>
                  <a:cubicBezTo>
                    <a:pt x="360597" y="242901"/>
                    <a:pt x="0" y="267594"/>
                    <a:pt x="0" y="500457"/>
                  </a:cubicBezTo>
                  <a:cubicBezTo>
                    <a:pt x="0" y="619893"/>
                    <a:pt x="96990" y="672474"/>
                    <a:pt x="96990" y="672474"/>
                  </a:cubicBezTo>
                  <a:cubicBezTo>
                    <a:pt x="81965" y="736304"/>
                    <a:pt x="78849" y="802350"/>
                    <a:pt x="87799" y="867309"/>
                  </a:cubicBezTo>
                  <a:lnTo>
                    <a:pt x="134031" y="859668"/>
                  </a:lnTo>
                  <a:cubicBezTo>
                    <a:pt x="111437" y="781179"/>
                    <a:pt x="125293" y="695709"/>
                    <a:pt x="126755" y="687339"/>
                  </a:cubicBezTo>
                  <a:cubicBezTo>
                    <a:pt x="185938" y="710990"/>
                    <a:pt x="246966" y="703974"/>
                    <a:pt x="290761" y="680011"/>
                  </a:cubicBezTo>
                  <a:cubicBezTo>
                    <a:pt x="147086" y="527512"/>
                    <a:pt x="197775" y="350980"/>
                    <a:pt x="419779" y="212651"/>
                  </a:cubicBezTo>
                  <a:close/>
                </a:path>
              </a:pathLst>
            </a:custGeom>
            <a:solidFill>
              <a:srgbClr val="00A443"/>
            </a:solidFill>
            <a:ln w="3464" cap="flat">
              <a:noFill/>
              <a:prstDash val="solid"/>
              <a:miter/>
            </a:ln>
          </p:spPr>
          <p:txBody>
            <a:bodyPr rtlCol="0" anchor="ctr"/>
            <a:lstStyle/>
            <a:p>
              <a:endParaRPr lang="es-ES_tradnl" sz="900" b="0" i="0" dirty="0">
                <a:latin typeface="IberPangea Text Light" panose="020B0404000000000000" pitchFamily="34" charset="0"/>
              </a:endParaRPr>
            </a:p>
          </p:txBody>
        </p:sp>
      </p:grpSp>
    </p:spTree>
    <p:extLst>
      <p:ext uri="{BB962C8B-B14F-4D97-AF65-F5344CB8AC3E}">
        <p14:creationId xmlns:p14="http://schemas.microsoft.com/office/powerpoint/2010/main" val="799083929"/>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Report + Image">
    <p:bg>
      <p:bgRef idx="1001">
        <a:schemeClr val="bg1"/>
      </p:bgRef>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9CEEF4A-7598-08FC-4508-B7EB08BD0A5A}"/>
              </a:ext>
            </a:extLst>
          </p:cNvPr>
          <p:cNvSpPr>
            <a:spLocks noGrp="1"/>
          </p:cNvSpPr>
          <p:nvPr>
            <p:ph type="pic" sz="quarter" idx="13" hasCustomPrompt="1"/>
          </p:nvPr>
        </p:nvSpPr>
        <p:spPr>
          <a:xfrm>
            <a:off x="3719755" y="1539551"/>
            <a:ext cx="8065025" cy="4769769"/>
          </a:xfrm>
          <a:prstGeom prst="roundRect">
            <a:avLst>
              <a:gd name="adj" fmla="val 938"/>
            </a:avLst>
          </a:prstGeom>
        </p:spPr>
        <p:txBody>
          <a:bodyPr/>
          <a:lstStyle/>
          <a:p>
            <a:r>
              <a:rPr lang="es-ES" dirty="0" err="1"/>
              <a:t>Click</a:t>
            </a:r>
            <a:r>
              <a:rPr lang="es-ES" dirty="0"/>
              <a:t> </a:t>
            </a:r>
            <a:r>
              <a:rPr lang="es-ES" dirty="0" err="1"/>
              <a:t>here</a:t>
            </a:r>
            <a:r>
              <a:rPr lang="es-ES" dirty="0"/>
              <a:t> </a:t>
            </a:r>
            <a:r>
              <a:rPr lang="es-ES" dirty="0" err="1"/>
              <a:t>to</a:t>
            </a:r>
            <a:r>
              <a:rPr lang="es-ES" dirty="0"/>
              <a:t> </a:t>
            </a:r>
            <a:r>
              <a:rPr lang="es-ES" dirty="0" err="1"/>
              <a:t>add</a:t>
            </a:r>
            <a:r>
              <a:rPr lang="es-ES" dirty="0"/>
              <a:t> </a:t>
            </a:r>
            <a:r>
              <a:rPr lang="es-ES" dirty="0" err="1"/>
              <a:t>image</a:t>
            </a:r>
            <a:endParaRPr lang="es-ES_tradnl" dirty="0"/>
          </a:p>
        </p:txBody>
      </p:sp>
      <p:sp>
        <p:nvSpPr>
          <p:cNvPr id="11" name="Marcador de número de diapositiva 5">
            <a:extLst>
              <a:ext uri="{FF2B5EF4-FFF2-40B4-BE49-F238E27FC236}">
                <a16:creationId xmlns:a16="http://schemas.microsoft.com/office/drawing/2014/main" id="{13EEDF33-A1D8-F41B-CC18-CBD09C41419B}"/>
              </a:ext>
            </a:extLst>
          </p:cNvPr>
          <p:cNvSpPr>
            <a:spLocks noGrp="1"/>
          </p:cNvSpPr>
          <p:nvPr>
            <p:ph type="sldNum" sz="quarter" idx="4"/>
          </p:nvPr>
        </p:nvSpPr>
        <p:spPr>
          <a:xfrm>
            <a:off x="11164831" y="6453336"/>
            <a:ext cx="619949" cy="240553"/>
          </a:xfrm>
          <a:prstGeom prst="rect">
            <a:avLst/>
          </a:prstGeom>
        </p:spPr>
        <p:txBody>
          <a:bodyPr anchor="b"/>
          <a:lstStyle>
            <a:lvl1pPr algn="r">
              <a:defRPr sz="600" b="0" i="0">
                <a:solidFill>
                  <a:schemeClr val="tx2"/>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stStyle>
          <a:p>
            <a:fld id="{92A49E42-579D-0A4D-A382-D64C66A04E33}" type="slidenum">
              <a:rPr lang="es-ES" smtClean="0"/>
              <a:pPr/>
              <a:t>‹N°›</a:t>
            </a:fld>
            <a:endParaRPr lang="es-ES" dirty="0"/>
          </a:p>
        </p:txBody>
      </p:sp>
      <p:sp>
        <p:nvSpPr>
          <p:cNvPr id="2" name="Marcador de texto 2">
            <a:extLst>
              <a:ext uri="{FF2B5EF4-FFF2-40B4-BE49-F238E27FC236}">
                <a16:creationId xmlns:a16="http://schemas.microsoft.com/office/drawing/2014/main" id="{5C377FDF-622D-66EE-7059-500B01D9C5B2}"/>
              </a:ext>
            </a:extLst>
          </p:cNvPr>
          <p:cNvSpPr>
            <a:spLocks noGrp="1"/>
          </p:cNvSpPr>
          <p:nvPr>
            <p:ph type="body" sz="quarter" idx="19" hasCustomPrompt="1"/>
          </p:nvPr>
        </p:nvSpPr>
        <p:spPr>
          <a:xfrm>
            <a:off x="407220" y="1539551"/>
            <a:ext cx="3006127" cy="333699"/>
          </a:xfrm>
        </p:spPr>
        <p:txBody>
          <a:bodyPr/>
          <a:lstStyle>
            <a:lvl1pPr>
              <a:defRPr sz="12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r>
              <a:rPr lang="es-ES_tradnl" dirty="0" err="1"/>
              <a:t>Click</a:t>
            </a:r>
            <a:r>
              <a:rPr lang="es-ES_tradnl" dirty="0"/>
              <a:t> </a:t>
            </a:r>
            <a:r>
              <a:rPr lang="es-ES_tradnl" dirty="0" err="1"/>
              <a:t>here</a:t>
            </a:r>
            <a:r>
              <a:rPr lang="es-ES_tradnl" dirty="0"/>
              <a:t> </a:t>
            </a:r>
            <a:r>
              <a:rPr lang="es-ES_tradnl" dirty="0" err="1"/>
              <a:t>to</a:t>
            </a:r>
            <a:r>
              <a:rPr lang="es-ES_tradnl" dirty="0"/>
              <a:t> </a:t>
            </a:r>
            <a:r>
              <a:rPr lang="es-ES_tradnl" dirty="0" err="1"/>
              <a:t>add</a:t>
            </a:r>
            <a:r>
              <a:rPr lang="es-ES_tradnl" dirty="0"/>
              <a:t> </a:t>
            </a:r>
            <a:r>
              <a:rPr lang="es-ES_tradnl" dirty="0" err="1"/>
              <a:t>your</a:t>
            </a:r>
            <a:r>
              <a:rPr lang="es-ES_tradnl" dirty="0"/>
              <a:t> </a:t>
            </a:r>
            <a:r>
              <a:rPr lang="es-ES_tradnl" dirty="0" err="1"/>
              <a:t>Section</a:t>
            </a:r>
            <a:r>
              <a:rPr lang="es-ES_tradnl" dirty="0"/>
              <a:t> </a:t>
            </a:r>
            <a:r>
              <a:rPr lang="es-ES_tradnl" dirty="0" err="1"/>
              <a:t>Subtitle</a:t>
            </a:r>
            <a:endParaRPr lang="es-ES_tradnl" dirty="0"/>
          </a:p>
        </p:txBody>
      </p:sp>
      <p:sp>
        <p:nvSpPr>
          <p:cNvPr id="4" name="Marcador de texto 3">
            <a:extLst>
              <a:ext uri="{FF2B5EF4-FFF2-40B4-BE49-F238E27FC236}">
                <a16:creationId xmlns:a16="http://schemas.microsoft.com/office/drawing/2014/main" id="{8D0023B0-0850-55B8-BD3A-D35A6857F9FA}"/>
              </a:ext>
            </a:extLst>
          </p:cNvPr>
          <p:cNvSpPr>
            <a:spLocks noGrp="1"/>
          </p:cNvSpPr>
          <p:nvPr>
            <p:ph type="body" sz="quarter" idx="20" hasCustomPrompt="1"/>
          </p:nvPr>
        </p:nvSpPr>
        <p:spPr>
          <a:xfrm>
            <a:off x="407220" y="2776538"/>
            <a:ext cx="3006127" cy="3532982"/>
          </a:xfrm>
        </p:spPr>
        <p:txBody>
          <a:bodyPr/>
          <a:lstStyle/>
          <a:p>
            <a:r>
              <a:rPr lang="en-US" dirty="0"/>
              <a:t>Click here to add text</a:t>
            </a:r>
          </a:p>
        </p:txBody>
      </p:sp>
      <p:sp>
        <p:nvSpPr>
          <p:cNvPr id="9" name="Title 8">
            <a:extLst>
              <a:ext uri="{FF2B5EF4-FFF2-40B4-BE49-F238E27FC236}">
                <a16:creationId xmlns:a16="http://schemas.microsoft.com/office/drawing/2014/main" id="{88919088-715E-AD9B-617E-EF6832F84028}"/>
              </a:ext>
            </a:extLst>
          </p:cNvPr>
          <p:cNvSpPr>
            <a:spLocks noGrp="1"/>
          </p:cNvSpPr>
          <p:nvPr>
            <p:ph type="title" hasCustomPrompt="1"/>
          </p:nvPr>
        </p:nvSpPr>
        <p:spPr>
          <a:xfrm>
            <a:off x="406826" y="1873800"/>
            <a:ext cx="3006196" cy="903600"/>
          </a:xfrm>
        </p:spPr>
        <p:txBody>
          <a:bodyPr/>
          <a:lstStyle/>
          <a:p>
            <a:r>
              <a:rPr lang="en-US" dirty="0"/>
              <a:t>Click here to add title</a:t>
            </a:r>
          </a:p>
        </p:txBody>
      </p:sp>
      <p:sp>
        <p:nvSpPr>
          <p:cNvPr id="6" name="Marcador de texto 4">
            <a:extLst>
              <a:ext uri="{FF2B5EF4-FFF2-40B4-BE49-F238E27FC236}">
                <a16:creationId xmlns:a16="http://schemas.microsoft.com/office/drawing/2014/main" id="{C2D8084F-62F5-BD09-E04E-124FA9DA692C}"/>
              </a:ext>
            </a:extLst>
          </p:cNvPr>
          <p:cNvSpPr>
            <a:spLocks noGrp="1"/>
          </p:cNvSpPr>
          <p:nvPr>
            <p:ph type="body" sz="quarter" idx="22"/>
          </p:nvPr>
        </p:nvSpPr>
        <p:spPr>
          <a:xfrm>
            <a:off x="407220" y="830918"/>
            <a:ext cx="11377559" cy="231451"/>
          </a:xfrm>
        </p:spPr>
        <p:txBody>
          <a:bodyPr/>
          <a:lstStyle>
            <a:lvl1pPr>
              <a:defRPr b="1" i="0">
                <a:latin typeface="IberPangea Text" panose="020B0404000000000000" pitchFamily="34" charset="0"/>
                <a:ea typeface="IberPangea Text" panose="020B0404000000000000" pitchFamily="34" charset="0"/>
                <a:cs typeface="IberPangea Text" panose="020B0404000000000000" pitchFamily="34" charset="0"/>
              </a:defRPr>
            </a:lvl1pPr>
          </a:lstStyle>
          <a:p>
            <a:r>
              <a:rPr lang="es-ES" sz="1600" b="1" dirty="0" err="1">
                <a:solidFill>
                  <a:schemeClr val="bg1">
                    <a:lumMod val="50000"/>
                  </a:schemeClr>
                </a:solidFill>
              </a:rPr>
              <a:t>Caption</a:t>
            </a:r>
            <a:r>
              <a:rPr lang="es-ES" sz="1600" b="1" dirty="0">
                <a:solidFill>
                  <a:schemeClr val="bg1">
                    <a:lumMod val="50000"/>
                  </a:schemeClr>
                </a:solidFill>
              </a:rPr>
              <a:t> </a:t>
            </a:r>
            <a:r>
              <a:rPr lang="es-ES" sz="1600" b="1" dirty="0" err="1">
                <a:solidFill>
                  <a:schemeClr val="bg1">
                    <a:lumMod val="50000"/>
                  </a:schemeClr>
                </a:solidFill>
              </a:rPr>
              <a:t>with</a:t>
            </a:r>
            <a:r>
              <a:rPr lang="es-ES" sz="1600" b="1" dirty="0">
                <a:solidFill>
                  <a:schemeClr val="bg1">
                    <a:lumMod val="50000"/>
                  </a:schemeClr>
                </a:solidFill>
              </a:rPr>
              <a:t> </a:t>
            </a:r>
            <a:r>
              <a:rPr lang="es-ES" sz="1600" b="1" dirty="0" err="1">
                <a:solidFill>
                  <a:schemeClr val="tx2"/>
                </a:solidFill>
              </a:rPr>
              <a:t>featured</a:t>
            </a:r>
            <a:r>
              <a:rPr lang="es-ES" sz="1600" b="1" dirty="0">
                <a:solidFill>
                  <a:schemeClr val="tx2"/>
                </a:solidFill>
              </a:rPr>
              <a:t> </a:t>
            </a:r>
            <a:r>
              <a:rPr lang="es-ES" sz="1600" b="1" dirty="0" err="1">
                <a:solidFill>
                  <a:schemeClr val="tx2"/>
                </a:solidFill>
              </a:rPr>
              <a:t>information</a:t>
            </a:r>
            <a:endParaRPr lang="es-ES" sz="1600" dirty="0"/>
          </a:p>
        </p:txBody>
      </p:sp>
      <p:sp>
        <p:nvSpPr>
          <p:cNvPr id="8" name="Marcador de texto 10">
            <a:extLst>
              <a:ext uri="{FF2B5EF4-FFF2-40B4-BE49-F238E27FC236}">
                <a16:creationId xmlns:a16="http://schemas.microsoft.com/office/drawing/2014/main" id="{52D87967-BFF8-E2C1-554F-6470FDB1C1E5}"/>
              </a:ext>
            </a:extLst>
          </p:cNvPr>
          <p:cNvSpPr>
            <a:spLocks noGrp="1"/>
          </p:cNvSpPr>
          <p:nvPr>
            <p:ph type="body" sz="quarter" idx="21" hasCustomPrompt="1"/>
          </p:nvPr>
        </p:nvSpPr>
        <p:spPr>
          <a:xfrm>
            <a:off x="407220" y="297919"/>
            <a:ext cx="11377559" cy="519468"/>
          </a:xfrm>
        </p:spPr>
        <p:txBody>
          <a:bodyPr/>
          <a:lstStyle>
            <a:lvl1pPr>
              <a:defRPr>
                <a:solidFill>
                  <a:schemeClr val="tx1"/>
                </a:solidFill>
              </a:defRPr>
            </a:lvl1pPr>
          </a:lstStyle>
          <a:p>
            <a:r>
              <a:rPr lang="en-US" sz="2700" b="1" dirty="0">
                <a:latin typeface="+mn-lt"/>
              </a:rPr>
              <a:t>Title</a:t>
            </a:r>
          </a:p>
        </p:txBody>
      </p:sp>
      <p:cxnSp>
        <p:nvCxnSpPr>
          <p:cNvPr id="10" name="Conector recto 9">
            <a:extLst>
              <a:ext uri="{FF2B5EF4-FFF2-40B4-BE49-F238E27FC236}">
                <a16:creationId xmlns:a16="http://schemas.microsoft.com/office/drawing/2014/main" id="{9843C3CA-40FC-84FF-141A-D25EB7460BCC}"/>
              </a:ext>
            </a:extLst>
          </p:cNvPr>
          <p:cNvCxnSpPr>
            <a:cxnSpLocks/>
          </p:cNvCxnSpPr>
          <p:nvPr userDrawn="1"/>
        </p:nvCxnSpPr>
        <p:spPr>
          <a:xfrm>
            <a:off x="395847" y="817387"/>
            <a:ext cx="1138893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 name="Grupo 2">
            <a:extLst>
              <a:ext uri="{FF2B5EF4-FFF2-40B4-BE49-F238E27FC236}">
                <a16:creationId xmlns:a16="http://schemas.microsoft.com/office/drawing/2014/main" id="{87F29AE0-198A-2596-B88D-0A75EFDB9D4E}"/>
              </a:ext>
            </a:extLst>
          </p:cNvPr>
          <p:cNvGrpSpPr>
            <a:grpSpLocks noChangeAspect="1"/>
          </p:cNvGrpSpPr>
          <p:nvPr userDrawn="1"/>
        </p:nvGrpSpPr>
        <p:grpSpPr>
          <a:xfrm>
            <a:off x="405633" y="6293250"/>
            <a:ext cx="359880" cy="329400"/>
            <a:chOff x="843800" y="1132342"/>
            <a:chExt cx="950099" cy="867308"/>
          </a:xfrm>
        </p:grpSpPr>
        <p:sp>
          <p:nvSpPr>
            <p:cNvPr id="5" name="Forma libre 4">
              <a:extLst>
                <a:ext uri="{FF2B5EF4-FFF2-40B4-BE49-F238E27FC236}">
                  <a16:creationId xmlns:a16="http://schemas.microsoft.com/office/drawing/2014/main" id="{B94321A7-62E0-638D-CD48-E5B77B6BFAAB}"/>
                </a:ext>
              </a:extLst>
            </p:cNvPr>
            <p:cNvSpPr/>
            <p:nvPr/>
          </p:nvSpPr>
          <p:spPr>
            <a:xfrm>
              <a:off x="1354999" y="1132342"/>
              <a:ext cx="438900" cy="701972"/>
            </a:xfrm>
            <a:custGeom>
              <a:avLst/>
              <a:gdLst>
                <a:gd name="connsiteX0" fmla="*/ 0 w 438900"/>
                <a:gd name="connsiteY0" fmla="*/ 500457 h 701972"/>
                <a:gd name="connsiteX1" fmla="*/ 58243 w 438900"/>
                <a:gd name="connsiteY1" fmla="*/ 642016 h 701972"/>
                <a:gd name="connsiteX2" fmla="*/ 290726 w 438900"/>
                <a:gd name="connsiteY2" fmla="*/ 680011 h 701972"/>
                <a:gd name="connsiteX3" fmla="*/ 360562 w 438900"/>
                <a:gd name="connsiteY3" fmla="*/ 0 h 701972"/>
                <a:gd name="connsiteX4" fmla="*/ 0 w 438900"/>
                <a:gd name="connsiteY4" fmla="*/ 500457 h 701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900" h="701972">
                  <a:moveTo>
                    <a:pt x="0" y="500457"/>
                  </a:moveTo>
                  <a:cubicBezTo>
                    <a:pt x="-80" y="553462"/>
                    <a:pt x="20857" y="604348"/>
                    <a:pt x="58243" y="642016"/>
                  </a:cubicBezTo>
                  <a:cubicBezTo>
                    <a:pt x="130341" y="713942"/>
                    <a:pt x="228306" y="713837"/>
                    <a:pt x="290726" y="680011"/>
                  </a:cubicBezTo>
                  <a:cubicBezTo>
                    <a:pt x="367316" y="638613"/>
                    <a:pt x="539015" y="514592"/>
                    <a:pt x="360562" y="0"/>
                  </a:cubicBezTo>
                  <a:cubicBezTo>
                    <a:pt x="360701" y="242901"/>
                    <a:pt x="0" y="267594"/>
                    <a:pt x="0" y="500457"/>
                  </a:cubicBezTo>
                  <a:close/>
                </a:path>
              </a:pathLst>
            </a:custGeom>
            <a:solidFill>
              <a:srgbClr val="FF9C1A"/>
            </a:solidFill>
            <a:ln w="3464" cap="flat">
              <a:noFill/>
              <a:prstDash val="solid"/>
              <a:miter/>
            </a:ln>
          </p:spPr>
          <p:txBody>
            <a:bodyPr rtlCol="0" anchor="ctr"/>
            <a:lstStyle/>
            <a:p>
              <a:endParaRPr lang="es-ES_tradnl" sz="900" b="0" i="0" dirty="0">
                <a:latin typeface="IberPangea Text Light" panose="020B0404000000000000" pitchFamily="34" charset="0"/>
              </a:endParaRPr>
            </a:p>
          </p:txBody>
        </p:sp>
        <p:sp>
          <p:nvSpPr>
            <p:cNvPr id="12" name="Forma libre 11">
              <a:extLst>
                <a:ext uri="{FF2B5EF4-FFF2-40B4-BE49-F238E27FC236}">
                  <a16:creationId xmlns:a16="http://schemas.microsoft.com/office/drawing/2014/main" id="{0680CCF6-1523-166E-7F2D-24E30C914546}"/>
                </a:ext>
              </a:extLst>
            </p:cNvPr>
            <p:cNvSpPr/>
            <p:nvPr/>
          </p:nvSpPr>
          <p:spPr>
            <a:xfrm>
              <a:off x="1099434" y="1132342"/>
              <a:ext cx="419744" cy="701942"/>
            </a:xfrm>
            <a:custGeom>
              <a:avLst/>
              <a:gdLst>
                <a:gd name="connsiteX0" fmla="*/ 419745 w 419744"/>
                <a:gd name="connsiteY0" fmla="*/ 212651 h 701942"/>
                <a:gd name="connsiteX1" fmla="*/ 360562 w 419744"/>
                <a:gd name="connsiteY1" fmla="*/ 0 h 701942"/>
                <a:gd name="connsiteX2" fmla="*/ 0 w 419744"/>
                <a:gd name="connsiteY2" fmla="*/ 500457 h 701942"/>
                <a:gd name="connsiteX3" fmla="*/ 58243 w 419744"/>
                <a:gd name="connsiteY3" fmla="*/ 642016 h 701942"/>
                <a:gd name="connsiteX4" fmla="*/ 290726 w 419744"/>
                <a:gd name="connsiteY4" fmla="*/ 680011 h 701942"/>
                <a:gd name="connsiteX5" fmla="*/ 419745 w 419744"/>
                <a:gd name="connsiteY5" fmla="*/ 212651 h 70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744" h="701942">
                  <a:moveTo>
                    <a:pt x="419745" y="212651"/>
                  </a:moveTo>
                  <a:cubicBezTo>
                    <a:pt x="407908" y="148991"/>
                    <a:pt x="388935" y="83803"/>
                    <a:pt x="360562" y="0"/>
                  </a:cubicBezTo>
                  <a:cubicBezTo>
                    <a:pt x="360562" y="242901"/>
                    <a:pt x="0" y="267594"/>
                    <a:pt x="0" y="500457"/>
                  </a:cubicBezTo>
                  <a:cubicBezTo>
                    <a:pt x="-80" y="553462"/>
                    <a:pt x="20857" y="604348"/>
                    <a:pt x="58243" y="642016"/>
                  </a:cubicBezTo>
                  <a:cubicBezTo>
                    <a:pt x="130376" y="713942"/>
                    <a:pt x="229072" y="713768"/>
                    <a:pt x="290726" y="680011"/>
                  </a:cubicBezTo>
                  <a:cubicBezTo>
                    <a:pt x="147052" y="527512"/>
                    <a:pt x="197740" y="350980"/>
                    <a:pt x="419745" y="212651"/>
                  </a:cubicBezTo>
                  <a:close/>
                </a:path>
              </a:pathLst>
            </a:custGeom>
            <a:solidFill>
              <a:srgbClr val="0DA9FF"/>
            </a:solidFill>
            <a:ln w="3464" cap="flat">
              <a:noFill/>
              <a:prstDash val="solid"/>
              <a:miter/>
            </a:ln>
          </p:spPr>
          <p:txBody>
            <a:bodyPr rtlCol="0" anchor="ctr"/>
            <a:lstStyle/>
            <a:p>
              <a:endParaRPr lang="es-ES_tradnl" sz="900" b="0" i="0" dirty="0">
                <a:latin typeface="IberPangea Text Light" panose="020B0404000000000000" pitchFamily="34" charset="0"/>
              </a:endParaRPr>
            </a:p>
          </p:txBody>
        </p:sp>
        <p:sp>
          <p:nvSpPr>
            <p:cNvPr id="13" name="Forma libre 12">
              <a:extLst>
                <a:ext uri="{FF2B5EF4-FFF2-40B4-BE49-F238E27FC236}">
                  <a16:creationId xmlns:a16="http://schemas.microsoft.com/office/drawing/2014/main" id="{72785558-C91A-CB3B-4014-921A37084961}"/>
                </a:ext>
              </a:extLst>
            </p:cNvPr>
            <p:cNvSpPr/>
            <p:nvPr/>
          </p:nvSpPr>
          <p:spPr>
            <a:xfrm>
              <a:off x="843800" y="1132342"/>
              <a:ext cx="419779" cy="867308"/>
            </a:xfrm>
            <a:custGeom>
              <a:avLst/>
              <a:gdLst>
                <a:gd name="connsiteX0" fmla="*/ 419779 w 419779"/>
                <a:gd name="connsiteY0" fmla="*/ 212651 h 867308"/>
                <a:gd name="connsiteX1" fmla="*/ 360597 w 419779"/>
                <a:gd name="connsiteY1" fmla="*/ 0 h 867308"/>
                <a:gd name="connsiteX2" fmla="*/ 0 w 419779"/>
                <a:gd name="connsiteY2" fmla="*/ 500457 h 867308"/>
                <a:gd name="connsiteX3" fmla="*/ 96990 w 419779"/>
                <a:gd name="connsiteY3" fmla="*/ 672474 h 867308"/>
                <a:gd name="connsiteX4" fmla="*/ 87799 w 419779"/>
                <a:gd name="connsiteY4" fmla="*/ 867309 h 867308"/>
                <a:gd name="connsiteX5" fmla="*/ 134031 w 419779"/>
                <a:gd name="connsiteY5" fmla="*/ 859668 h 867308"/>
                <a:gd name="connsiteX6" fmla="*/ 126755 w 419779"/>
                <a:gd name="connsiteY6" fmla="*/ 687339 h 867308"/>
                <a:gd name="connsiteX7" fmla="*/ 290761 w 419779"/>
                <a:gd name="connsiteY7" fmla="*/ 680011 h 867308"/>
                <a:gd name="connsiteX8" fmla="*/ 419779 w 419779"/>
                <a:gd name="connsiteY8" fmla="*/ 212651 h 867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779" h="867308">
                  <a:moveTo>
                    <a:pt x="419779" y="212651"/>
                  </a:moveTo>
                  <a:cubicBezTo>
                    <a:pt x="407908" y="148991"/>
                    <a:pt x="388935" y="83803"/>
                    <a:pt x="360597" y="0"/>
                  </a:cubicBezTo>
                  <a:cubicBezTo>
                    <a:pt x="360597" y="242901"/>
                    <a:pt x="0" y="267594"/>
                    <a:pt x="0" y="500457"/>
                  </a:cubicBezTo>
                  <a:cubicBezTo>
                    <a:pt x="0" y="619893"/>
                    <a:pt x="96990" y="672474"/>
                    <a:pt x="96990" y="672474"/>
                  </a:cubicBezTo>
                  <a:cubicBezTo>
                    <a:pt x="81965" y="736304"/>
                    <a:pt x="78849" y="802350"/>
                    <a:pt x="87799" y="867309"/>
                  </a:cubicBezTo>
                  <a:lnTo>
                    <a:pt x="134031" y="859668"/>
                  </a:lnTo>
                  <a:cubicBezTo>
                    <a:pt x="111437" y="781179"/>
                    <a:pt x="125293" y="695709"/>
                    <a:pt x="126755" y="687339"/>
                  </a:cubicBezTo>
                  <a:cubicBezTo>
                    <a:pt x="185938" y="710990"/>
                    <a:pt x="246966" y="703974"/>
                    <a:pt x="290761" y="680011"/>
                  </a:cubicBezTo>
                  <a:cubicBezTo>
                    <a:pt x="147086" y="527512"/>
                    <a:pt x="197775" y="350980"/>
                    <a:pt x="419779" y="212651"/>
                  </a:cubicBezTo>
                  <a:close/>
                </a:path>
              </a:pathLst>
            </a:custGeom>
            <a:solidFill>
              <a:srgbClr val="00A443"/>
            </a:solidFill>
            <a:ln w="3464" cap="flat">
              <a:noFill/>
              <a:prstDash val="solid"/>
              <a:miter/>
            </a:ln>
          </p:spPr>
          <p:txBody>
            <a:bodyPr rtlCol="0" anchor="ctr"/>
            <a:lstStyle/>
            <a:p>
              <a:endParaRPr lang="es-ES_tradnl" sz="900" b="0" i="0" dirty="0">
                <a:latin typeface="IberPangea Text Light" panose="020B0404000000000000" pitchFamily="34" charset="0"/>
              </a:endParaRPr>
            </a:p>
          </p:txBody>
        </p:sp>
      </p:grpSp>
    </p:spTree>
    <p:extLst>
      <p:ext uri="{BB962C8B-B14F-4D97-AF65-F5344CB8AC3E}">
        <p14:creationId xmlns:p14="http://schemas.microsoft.com/office/powerpoint/2010/main" val="1054466153"/>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 Green Column">
    <p:bg>
      <p:bgPr>
        <a:solidFill>
          <a:schemeClr val="tx2"/>
        </a:solidFill>
        <a:effectLst/>
      </p:bgPr>
    </p:bg>
    <p:spTree>
      <p:nvGrpSpPr>
        <p:cNvPr id="1" name=""/>
        <p:cNvGrpSpPr/>
        <p:nvPr/>
      </p:nvGrpSpPr>
      <p:grpSpPr>
        <a:xfrm>
          <a:off x="0" y="0"/>
          <a:ext cx="0" cy="0"/>
          <a:chOff x="0" y="0"/>
          <a:chExt cx="0" cy="0"/>
        </a:xfrm>
      </p:grpSpPr>
      <p:sp>
        <p:nvSpPr>
          <p:cNvPr id="4" name="Marcador de número de diapositiva 5">
            <a:extLst>
              <a:ext uri="{FF2B5EF4-FFF2-40B4-BE49-F238E27FC236}">
                <a16:creationId xmlns:a16="http://schemas.microsoft.com/office/drawing/2014/main" id="{FC73E4DC-5864-A039-9FDD-49E396DBD63E}"/>
              </a:ext>
            </a:extLst>
          </p:cNvPr>
          <p:cNvSpPr>
            <a:spLocks noGrp="1"/>
          </p:cNvSpPr>
          <p:nvPr>
            <p:ph type="sldNum" sz="quarter" idx="4"/>
          </p:nvPr>
        </p:nvSpPr>
        <p:spPr>
          <a:xfrm>
            <a:off x="11164831" y="6453336"/>
            <a:ext cx="619949" cy="240553"/>
          </a:xfrm>
          <a:prstGeom prst="rect">
            <a:avLst/>
          </a:prstGeom>
        </p:spPr>
        <p:txBody>
          <a:bodyPr anchor="b"/>
          <a:lstStyle>
            <a:lvl1pPr algn="r">
              <a:defRPr sz="600" b="0" i="0">
                <a:solidFill>
                  <a:schemeClr val="bg1"/>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stStyle>
          <a:p>
            <a:fld id="{92A49E42-579D-0A4D-A382-D64C66A04E33}" type="slidenum">
              <a:rPr lang="en-US" smtClean="0"/>
              <a:pPr/>
              <a:t>‹N°›</a:t>
            </a:fld>
            <a:endParaRPr lang="en-US" dirty="0"/>
          </a:p>
        </p:txBody>
      </p:sp>
      <p:grpSp>
        <p:nvGrpSpPr>
          <p:cNvPr id="16" name="Grupo 15">
            <a:extLst>
              <a:ext uri="{FF2B5EF4-FFF2-40B4-BE49-F238E27FC236}">
                <a16:creationId xmlns:a16="http://schemas.microsoft.com/office/drawing/2014/main" id="{B381BB42-DADE-1002-166B-CBF62B803375}"/>
              </a:ext>
            </a:extLst>
          </p:cNvPr>
          <p:cNvGrpSpPr/>
          <p:nvPr userDrawn="1"/>
        </p:nvGrpSpPr>
        <p:grpSpPr>
          <a:xfrm>
            <a:off x="404912" y="6288889"/>
            <a:ext cx="359979" cy="328590"/>
            <a:chOff x="809771" y="12577778"/>
            <a:chExt cx="719911" cy="657179"/>
          </a:xfrm>
        </p:grpSpPr>
        <p:sp>
          <p:nvSpPr>
            <p:cNvPr id="13" name="Forma libre 12">
              <a:extLst>
                <a:ext uri="{FF2B5EF4-FFF2-40B4-BE49-F238E27FC236}">
                  <a16:creationId xmlns:a16="http://schemas.microsoft.com/office/drawing/2014/main" id="{74932E0C-C819-3F5D-6A60-A8B75A28855C}"/>
                </a:ext>
              </a:extLst>
            </p:cNvPr>
            <p:cNvSpPr/>
            <p:nvPr/>
          </p:nvSpPr>
          <p:spPr>
            <a:xfrm>
              <a:off x="1197118" y="12577778"/>
              <a:ext cx="332564" cy="531900"/>
            </a:xfrm>
            <a:custGeom>
              <a:avLst/>
              <a:gdLst>
                <a:gd name="connsiteX0" fmla="*/ 0 w 332564"/>
                <a:gd name="connsiteY0" fmla="*/ 379208 h 531900"/>
                <a:gd name="connsiteX1" fmla="*/ 44132 w 332564"/>
                <a:gd name="connsiteY1" fmla="*/ 486470 h 531900"/>
                <a:gd name="connsiteX2" fmla="*/ 220290 w 332564"/>
                <a:gd name="connsiteY2" fmla="*/ 515260 h 531900"/>
                <a:gd name="connsiteX3" fmla="*/ 273206 w 332564"/>
                <a:gd name="connsiteY3" fmla="*/ 0 h 531900"/>
                <a:gd name="connsiteX4" fmla="*/ 0 w 332564"/>
                <a:gd name="connsiteY4" fmla="*/ 379208 h 5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564" h="531900">
                  <a:moveTo>
                    <a:pt x="0" y="379208"/>
                  </a:moveTo>
                  <a:cubicBezTo>
                    <a:pt x="-60" y="419371"/>
                    <a:pt x="15804" y="457928"/>
                    <a:pt x="44132" y="486470"/>
                  </a:cubicBezTo>
                  <a:cubicBezTo>
                    <a:pt x="98763" y="540970"/>
                    <a:pt x="172993" y="540891"/>
                    <a:pt x="220290" y="515260"/>
                  </a:cubicBezTo>
                  <a:cubicBezTo>
                    <a:pt x="278324" y="483891"/>
                    <a:pt x="408424" y="389918"/>
                    <a:pt x="273206" y="0"/>
                  </a:cubicBezTo>
                  <a:cubicBezTo>
                    <a:pt x="273312" y="184051"/>
                    <a:pt x="0" y="202762"/>
                    <a:pt x="0" y="379208"/>
                  </a:cubicBezTo>
                  <a:close/>
                </a:path>
              </a:pathLst>
            </a:custGeom>
            <a:solidFill>
              <a:schemeClr val="bg1"/>
            </a:solidFill>
            <a:ln w="2619" cap="flat">
              <a:noFill/>
              <a:prstDash val="solid"/>
              <a:miter/>
            </a:ln>
          </p:spPr>
          <p:txBody>
            <a:bodyPr rtlCol="0" anchor="ctr"/>
            <a:lstStyle/>
            <a:p>
              <a:endParaRPr lang="es-ES_tradnl" sz="900" b="0" i="0" dirty="0">
                <a:latin typeface="IberPangea Text Light" panose="020B0404000000000000" pitchFamily="34" charset="0"/>
              </a:endParaRPr>
            </a:p>
          </p:txBody>
        </p:sp>
        <p:sp>
          <p:nvSpPr>
            <p:cNvPr id="14" name="Forma libre 13">
              <a:extLst>
                <a:ext uri="{FF2B5EF4-FFF2-40B4-BE49-F238E27FC236}">
                  <a16:creationId xmlns:a16="http://schemas.microsoft.com/office/drawing/2014/main" id="{C152A615-21A1-ADCA-3B91-A023E6773584}"/>
                </a:ext>
              </a:extLst>
            </p:cNvPr>
            <p:cNvSpPr/>
            <p:nvPr/>
          </p:nvSpPr>
          <p:spPr>
            <a:xfrm>
              <a:off x="1003471" y="12577778"/>
              <a:ext cx="318050" cy="531877"/>
            </a:xfrm>
            <a:custGeom>
              <a:avLst/>
              <a:gdLst>
                <a:gd name="connsiteX0" fmla="*/ 318050 w 318050"/>
                <a:gd name="connsiteY0" fmla="*/ 161131 h 531877"/>
                <a:gd name="connsiteX1" fmla="*/ 273206 w 318050"/>
                <a:gd name="connsiteY1" fmla="*/ 0 h 531877"/>
                <a:gd name="connsiteX2" fmla="*/ 0 w 318050"/>
                <a:gd name="connsiteY2" fmla="*/ 379208 h 531877"/>
                <a:gd name="connsiteX3" fmla="*/ 44132 w 318050"/>
                <a:gd name="connsiteY3" fmla="*/ 486470 h 531877"/>
                <a:gd name="connsiteX4" fmla="*/ 220290 w 318050"/>
                <a:gd name="connsiteY4" fmla="*/ 515260 h 531877"/>
                <a:gd name="connsiteX5" fmla="*/ 318050 w 318050"/>
                <a:gd name="connsiteY5" fmla="*/ 161131 h 531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8050" h="531877">
                  <a:moveTo>
                    <a:pt x="318050" y="161131"/>
                  </a:moveTo>
                  <a:cubicBezTo>
                    <a:pt x="309081" y="112894"/>
                    <a:pt x="294705" y="63500"/>
                    <a:pt x="273206" y="0"/>
                  </a:cubicBezTo>
                  <a:cubicBezTo>
                    <a:pt x="273206" y="184051"/>
                    <a:pt x="0" y="202762"/>
                    <a:pt x="0" y="379208"/>
                  </a:cubicBezTo>
                  <a:cubicBezTo>
                    <a:pt x="-60" y="419371"/>
                    <a:pt x="15804" y="457928"/>
                    <a:pt x="44132" y="486470"/>
                  </a:cubicBezTo>
                  <a:cubicBezTo>
                    <a:pt x="98789" y="540970"/>
                    <a:pt x="173573" y="540839"/>
                    <a:pt x="220290" y="515260"/>
                  </a:cubicBezTo>
                  <a:cubicBezTo>
                    <a:pt x="111425" y="399708"/>
                    <a:pt x="149832" y="265946"/>
                    <a:pt x="318050" y="161131"/>
                  </a:cubicBezTo>
                  <a:close/>
                </a:path>
              </a:pathLst>
            </a:custGeom>
            <a:solidFill>
              <a:schemeClr val="bg1"/>
            </a:solidFill>
            <a:ln w="2619" cap="flat">
              <a:noFill/>
              <a:prstDash val="solid"/>
              <a:miter/>
            </a:ln>
          </p:spPr>
          <p:txBody>
            <a:bodyPr rtlCol="0" anchor="ctr"/>
            <a:lstStyle/>
            <a:p>
              <a:endParaRPr lang="es-ES_tradnl" sz="900" b="0" i="0" dirty="0">
                <a:latin typeface="IberPangea Text Light" panose="020B0404000000000000" pitchFamily="34" charset="0"/>
              </a:endParaRPr>
            </a:p>
          </p:txBody>
        </p:sp>
        <p:sp>
          <p:nvSpPr>
            <p:cNvPr id="15" name="Forma libre 14">
              <a:extLst>
                <a:ext uri="{FF2B5EF4-FFF2-40B4-BE49-F238E27FC236}">
                  <a16:creationId xmlns:a16="http://schemas.microsoft.com/office/drawing/2014/main" id="{DC961D74-3352-30DC-BB5D-C74EB321CCAB}"/>
                </a:ext>
              </a:extLst>
            </p:cNvPr>
            <p:cNvSpPr/>
            <p:nvPr/>
          </p:nvSpPr>
          <p:spPr>
            <a:xfrm>
              <a:off x="809771" y="12577778"/>
              <a:ext cx="318076" cy="657179"/>
            </a:xfrm>
            <a:custGeom>
              <a:avLst/>
              <a:gdLst>
                <a:gd name="connsiteX0" fmla="*/ 318076 w 318076"/>
                <a:gd name="connsiteY0" fmla="*/ 161131 h 657179"/>
                <a:gd name="connsiteX1" fmla="*/ 273232 w 318076"/>
                <a:gd name="connsiteY1" fmla="*/ 0 h 657179"/>
                <a:gd name="connsiteX2" fmla="*/ 0 w 318076"/>
                <a:gd name="connsiteY2" fmla="*/ 379208 h 657179"/>
                <a:gd name="connsiteX3" fmla="*/ 73492 w 318076"/>
                <a:gd name="connsiteY3" fmla="*/ 509549 h 657179"/>
                <a:gd name="connsiteX4" fmla="*/ 66527 w 318076"/>
                <a:gd name="connsiteY4" fmla="*/ 657180 h 657179"/>
                <a:gd name="connsiteX5" fmla="*/ 101559 w 318076"/>
                <a:gd name="connsiteY5" fmla="*/ 651390 h 657179"/>
                <a:gd name="connsiteX6" fmla="*/ 96045 w 318076"/>
                <a:gd name="connsiteY6" fmla="*/ 520812 h 657179"/>
                <a:gd name="connsiteX7" fmla="*/ 220316 w 318076"/>
                <a:gd name="connsiteY7" fmla="*/ 515260 h 657179"/>
                <a:gd name="connsiteX8" fmla="*/ 318076 w 318076"/>
                <a:gd name="connsiteY8" fmla="*/ 161131 h 657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8076" h="657179">
                  <a:moveTo>
                    <a:pt x="318076" y="161131"/>
                  </a:moveTo>
                  <a:cubicBezTo>
                    <a:pt x="309081" y="112894"/>
                    <a:pt x="294705" y="63500"/>
                    <a:pt x="273232" y="0"/>
                  </a:cubicBezTo>
                  <a:cubicBezTo>
                    <a:pt x="273232" y="184051"/>
                    <a:pt x="0" y="202762"/>
                    <a:pt x="0" y="379208"/>
                  </a:cubicBezTo>
                  <a:cubicBezTo>
                    <a:pt x="0" y="469707"/>
                    <a:pt x="73492" y="509549"/>
                    <a:pt x="73492" y="509549"/>
                  </a:cubicBezTo>
                  <a:cubicBezTo>
                    <a:pt x="62106" y="557915"/>
                    <a:pt x="59745" y="607959"/>
                    <a:pt x="66527" y="657180"/>
                  </a:cubicBezTo>
                  <a:lnTo>
                    <a:pt x="101559" y="651390"/>
                  </a:lnTo>
                  <a:cubicBezTo>
                    <a:pt x="84439" y="591917"/>
                    <a:pt x="94938" y="527154"/>
                    <a:pt x="96045" y="520812"/>
                  </a:cubicBezTo>
                  <a:cubicBezTo>
                    <a:pt x="140890" y="538733"/>
                    <a:pt x="187132" y="533417"/>
                    <a:pt x="220316" y="515260"/>
                  </a:cubicBezTo>
                  <a:cubicBezTo>
                    <a:pt x="111451" y="399708"/>
                    <a:pt x="149858" y="265946"/>
                    <a:pt x="318076" y="161131"/>
                  </a:cubicBezTo>
                  <a:close/>
                </a:path>
              </a:pathLst>
            </a:custGeom>
            <a:solidFill>
              <a:schemeClr val="bg1"/>
            </a:solidFill>
            <a:ln w="2619" cap="flat">
              <a:noFill/>
              <a:prstDash val="solid"/>
              <a:miter/>
            </a:ln>
          </p:spPr>
          <p:txBody>
            <a:bodyPr rtlCol="0" anchor="ctr"/>
            <a:lstStyle/>
            <a:p>
              <a:endParaRPr lang="es-ES_tradnl" sz="900" b="0" i="0" dirty="0">
                <a:latin typeface="IberPangea Text Light" panose="020B0404000000000000" pitchFamily="34" charset="0"/>
              </a:endParaRPr>
            </a:p>
          </p:txBody>
        </p:sp>
      </p:grpSp>
      <p:sp>
        <p:nvSpPr>
          <p:cNvPr id="2" name="Title 1">
            <a:extLst>
              <a:ext uri="{FF2B5EF4-FFF2-40B4-BE49-F238E27FC236}">
                <a16:creationId xmlns:a16="http://schemas.microsoft.com/office/drawing/2014/main" id="{E8836720-E9A7-00C8-B312-83BAF19642BE}"/>
              </a:ext>
            </a:extLst>
          </p:cNvPr>
          <p:cNvSpPr>
            <a:spLocks noGrp="1"/>
          </p:cNvSpPr>
          <p:nvPr>
            <p:ph type="title" hasCustomPrompt="1"/>
          </p:nvPr>
        </p:nvSpPr>
        <p:spPr>
          <a:xfrm>
            <a:off x="402983" y="1289233"/>
            <a:ext cx="3006196" cy="903600"/>
          </a:xfrm>
        </p:spPr>
        <p:txBody>
          <a:bodyPr anchor="b" anchorCtr="0">
            <a:noAutofit/>
          </a:bodyPr>
          <a:lstStyle>
            <a:lvl1pPr>
              <a:defRPr>
                <a:solidFill>
                  <a:schemeClr val="bg1"/>
                </a:solidFill>
              </a:defRPr>
            </a:lvl1pPr>
          </a:lstStyle>
          <a:p>
            <a:r>
              <a:rPr lang="en-US" noProof="0"/>
              <a:t>Click to modify the pattern title style</a:t>
            </a:r>
          </a:p>
        </p:txBody>
      </p:sp>
      <p:sp>
        <p:nvSpPr>
          <p:cNvPr id="6" name="Text Placeholder 5">
            <a:extLst>
              <a:ext uri="{FF2B5EF4-FFF2-40B4-BE49-F238E27FC236}">
                <a16:creationId xmlns:a16="http://schemas.microsoft.com/office/drawing/2014/main" id="{EB825BCB-66C1-F6BC-225E-57742CAA1853}"/>
              </a:ext>
            </a:extLst>
          </p:cNvPr>
          <p:cNvSpPr>
            <a:spLocks noGrp="1"/>
          </p:cNvSpPr>
          <p:nvPr>
            <p:ph type="body" sz="quarter" idx="10" hasCustomPrompt="1"/>
          </p:nvPr>
        </p:nvSpPr>
        <p:spPr>
          <a:xfrm>
            <a:off x="406826" y="2277000"/>
            <a:ext cx="3006196" cy="403232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noProof="0"/>
              <a:t>Click to modify the pattern title style</a:t>
            </a:r>
          </a:p>
          <a:p>
            <a:pPr lvl="1"/>
            <a:r>
              <a:rPr lang="en-US" noProof="0"/>
              <a:t>Segundo nivel</a:t>
            </a:r>
          </a:p>
          <a:p>
            <a:pPr lvl="2"/>
            <a:r>
              <a:rPr lang="en-US" noProof="0"/>
              <a:t>Tercer nivel</a:t>
            </a:r>
          </a:p>
          <a:p>
            <a:pPr lvl="3"/>
            <a:r>
              <a:rPr lang="en-US" noProof="0"/>
              <a:t>Cuarto nivel</a:t>
            </a:r>
          </a:p>
          <a:p>
            <a:pPr lvl="4"/>
            <a:r>
              <a:rPr lang="en-US" noProof="0"/>
              <a:t>Quinto nivel</a:t>
            </a:r>
          </a:p>
        </p:txBody>
      </p:sp>
    </p:spTree>
    <p:extLst>
      <p:ext uri="{BB962C8B-B14F-4D97-AF65-F5344CB8AC3E}">
        <p14:creationId xmlns:p14="http://schemas.microsoft.com/office/powerpoint/2010/main" val="2620607323"/>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ndex Sand">
    <p:bg>
      <p:bgRef idx="1001">
        <a:schemeClr val="bg1"/>
      </p:bgRef>
    </p:bg>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DAB9D3A7-45E7-65C3-4237-390FAEA67F84}"/>
              </a:ext>
            </a:extLst>
          </p:cNvPr>
          <p:cNvSpPr>
            <a:spLocks noGrp="1"/>
          </p:cNvSpPr>
          <p:nvPr>
            <p:ph type="title" hasCustomPrompt="1"/>
          </p:nvPr>
        </p:nvSpPr>
        <p:spPr>
          <a:xfrm>
            <a:off x="406826" y="1305426"/>
            <a:ext cx="6289183" cy="1967526"/>
          </a:xfrm>
        </p:spPr>
        <p:txBody>
          <a:bodyPr anchor="b" anchorCtr="0"/>
          <a:lstStyle>
            <a:lvl1pPr>
              <a:lnSpc>
                <a:spcPts val="6000"/>
              </a:lnSpc>
              <a:defRPr sz="6000" spc="-150">
                <a:solidFill>
                  <a:schemeClr val="tx2"/>
                </a:solidFill>
              </a:defRPr>
            </a:lvl1pPr>
          </a:lstStyle>
          <a:p>
            <a:r>
              <a:rPr lang="en-US" dirty="0"/>
              <a:t>Click to modify the pattern title style</a:t>
            </a:r>
          </a:p>
        </p:txBody>
      </p:sp>
      <p:sp>
        <p:nvSpPr>
          <p:cNvPr id="6" name="Text Placeholder 5">
            <a:extLst>
              <a:ext uri="{FF2B5EF4-FFF2-40B4-BE49-F238E27FC236}">
                <a16:creationId xmlns:a16="http://schemas.microsoft.com/office/drawing/2014/main" id="{41453A69-FB58-E822-B6FF-73813E24CCE2}"/>
              </a:ext>
            </a:extLst>
          </p:cNvPr>
          <p:cNvSpPr>
            <a:spLocks noGrp="1"/>
          </p:cNvSpPr>
          <p:nvPr>
            <p:ph type="body" sz="quarter" idx="26" hasCustomPrompt="1"/>
          </p:nvPr>
        </p:nvSpPr>
        <p:spPr>
          <a:xfrm>
            <a:off x="407220" y="3681413"/>
            <a:ext cx="1904330" cy="2628107"/>
          </a:xfrm>
        </p:spPr>
        <p:txBody>
          <a:bodyPr/>
          <a:lstStyle>
            <a:lvl1pPr>
              <a:buClr>
                <a:schemeClr val="accent3"/>
              </a:buClr>
              <a:defRPr sz="800" b="0" i="0">
                <a:solidFill>
                  <a:schemeClr val="accent3"/>
                </a:solidFill>
                <a:latin typeface="IberPangea Text" panose="020B0504000000000000" pitchFamily="34" charset="0"/>
                <a:ea typeface="IberPangea Text" panose="020B0504000000000000" pitchFamily="34" charset="0"/>
                <a:cs typeface="IberPangea Text" panose="020B0504000000000000" pitchFamily="34" charset="0"/>
              </a:defRPr>
            </a:lvl1pPr>
            <a:lvl2pPr>
              <a:buClr>
                <a:schemeClr val="accent3"/>
              </a:buClr>
              <a:defRPr sz="800" b="0" i="0">
                <a:solidFill>
                  <a:schemeClr val="accent3"/>
                </a:solidFill>
                <a:latin typeface="IberPangea Text" panose="020B0504000000000000" pitchFamily="34" charset="0"/>
                <a:ea typeface="IberPangea Text" panose="020B0504000000000000" pitchFamily="34" charset="0"/>
                <a:cs typeface="IberPangea Text" panose="020B0504000000000000" pitchFamily="34" charset="0"/>
              </a:defRPr>
            </a:lvl2pPr>
            <a:lvl3pPr>
              <a:buClr>
                <a:schemeClr val="accent3"/>
              </a:buClr>
              <a:defRPr sz="800" b="0" i="0">
                <a:solidFill>
                  <a:schemeClr val="accent3"/>
                </a:solidFill>
                <a:latin typeface="IberPangea Text" panose="020B0504000000000000" pitchFamily="34" charset="0"/>
                <a:ea typeface="IberPangea Text" panose="020B0504000000000000" pitchFamily="34" charset="0"/>
                <a:cs typeface="IberPangea Text" panose="020B0504000000000000" pitchFamily="34" charset="0"/>
              </a:defRPr>
            </a:lvl3pPr>
            <a:lvl4pPr>
              <a:buClr>
                <a:schemeClr val="accent3"/>
              </a:buClr>
              <a:defRPr sz="800" b="0" i="0">
                <a:solidFill>
                  <a:schemeClr val="accent3"/>
                </a:solidFill>
                <a:latin typeface="IberPangea Text" panose="020B0504000000000000" pitchFamily="34" charset="0"/>
                <a:ea typeface="IberPangea Text" panose="020B0504000000000000" pitchFamily="34" charset="0"/>
                <a:cs typeface="IberPangea Text" panose="020B0504000000000000" pitchFamily="34" charset="0"/>
              </a:defRPr>
            </a:lvl4pPr>
            <a:lvl5pPr>
              <a:lnSpc>
                <a:spcPct val="100000"/>
              </a:lnSpc>
              <a:buClr>
                <a:schemeClr val="accent3"/>
              </a:buClr>
              <a:defRPr sz="800" b="0" i="0">
                <a:solidFill>
                  <a:schemeClr val="accent3"/>
                </a:solidFill>
                <a:latin typeface="IberPangea Text" panose="020B0504000000000000" pitchFamily="34" charset="0"/>
                <a:ea typeface="IberPangea Text" panose="020B0504000000000000" pitchFamily="34" charset="0"/>
                <a:cs typeface="IberPangea Text" panose="020B0504000000000000" pitchFamily="34" charset="0"/>
              </a:defRPr>
            </a:lvl5pPr>
          </a:lstStyle>
          <a:p>
            <a:pPr lvl="0"/>
            <a:r>
              <a:rPr lang="en-US" noProof="0"/>
              <a:t>Click to modify the pattern title style</a:t>
            </a:r>
          </a:p>
          <a:p>
            <a:pPr lvl="1"/>
            <a:r>
              <a:rPr lang="en-US" noProof="0"/>
              <a:t>Second Level</a:t>
            </a:r>
          </a:p>
          <a:p>
            <a:pPr lvl="2"/>
            <a:r>
              <a:rPr lang="en-US"/>
              <a:t>Third</a:t>
            </a:r>
            <a:r>
              <a:rPr lang="en-US" noProof="0"/>
              <a:t> Level</a:t>
            </a:r>
          </a:p>
          <a:p>
            <a:pPr lvl="3"/>
            <a:r>
              <a:rPr lang="en-US"/>
              <a:t>Fourth</a:t>
            </a:r>
            <a:r>
              <a:rPr lang="en-US" noProof="0"/>
              <a:t> Level</a:t>
            </a:r>
          </a:p>
          <a:p>
            <a:pPr lvl="4"/>
            <a:r>
              <a:rPr lang="en-US"/>
              <a:t>Fifth</a:t>
            </a:r>
            <a:r>
              <a:rPr lang="en-US" noProof="0"/>
              <a:t> Level</a:t>
            </a:r>
            <a:endParaRPr lang="en-US" noProof="0" dirty="0"/>
          </a:p>
        </p:txBody>
      </p:sp>
      <p:sp>
        <p:nvSpPr>
          <p:cNvPr id="7" name="Text Placeholder 5">
            <a:extLst>
              <a:ext uri="{FF2B5EF4-FFF2-40B4-BE49-F238E27FC236}">
                <a16:creationId xmlns:a16="http://schemas.microsoft.com/office/drawing/2014/main" id="{71316494-3069-C9BE-8215-03D500EC15C5}"/>
              </a:ext>
            </a:extLst>
          </p:cNvPr>
          <p:cNvSpPr>
            <a:spLocks noGrp="1"/>
          </p:cNvSpPr>
          <p:nvPr>
            <p:ph type="body" sz="quarter" idx="27" hasCustomPrompt="1"/>
          </p:nvPr>
        </p:nvSpPr>
        <p:spPr>
          <a:xfrm>
            <a:off x="407220" y="3410703"/>
            <a:ext cx="1904330" cy="270325"/>
          </a:xfrm>
        </p:spPr>
        <p:txBody>
          <a:bodyPr/>
          <a:lstStyle>
            <a:lvl1pPr>
              <a:lnSpc>
                <a:spcPct val="100000"/>
              </a:lnSpc>
              <a:spcBef>
                <a:spcPts val="0"/>
              </a:spcBef>
              <a:defRPr sz="13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1pPr>
            <a:lvl2pPr>
              <a:defRPr sz="13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2pPr>
            <a:lvl3pPr>
              <a:defRPr sz="13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3pPr>
            <a:lvl4pPr>
              <a:defRPr sz="13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4pPr>
            <a:lvl5pPr>
              <a:lnSpc>
                <a:spcPct val="100000"/>
              </a:lnSpc>
              <a:defRPr sz="13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5pPr>
          </a:lstStyle>
          <a:p>
            <a:pPr lvl="0"/>
            <a:r>
              <a:rPr lang="en-US"/>
              <a:t>Click to modify the pattern title style</a:t>
            </a:r>
            <a:endParaRPr lang="en-US" dirty="0"/>
          </a:p>
        </p:txBody>
      </p:sp>
      <p:sp>
        <p:nvSpPr>
          <p:cNvPr id="2" name="Marcador de número de diapositiva 5">
            <a:extLst>
              <a:ext uri="{FF2B5EF4-FFF2-40B4-BE49-F238E27FC236}">
                <a16:creationId xmlns:a16="http://schemas.microsoft.com/office/drawing/2014/main" id="{D049C04B-DF9F-82CB-43E2-8A7079693348}"/>
              </a:ext>
            </a:extLst>
          </p:cNvPr>
          <p:cNvSpPr>
            <a:spLocks noGrp="1"/>
          </p:cNvSpPr>
          <p:nvPr>
            <p:ph type="sldNum" sz="quarter" idx="4"/>
          </p:nvPr>
        </p:nvSpPr>
        <p:spPr>
          <a:xfrm>
            <a:off x="11164831" y="6453336"/>
            <a:ext cx="619949" cy="240553"/>
          </a:xfrm>
          <a:prstGeom prst="rect">
            <a:avLst/>
          </a:prstGeom>
        </p:spPr>
        <p:txBody>
          <a:bodyPr anchor="b"/>
          <a:lstStyle>
            <a:lvl1pPr algn="r">
              <a:defRPr sz="600" b="0" i="0">
                <a:solidFill>
                  <a:schemeClr val="tx2"/>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stStyle>
          <a:p>
            <a:fld id="{92A49E42-579D-0A4D-A382-D64C66A04E33}" type="slidenum">
              <a:rPr lang="en-US" smtClean="0"/>
              <a:pPr/>
              <a:t>‹N°›</a:t>
            </a:fld>
            <a:endParaRPr lang="en-US" dirty="0"/>
          </a:p>
        </p:txBody>
      </p:sp>
      <p:sp>
        <p:nvSpPr>
          <p:cNvPr id="8" name="Text Placeholder 5">
            <a:extLst>
              <a:ext uri="{FF2B5EF4-FFF2-40B4-BE49-F238E27FC236}">
                <a16:creationId xmlns:a16="http://schemas.microsoft.com/office/drawing/2014/main" id="{543D5A69-44A7-754F-7006-C8C46A970C48}"/>
              </a:ext>
            </a:extLst>
          </p:cNvPr>
          <p:cNvSpPr>
            <a:spLocks noGrp="1"/>
          </p:cNvSpPr>
          <p:nvPr>
            <p:ph type="body" sz="quarter" idx="28" hasCustomPrompt="1"/>
          </p:nvPr>
        </p:nvSpPr>
        <p:spPr>
          <a:xfrm>
            <a:off x="2717434" y="3681413"/>
            <a:ext cx="1904330" cy="2628107"/>
          </a:xfrm>
        </p:spPr>
        <p:txBody>
          <a:bodyPr/>
          <a:lstStyle>
            <a:lvl1pPr>
              <a:buClr>
                <a:schemeClr val="accent3"/>
              </a:buClr>
              <a:defRPr sz="800" b="0" i="0">
                <a:solidFill>
                  <a:schemeClr val="accent3"/>
                </a:solidFill>
                <a:latin typeface="IberPangea Text" panose="020B0504000000000000" pitchFamily="34" charset="0"/>
                <a:ea typeface="IberPangea Text" panose="020B0504000000000000" pitchFamily="34" charset="0"/>
                <a:cs typeface="IberPangea Text" panose="020B0504000000000000" pitchFamily="34" charset="0"/>
              </a:defRPr>
            </a:lvl1pPr>
            <a:lvl2pPr>
              <a:buClr>
                <a:schemeClr val="accent3"/>
              </a:buClr>
              <a:defRPr sz="800" b="0" i="0">
                <a:solidFill>
                  <a:schemeClr val="accent3"/>
                </a:solidFill>
                <a:latin typeface="IberPangea Text" panose="020B0504000000000000" pitchFamily="34" charset="0"/>
                <a:ea typeface="IberPangea Text" panose="020B0504000000000000" pitchFamily="34" charset="0"/>
                <a:cs typeface="IberPangea Text" panose="020B0504000000000000" pitchFamily="34" charset="0"/>
              </a:defRPr>
            </a:lvl2pPr>
            <a:lvl3pPr>
              <a:buClr>
                <a:schemeClr val="accent3"/>
              </a:buClr>
              <a:defRPr sz="800" b="0" i="0">
                <a:solidFill>
                  <a:schemeClr val="accent3"/>
                </a:solidFill>
                <a:latin typeface="IberPangea Text" panose="020B0504000000000000" pitchFamily="34" charset="0"/>
                <a:ea typeface="IberPangea Text" panose="020B0504000000000000" pitchFamily="34" charset="0"/>
                <a:cs typeface="IberPangea Text" panose="020B0504000000000000" pitchFamily="34" charset="0"/>
              </a:defRPr>
            </a:lvl3pPr>
            <a:lvl4pPr>
              <a:buClr>
                <a:schemeClr val="accent3"/>
              </a:buClr>
              <a:defRPr sz="800" b="0" i="0">
                <a:solidFill>
                  <a:schemeClr val="accent3"/>
                </a:solidFill>
                <a:latin typeface="IberPangea Text" panose="020B0504000000000000" pitchFamily="34" charset="0"/>
                <a:ea typeface="IberPangea Text" panose="020B0504000000000000" pitchFamily="34" charset="0"/>
                <a:cs typeface="IberPangea Text" panose="020B0504000000000000" pitchFamily="34" charset="0"/>
              </a:defRPr>
            </a:lvl4pPr>
            <a:lvl5pPr>
              <a:lnSpc>
                <a:spcPct val="100000"/>
              </a:lnSpc>
              <a:buClr>
                <a:schemeClr val="accent3"/>
              </a:buClr>
              <a:defRPr sz="800" b="0" i="0">
                <a:solidFill>
                  <a:schemeClr val="accent3"/>
                </a:solidFill>
                <a:latin typeface="IberPangea Text" panose="020B0504000000000000" pitchFamily="34" charset="0"/>
                <a:ea typeface="IberPangea Text" panose="020B0504000000000000" pitchFamily="34" charset="0"/>
                <a:cs typeface="IberPangea Text" panose="020B0504000000000000" pitchFamily="34" charset="0"/>
              </a:defRPr>
            </a:lvl5pPr>
          </a:lstStyle>
          <a:p>
            <a:pPr lvl="0"/>
            <a:r>
              <a:rPr lang="en-US" noProof="0"/>
              <a:t>Click to modify the pattern title style</a:t>
            </a:r>
          </a:p>
          <a:p>
            <a:pPr lvl="1"/>
            <a:r>
              <a:rPr lang="en-US" noProof="0"/>
              <a:t>Second Level</a:t>
            </a:r>
          </a:p>
          <a:p>
            <a:pPr lvl="2"/>
            <a:r>
              <a:rPr lang="en-US"/>
              <a:t>Third</a:t>
            </a:r>
            <a:r>
              <a:rPr lang="en-US" noProof="0"/>
              <a:t> Level</a:t>
            </a:r>
          </a:p>
          <a:p>
            <a:pPr lvl="3"/>
            <a:r>
              <a:rPr lang="en-US"/>
              <a:t>Fourth</a:t>
            </a:r>
            <a:r>
              <a:rPr lang="en-US" noProof="0"/>
              <a:t> Level</a:t>
            </a:r>
          </a:p>
          <a:p>
            <a:pPr lvl="4"/>
            <a:r>
              <a:rPr lang="en-US"/>
              <a:t>Fifth</a:t>
            </a:r>
            <a:r>
              <a:rPr lang="en-US" noProof="0"/>
              <a:t> Level</a:t>
            </a:r>
            <a:endParaRPr lang="en-US" noProof="0" dirty="0"/>
          </a:p>
        </p:txBody>
      </p:sp>
      <p:sp>
        <p:nvSpPr>
          <p:cNvPr id="9" name="Text Placeholder 5">
            <a:extLst>
              <a:ext uri="{FF2B5EF4-FFF2-40B4-BE49-F238E27FC236}">
                <a16:creationId xmlns:a16="http://schemas.microsoft.com/office/drawing/2014/main" id="{001243D1-2A67-219D-094E-113BC3EAA48D}"/>
              </a:ext>
            </a:extLst>
          </p:cNvPr>
          <p:cNvSpPr>
            <a:spLocks noGrp="1"/>
          </p:cNvSpPr>
          <p:nvPr>
            <p:ph type="body" sz="quarter" idx="29" hasCustomPrompt="1"/>
          </p:nvPr>
        </p:nvSpPr>
        <p:spPr>
          <a:xfrm>
            <a:off x="2717434" y="3410703"/>
            <a:ext cx="1904330" cy="270325"/>
          </a:xfrm>
        </p:spPr>
        <p:txBody>
          <a:bodyPr/>
          <a:lstStyle>
            <a:lvl1pPr>
              <a:lnSpc>
                <a:spcPct val="100000"/>
              </a:lnSpc>
              <a:spcBef>
                <a:spcPts val="0"/>
              </a:spcBef>
              <a:defRPr sz="13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1pPr>
            <a:lvl2pPr>
              <a:defRPr sz="13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2pPr>
            <a:lvl3pPr>
              <a:defRPr sz="13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3pPr>
            <a:lvl4pPr>
              <a:defRPr sz="13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4pPr>
            <a:lvl5pPr>
              <a:lnSpc>
                <a:spcPct val="100000"/>
              </a:lnSpc>
              <a:defRPr sz="13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5pPr>
          </a:lstStyle>
          <a:p>
            <a:pPr lvl="0"/>
            <a:r>
              <a:rPr lang="en-US"/>
              <a:t>Click to modify the pattern title style</a:t>
            </a:r>
            <a:endParaRPr lang="en-US" dirty="0"/>
          </a:p>
        </p:txBody>
      </p:sp>
      <p:sp>
        <p:nvSpPr>
          <p:cNvPr id="10" name="Text Placeholder 5">
            <a:extLst>
              <a:ext uri="{FF2B5EF4-FFF2-40B4-BE49-F238E27FC236}">
                <a16:creationId xmlns:a16="http://schemas.microsoft.com/office/drawing/2014/main" id="{D2D0FE98-362F-4F88-A7C2-F89800D0AB33}"/>
              </a:ext>
            </a:extLst>
          </p:cNvPr>
          <p:cNvSpPr>
            <a:spLocks noGrp="1"/>
          </p:cNvSpPr>
          <p:nvPr>
            <p:ph type="body" sz="quarter" idx="30" hasCustomPrompt="1"/>
          </p:nvPr>
        </p:nvSpPr>
        <p:spPr>
          <a:xfrm>
            <a:off x="5027647" y="3681413"/>
            <a:ext cx="1904330" cy="2628107"/>
          </a:xfrm>
        </p:spPr>
        <p:txBody>
          <a:bodyPr/>
          <a:lstStyle>
            <a:lvl1pPr>
              <a:buClr>
                <a:schemeClr val="accent3"/>
              </a:buClr>
              <a:defRPr sz="800" b="0" i="0">
                <a:solidFill>
                  <a:schemeClr val="accent3"/>
                </a:solidFill>
                <a:latin typeface="IberPangea Text" panose="020B0504000000000000" pitchFamily="34" charset="0"/>
                <a:ea typeface="IberPangea Text" panose="020B0504000000000000" pitchFamily="34" charset="0"/>
                <a:cs typeface="IberPangea Text" panose="020B0504000000000000" pitchFamily="34" charset="0"/>
              </a:defRPr>
            </a:lvl1pPr>
            <a:lvl2pPr>
              <a:buClr>
                <a:schemeClr val="accent3"/>
              </a:buClr>
              <a:defRPr sz="800" b="0" i="0">
                <a:solidFill>
                  <a:schemeClr val="accent3"/>
                </a:solidFill>
                <a:latin typeface="IberPangea Text" panose="020B0504000000000000" pitchFamily="34" charset="0"/>
                <a:ea typeface="IberPangea Text" panose="020B0504000000000000" pitchFamily="34" charset="0"/>
                <a:cs typeface="IberPangea Text" panose="020B0504000000000000" pitchFamily="34" charset="0"/>
              </a:defRPr>
            </a:lvl2pPr>
            <a:lvl3pPr>
              <a:buClr>
                <a:schemeClr val="accent3"/>
              </a:buClr>
              <a:defRPr sz="800" b="0" i="0">
                <a:solidFill>
                  <a:schemeClr val="accent3"/>
                </a:solidFill>
                <a:latin typeface="IberPangea Text" panose="020B0504000000000000" pitchFamily="34" charset="0"/>
                <a:ea typeface="IberPangea Text" panose="020B0504000000000000" pitchFamily="34" charset="0"/>
                <a:cs typeface="IberPangea Text" panose="020B0504000000000000" pitchFamily="34" charset="0"/>
              </a:defRPr>
            </a:lvl3pPr>
            <a:lvl4pPr>
              <a:buClr>
                <a:schemeClr val="accent3"/>
              </a:buClr>
              <a:defRPr sz="800" b="0" i="0">
                <a:solidFill>
                  <a:schemeClr val="accent3"/>
                </a:solidFill>
                <a:latin typeface="IberPangea Text" panose="020B0504000000000000" pitchFamily="34" charset="0"/>
                <a:ea typeface="IberPangea Text" panose="020B0504000000000000" pitchFamily="34" charset="0"/>
                <a:cs typeface="IberPangea Text" panose="020B0504000000000000" pitchFamily="34" charset="0"/>
              </a:defRPr>
            </a:lvl4pPr>
            <a:lvl5pPr>
              <a:lnSpc>
                <a:spcPct val="100000"/>
              </a:lnSpc>
              <a:buClr>
                <a:schemeClr val="accent3"/>
              </a:buClr>
              <a:defRPr sz="800" b="0" i="0">
                <a:solidFill>
                  <a:schemeClr val="accent3"/>
                </a:solidFill>
                <a:latin typeface="IberPangea Text" panose="020B0504000000000000" pitchFamily="34" charset="0"/>
                <a:ea typeface="IberPangea Text" panose="020B0504000000000000" pitchFamily="34" charset="0"/>
                <a:cs typeface="IberPangea Text" panose="020B0504000000000000" pitchFamily="34" charset="0"/>
              </a:defRPr>
            </a:lvl5pPr>
          </a:lstStyle>
          <a:p>
            <a:pPr lvl="0"/>
            <a:r>
              <a:rPr lang="en-US" noProof="0"/>
              <a:t>Click to modify the pattern title style</a:t>
            </a:r>
          </a:p>
          <a:p>
            <a:pPr lvl="1"/>
            <a:r>
              <a:rPr lang="en-US" noProof="0"/>
              <a:t>Second Level</a:t>
            </a:r>
          </a:p>
          <a:p>
            <a:pPr lvl="2"/>
            <a:r>
              <a:rPr lang="en-US"/>
              <a:t>Third</a:t>
            </a:r>
            <a:r>
              <a:rPr lang="en-US" noProof="0"/>
              <a:t> Level</a:t>
            </a:r>
          </a:p>
          <a:p>
            <a:pPr lvl="3"/>
            <a:r>
              <a:rPr lang="en-US"/>
              <a:t>Fourth</a:t>
            </a:r>
            <a:r>
              <a:rPr lang="en-US" noProof="0"/>
              <a:t> Level</a:t>
            </a:r>
          </a:p>
          <a:p>
            <a:pPr lvl="4"/>
            <a:r>
              <a:rPr lang="en-US"/>
              <a:t>Fifth</a:t>
            </a:r>
            <a:r>
              <a:rPr lang="en-US" noProof="0"/>
              <a:t> Level</a:t>
            </a:r>
            <a:endParaRPr lang="en-US" noProof="0" dirty="0"/>
          </a:p>
        </p:txBody>
      </p:sp>
      <p:sp>
        <p:nvSpPr>
          <p:cNvPr id="11" name="Text Placeholder 5">
            <a:extLst>
              <a:ext uri="{FF2B5EF4-FFF2-40B4-BE49-F238E27FC236}">
                <a16:creationId xmlns:a16="http://schemas.microsoft.com/office/drawing/2014/main" id="{68B15F64-0594-639C-8BD3-4D00FA4D7D72}"/>
              </a:ext>
            </a:extLst>
          </p:cNvPr>
          <p:cNvSpPr>
            <a:spLocks noGrp="1"/>
          </p:cNvSpPr>
          <p:nvPr>
            <p:ph type="body" sz="quarter" idx="31" hasCustomPrompt="1"/>
          </p:nvPr>
        </p:nvSpPr>
        <p:spPr>
          <a:xfrm>
            <a:off x="5027647" y="3410703"/>
            <a:ext cx="1904330" cy="270325"/>
          </a:xfrm>
        </p:spPr>
        <p:txBody>
          <a:bodyPr/>
          <a:lstStyle>
            <a:lvl1pPr>
              <a:lnSpc>
                <a:spcPct val="100000"/>
              </a:lnSpc>
              <a:spcBef>
                <a:spcPts val="0"/>
              </a:spcBef>
              <a:defRPr sz="13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1pPr>
            <a:lvl2pPr>
              <a:defRPr sz="13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2pPr>
            <a:lvl3pPr>
              <a:defRPr sz="13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3pPr>
            <a:lvl4pPr>
              <a:defRPr sz="13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4pPr>
            <a:lvl5pPr>
              <a:lnSpc>
                <a:spcPct val="100000"/>
              </a:lnSpc>
              <a:defRPr sz="13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5pPr>
          </a:lstStyle>
          <a:p>
            <a:pPr lvl="0"/>
            <a:r>
              <a:rPr lang="en-US"/>
              <a:t>Click to modify the pattern title style</a:t>
            </a:r>
            <a:endParaRPr lang="en-US" dirty="0"/>
          </a:p>
        </p:txBody>
      </p:sp>
      <p:sp>
        <p:nvSpPr>
          <p:cNvPr id="12" name="Text Placeholder 5">
            <a:extLst>
              <a:ext uri="{FF2B5EF4-FFF2-40B4-BE49-F238E27FC236}">
                <a16:creationId xmlns:a16="http://schemas.microsoft.com/office/drawing/2014/main" id="{FAAE9775-70D8-CCE8-4C68-2A0D493EDEA0}"/>
              </a:ext>
            </a:extLst>
          </p:cNvPr>
          <p:cNvSpPr>
            <a:spLocks noGrp="1"/>
          </p:cNvSpPr>
          <p:nvPr>
            <p:ph type="body" sz="quarter" idx="32" hasCustomPrompt="1"/>
          </p:nvPr>
        </p:nvSpPr>
        <p:spPr>
          <a:xfrm>
            <a:off x="7337861" y="3681413"/>
            <a:ext cx="1904330" cy="2628107"/>
          </a:xfrm>
        </p:spPr>
        <p:txBody>
          <a:bodyPr/>
          <a:lstStyle>
            <a:lvl1pPr>
              <a:buClr>
                <a:schemeClr val="accent3"/>
              </a:buClr>
              <a:defRPr sz="800" b="0" i="0">
                <a:solidFill>
                  <a:schemeClr val="accent3"/>
                </a:solidFill>
                <a:latin typeface="IberPangea Text" panose="020B0504000000000000" pitchFamily="34" charset="0"/>
                <a:ea typeface="IberPangea Text" panose="020B0504000000000000" pitchFamily="34" charset="0"/>
                <a:cs typeface="IberPangea Text" panose="020B0504000000000000" pitchFamily="34" charset="0"/>
              </a:defRPr>
            </a:lvl1pPr>
            <a:lvl2pPr>
              <a:buClr>
                <a:schemeClr val="accent3"/>
              </a:buClr>
              <a:defRPr sz="800" b="0" i="0">
                <a:solidFill>
                  <a:schemeClr val="accent3"/>
                </a:solidFill>
                <a:latin typeface="IberPangea Text" panose="020B0504000000000000" pitchFamily="34" charset="0"/>
                <a:ea typeface="IberPangea Text" panose="020B0504000000000000" pitchFamily="34" charset="0"/>
                <a:cs typeface="IberPangea Text" panose="020B0504000000000000" pitchFamily="34" charset="0"/>
              </a:defRPr>
            </a:lvl2pPr>
            <a:lvl3pPr>
              <a:buClr>
                <a:schemeClr val="accent3"/>
              </a:buClr>
              <a:defRPr sz="800" b="0" i="0">
                <a:solidFill>
                  <a:schemeClr val="accent3"/>
                </a:solidFill>
                <a:latin typeface="IberPangea Text" panose="020B0504000000000000" pitchFamily="34" charset="0"/>
                <a:ea typeface="IberPangea Text" panose="020B0504000000000000" pitchFamily="34" charset="0"/>
                <a:cs typeface="IberPangea Text" panose="020B0504000000000000" pitchFamily="34" charset="0"/>
              </a:defRPr>
            </a:lvl3pPr>
            <a:lvl4pPr>
              <a:buClr>
                <a:schemeClr val="accent3"/>
              </a:buClr>
              <a:defRPr sz="800" b="0" i="0">
                <a:solidFill>
                  <a:schemeClr val="accent3"/>
                </a:solidFill>
                <a:latin typeface="IberPangea Text" panose="020B0504000000000000" pitchFamily="34" charset="0"/>
                <a:ea typeface="IberPangea Text" panose="020B0504000000000000" pitchFamily="34" charset="0"/>
                <a:cs typeface="IberPangea Text" panose="020B0504000000000000" pitchFamily="34" charset="0"/>
              </a:defRPr>
            </a:lvl4pPr>
            <a:lvl5pPr>
              <a:lnSpc>
                <a:spcPct val="100000"/>
              </a:lnSpc>
              <a:buClr>
                <a:schemeClr val="accent3"/>
              </a:buClr>
              <a:defRPr sz="800" b="0" i="0">
                <a:solidFill>
                  <a:schemeClr val="accent3"/>
                </a:solidFill>
                <a:latin typeface="IberPangea Text" panose="020B0504000000000000" pitchFamily="34" charset="0"/>
                <a:ea typeface="IberPangea Text" panose="020B0504000000000000" pitchFamily="34" charset="0"/>
                <a:cs typeface="IberPangea Text" panose="020B0504000000000000" pitchFamily="34" charset="0"/>
              </a:defRPr>
            </a:lvl5pPr>
          </a:lstStyle>
          <a:p>
            <a:pPr lvl="0"/>
            <a:r>
              <a:rPr lang="en-US" noProof="0"/>
              <a:t>Click to modify the pattern title style</a:t>
            </a:r>
          </a:p>
          <a:p>
            <a:pPr lvl="1"/>
            <a:r>
              <a:rPr lang="en-US" noProof="0"/>
              <a:t>Second Level</a:t>
            </a:r>
          </a:p>
          <a:p>
            <a:pPr lvl="2"/>
            <a:r>
              <a:rPr lang="en-US"/>
              <a:t>Third</a:t>
            </a:r>
            <a:r>
              <a:rPr lang="en-US" noProof="0"/>
              <a:t> Level</a:t>
            </a:r>
          </a:p>
          <a:p>
            <a:pPr lvl="3"/>
            <a:r>
              <a:rPr lang="en-US"/>
              <a:t>Fourth</a:t>
            </a:r>
            <a:r>
              <a:rPr lang="en-US" noProof="0"/>
              <a:t> Level</a:t>
            </a:r>
          </a:p>
          <a:p>
            <a:pPr lvl="4"/>
            <a:r>
              <a:rPr lang="en-US"/>
              <a:t>Fifth</a:t>
            </a:r>
            <a:r>
              <a:rPr lang="en-US" noProof="0"/>
              <a:t> Level</a:t>
            </a:r>
            <a:endParaRPr lang="en-US" noProof="0" dirty="0"/>
          </a:p>
        </p:txBody>
      </p:sp>
      <p:sp>
        <p:nvSpPr>
          <p:cNvPr id="13" name="Text Placeholder 5">
            <a:extLst>
              <a:ext uri="{FF2B5EF4-FFF2-40B4-BE49-F238E27FC236}">
                <a16:creationId xmlns:a16="http://schemas.microsoft.com/office/drawing/2014/main" id="{9FF942FA-098D-3643-6D5A-D9A9748252E7}"/>
              </a:ext>
            </a:extLst>
          </p:cNvPr>
          <p:cNvSpPr>
            <a:spLocks noGrp="1"/>
          </p:cNvSpPr>
          <p:nvPr>
            <p:ph type="body" sz="quarter" idx="33" hasCustomPrompt="1"/>
          </p:nvPr>
        </p:nvSpPr>
        <p:spPr>
          <a:xfrm>
            <a:off x="7337861" y="3410703"/>
            <a:ext cx="1904330" cy="270325"/>
          </a:xfrm>
        </p:spPr>
        <p:txBody>
          <a:bodyPr/>
          <a:lstStyle>
            <a:lvl1pPr>
              <a:lnSpc>
                <a:spcPct val="100000"/>
              </a:lnSpc>
              <a:spcBef>
                <a:spcPts val="0"/>
              </a:spcBef>
              <a:defRPr sz="13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1pPr>
            <a:lvl2pPr>
              <a:defRPr sz="13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2pPr>
            <a:lvl3pPr>
              <a:defRPr sz="13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3pPr>
            <a:lvl4pPr>
              <a:defRPr sz="13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4pPr>
            <a:lvl5pPr>
              <a:lnSpc>
                <a:spcPct val="100000"/>
              </a:lnSpc>
              <a:defRPr sz="13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5pPr>
          </a:lstStyle>
          <a:p>
            <a:pPr lvl="0"/>
            <a:r>
              <a:rPr lang="en-US"/>
              <a:t>Click to modify the pattern title style</a:t>
            </a:r>
            <a:endParaRPr lang="en-US" dirty="0"/>
          </a:p>
        </p:txBody>
      </p:sp>
      <p:sp>
        <p:nvSpPr>
          <p:cNvPr id="14" name="Text Placeholder 5">
            <a:extLst>
              <a:ext uri="{FF2B5EF4-FFF2-40B4-BE49-F238E27FC236}">
                <a16:creationId xmlns:a16="http://schemas.microsoft.com/office/drawing/2014/main" id="{B15D3E05-601F-1507-6F0A-D8DD68851D49}"/>
              </a:ext>
            </a:extLst>
          </p:cNvPr>
          <p:cNvSpPr>
            <a:spLocks noGrp="1"/>
          </p:cNvSpPr>
          <p:nvPr>
            <p:ph type="body" sz="quarter" idx="34" hasCustomPrompt="1"/>
          </p:nvPr>
        </p:nvSpPr>
        <p:spPr>
          <a:xfrm>
            <a:off x="9648075" y="3681413"/>
            <a:ext cx="1904330" cy="2628107"/>
          </a:xfrm>
        </p:spPr>
        <p:txBody>
          <a:bodyPr/>
          <a:lstStyle>
            <a:lvl1pPr>
              <a:buClr>
                <a:schemeClr val="accent3"/>
              </a:buClr>
              <a:defRPr sz="800" b="0" i="0">
                <a:solidFill>
                  <a:schemeClr val="accent3"/>
                </a:solidFill>
                <a:latin typeface="IberPangea Text" panose="020B0504000000000000" pitchFamily="34" charset="0"/>
                <a:ea typeface="IberPangea Text" panose="020B0504000000000000" pitchFamily="34" charset="0"/>
                <a:cs typeface="IberPangea Text" panose="020B0504000000000000" pitchFamily="34" charset="0"/>
              </a:defRPr>
            </a:lvl1pPr>
            <a:lvl2pPr>
              <a:buClr>
                <a:schemeClr val="accent3"/>
              </a:buClr>
              <a:defRPr sz="800" b="0" i="0">
                <a:solidFill>
                  <a:schemeClr val="accent3"/>
                </a:solidFill>
                <a:latin typeface="IberPangea Text" panose="020B0504000000000000" pitchFamily="34" charset="0"/>
                <a:ea typeface="IberPangea Text" panose="020B0504000000000000" pitchFamily="34" charset="0"/>
                <a:cs typeface="IberPangea Text" panose="020B0504000000000000" pitchFamily="34" charset="0"/>
              </a:defRPr>
            </a:lvl2pPr>
            <a:lvl3pPr>
              <a:buClr>
                <a:schemeClr val="accent3"/>
              </a:buClr>
              <a:defRPr sz="800" b="0" i="0">
                <a:solidFill>
                  <a:schemeClr val="accent3"/>
                </a:solidFill>
                <a:latin typeface="IberPangea Text" panose="020B0504000000000000" pitchFamily="34" charset="0"/>
                <a:ea typeface="IberPangea Text" panose="020B0504000000000000" pitchFamily="34" charset="0"/>
                <a:cs typeface="IberPangea Text" panose="020B0504000000000000" pitchFamily="34" charset="0"/>
              </a:defRPr>
            </a:lvl3pPr>
            <a:lvl4pPr>
              <a:buClr>
                <a:schemeClr val="accent3"/>
              </a:buClr>
              <a:defRPr sz="800" b="0" i="0">
                <a:solidFill>
                  <a:schemeClr val="accent3"/>
                </a:solidFill>
                <a:latin typeface="IberPangea Text" panose="020B0504000000000000" pitchFamily="34" charset="0"/>
                <a:ea typeface="IberPangea Text" panose="020B0504000000000000" pitchFamily="34" charset="0"/>
                <a:cs typeface="IberPangea Text" panose="020B0504000000000000" pitchFamily="34" charset="0"/>
              </a:defRPr>
            </a:lvl4pPr>
            <a:lvl5pPr>
              <a:lnSpc>
                <a:spcPct val="100000"/>
              </a:lnSpc>
              <a:buClr>
                <a:schemeClr val="accent3"/>
              </a:buClr>
              <a:defRPr sz="800" b="0" i="0">
                <a:solidFill>
                  <a:schemeClr val="accent3"/>
                </a:solidFill>
                <a:latin typeface="IberPangea Text" panose="020B0504000000000000" pitchFamily="34" charset="0"/>
                <a:ea typeface="IberPangea Text" panose="020B0504000000000000" pitchFamily="34" charset="0"/>
                <a:cs typeface="IberPangea Text" panose="020B0504000000000000" pitchFamily="34" charset="0"/>
              </a:defRPr>
            </a:lvl5pPr>
          </a:lstStyle>
          <a:p>
            <a:pPr lvl="0"/>
            <a:r>
              <a:rPr lang="en-US" noProof="0"/>
              <a:t>Click to modify the pattern title style</a:t>
            </a:r>
          </a:p>
          <a:p>
            <a:pPr lvl="1"/>
            <a:r>
              <a:rPr lang="en-US" noProof="0"/>
              <a:t>Second Level</a:t>
            </a:r>
          </a:p>
          <a:p>
            <a:pPr lvl="2"/>
            <a:r>
              <a:rPr lang="en-US"/>
              <a:t>Third</a:t>
            </a:r>
            <a:r>
              <a:rPr lang="en-US" noProof="0"/>
              <a:t> Level</a:t>
            </a:r>
          </a:p>
          <a:p>
            <a:pPr lvl="3"/>
            <a:r>
              <a:rPr lang="en-US"/>
              <a:t>Fourth</a:t>
            </a:r>
            <a:r>
              <a:rPr lang="en-US" noProof="0"/>
              <a:t> Level</a:t>
            </a:r>
          </a:p>
          <a:p>
            <a:pPr lvl="4"/>
            <a:r>
              <a:rPr lang="en-US"/>
              <a:t>Fifth</a:t>
            </a:r>
            <a:r>
              <a:rPr lang="en-US" noProof="0"/>
              <a:t> Level</a:t>
            </a:r>
            <a:endParaRPr lang="en-US" noProof="0" dirty="0"/>
          </a:p>
        </p:txBody>
      </p:sp>
      <p:sp>
        <p:nvSpPr>
          <p:cNvPr id="15" name="Text Placeholder 5">
            <a:extLst>
              <a:ext uri="{FF2B5EF4-FFF2-40B4-BE49-F238E27FC236}">
                <a16:creationId xmlns:a16="http://schemas.microsoft.com/office/drawing/2014/main" id="{02F4DDE4-E53E-7E65-2C0F-F3B3AD176BB5}"/>
              </a:ext>
            </a:extLst>
          </p:cNvPr>
          <p:cNvSpPr>
            <a:spLocks noGrp="1"/>
          </p:cNvSpPr>
          <p:nvPr>
            <p:ph type="body" sz="quarter" idx="35" hasCustomPrompt="1"/>
          </p:nvPr>
        </p:nvSpPr>
        <p:spPr>
          <a:xfrm>
            <a:off x="9648075" y="3410703"/>
            <a:ext cx="1904330" cy="270325"/>
          </a:xfrm>
        </p:spPr>
        <p:txBody>
          <a:bodyPr/>
          <a:lstStyle>
            <a:lvl1pPr>
              <a:lnSpc>
                <a:spcPct val="100000"/>
              </a:lnSpc>
              <a:spcBef>
                <a:spcPts val="0"/>
              </a:spcBef>
              <a:defRPr sz="13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1pPr>
            <a:lvl2pPr>
              <a:defRPr sz="13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2pPr>
            <a:lvl3pPr>
              <a:defRPr sz="13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3pPr>
            <a:lvl4pPr>
              <a:defRPr sz="13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4pPr>
            <a:lvl5pPr>
              <a:lnSpc>
                <a:spcPct val="100000"/>
              </a:lnSpc>
              <a:defRPr sz="13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5pPr>
          </a:lstStyle>
          <a:p>
            <a:pPr lvl="0"/>
            <a:r>
              <a:rPr lang="en-US"/>
              <a:t>Click to modify the pattern title style</a:t>
            </a:r>
            <a:endParaRPr lang="en-US" dirty="0"/>
          </a:p>
        </p:txBody>
      </p:sp>
      <p:sp>
        <p:nvSpPr>
          <p:cNvPr id="3" name="CuadroTexto 2">
            <a:extLst>
              <a:ext uri="{FF2B5EF4-FFF2-40B4-BE49-F238E27FC236}">
                <a16:creationId xmlns:a16="http://schemas.microsoft.com/office/drawing/2014/main" id="{DFBE67B4-5C11-2F84-018D-0C6E49BC96B1}"/>
              </a:ext>
            </a:extLst>
          </p:cNvPr>
          <p:cNvSpPr txBox="1"/>
          <p:nvPr userDrawn="1"/>
        </p:nvSpPr>
        <p:spPr>
          <a:xfrm>
            <a:off x="561146" y="6504709"/>
            <a:ext cx="0" cy="0"/>
          </a:xfrm>
          <a:prstGeom prst="rect">
            <a:avLst/>
          </a:prstGeom>
          <a:noFill/>
        </p:spPr>
        <p:txBody>
          <a:bodyPr wrap="none" lIns="0" tIns="0" rIns="0" bIns="0" rtlCol="0">
            <a:noAutofit/>
          </a:bodyPr>
          <a:lstStyle/>
          <a:p>
            <a:pPr algn="l"/>
            <a:endParaRPr lang="en-GB" sz="1000" dirty="0" err="1">
              <a:solidFill>
                <a:schemeClr val="accent4"/>
              </a:solidFill>
              <a:latin typeface="IberPangea Text Light" panose="020B0404000000000000" pitchFamily="34" charset="0"/>
              <a:ea typeface="IberPangea Text Light" panose="020B0404000000000000" pitchFamily="34" charset="0"/>
              <a:cs typeface="IberPangea Text Light" panose="020B0404000000000000" pitchFamily="34" charset="0"/>
            </a:endParaRPr>
          </a:p>
        </p:txBody>
      </p:sp>
      <p:sp>
        <p:nvSpPr>
          <p:cNvPr id="4" name="CuadroTexto 3">
            <a:extLst>
              <a:ext uri="{FF2B5EF4-FFF2-40B4-BE49-F238E27FC236}">
                <a16:creationId xmlns:a16="http://schemas.microsoft.com/office/drawing/2014/main" id="{9686ADDF-0140-2D9D-6E0A-BDBAB46CDEAA}"/>
              </a:ext>
            </a:extLst>
          </p:cNvPr>
          <p:cNvSpPr txBox="1"/>
          <p:nvPr userDrawn="1"/>
        </p:nvSpPr>
        <p:spPr>
          <a:xfrm>
            <a:off x="705724" y="6470374"/>
            <a:ext cx="0" cy="0"/>
          </a:xfrm>
          <a:prstGeom prst="rect">
            <a:avLst/>
          </a:prstGeom>
          <a:noFill/>
        </p:spPr>
        <p:txBody>
          <a:bodyPr wrap="none" lIns="0" tIns="0" rIns="0" bIns="0" rtlCol="0">
            <a:noAutofit/>
          </a:bodyPr>
          <a:lstStyle/>
          <a:p>
            <a:pPr algn="l"/>
            <a:endParaRPr lang="en-GB" sz="1000" dirty="0" err="1">
              <a:solidFill>
                <a:schemeClr val="accent4"/>
              </a:solidFill>
              <a:latin typeface="IberPangea Text Light" panose="020B0404000000000000" pitchFamily="34" charset="0"/>
              <a:ea typeface="IberPangea Text Light" panose="020B0404000000000000" pitchFamily="34" charset="0"/>
              <a:cs typeface="IberPangea Text Light" panose="020B0404000000000000" pitchFamily="34" charset="0"/>
            </a:endParaRPr>
          </a:p>
        </p:txBody>
      </p:sp>
    </p:spTree>
    <p:extLst>
      <p:ext uri="{BB962C8B-B14F-4D97-AF65-F5344CB8AC3E}">
        <p14:creationId xmlns:p14="http://schemas.microsoft.com/office/powerpoint/2010/main" val="192372250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2149">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Indice">
    <p:bg>
      <p:bgRef idx="1001">
        <a:schemeClr val="bg1"/>
      </p:bgRef>
    </p:bg>
    <p:spTree>
      <p:nvGrpSpPr>
        <p:cNvPr id="1" name=""/>
        <p:cNvGrpSpPr/>
        <p:nvPr/>
      </p:nvGrpSpPr>
      <p:grpSpPr>
        <a:xfrm>
          <a:off x="0" y="0"/>
          <a:ext cx="0" cy="0"/>
          <a:chOff x="0" y="0"/>
          <a:chExt cx="0" cy="0"/>
        </a:xfrm>
      </p:grpSpPr>
      <p:sp>
        <p:nvSpPr>
          <p:cNvPr id="2" name="Marcador de número de diapositiva 5">
            <a:extLst>
              <a:ext uri="{FF2B5EF4-FFF2-40B4-BE49-F238E27FC236}">
                <a16:creationId xmlns:a16="http://schemas.microsoft.com/office/drawing/2014/main" id="{D049C04B-DF9F-82CB-43E2-8A7079693348}"/>
              </a:ext>
            </a:extLst>
          </p:cNvPr>
          <p:cNvSpPr>
            <a:spLocks noGrp="1"/>
          </p:cNvSpPr>
          <p:nvPr>
            <p:ph type="sldNum" sz="quarter" idx="4"/>
          </p:nvPr>
        </p:nvSpPr>
        <p:spPr>
          <a:xfrm>
            <a:off x="11164831" y="6453336"/>
            <a:ext cx="619949" cy="240553"/>
          </a:xfrm>
          <a:prstGeom prst="rect">
            <a:avLst/>
          </a:prstGeom>
        </p:spPr>
        <p:txBody>
          <a:bodyPr anchor="b"/>
          <a:lstStyle>
            <a:lvl1pPr algn="r">
              <a:defRPr sz="600" b="0" i="0">
                <a:solidFill>
                  <a:schemeClr val="tx2"/>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stStyle>
          <a:p>
            <a:fld id="{92A49E42-579D-0A4D-A382-D64C66A04E33}" type="slidenum">
              <a:rPr lang="es-ES" smtClean="0"/>
              <a:pPr/>
              <a:t>‹N°›</a:t>
            </a:fld>
            <a:endParaRPr lang="es-ES" dirty="0"/>
          </a:p>
        </p:txBody>
      </p:sp>
      <p:sp>
        <p:nvSpPr>
          <p:cNvPr id="6" name="CuadroTexto 5">
            <a:extLst>
              <a:ext uri="{FF2B5EF4-FFF2-40B4-BE49-F238E27FC236}">
                <a16:creationId xmlns:a16="http://schemas.microsoft.com/office/drawing/2014/main" id="{D41108A7-22C2-2125-A431-639A6BAF9B8F}"/>
              </a:ext>
            </a:extLst>
          </p:cNvPr>
          <p:cNvSpPr txBox="1"/>
          <p:nvPr userDrawn="1"/>
        </p:nvSpPr>
        <p:spPr>
          <a:xfrm>
            <a:off x="556628" y="6470374"/>
            <a:ext cx="0" cy="0"/>
          </a:xfrm>
          <a:prstGeom prst="rect">
            <a:avLst/>
          </a:prstGeom>
          <a:noFill/>
        </p:spPr>
        <p:txBody>
          <a:bodyPr wrap="none" lIns="0" tIns="0" rIns="0" bIns="0" rtlCol="0">
            <a:noAutofit/>
          </a:bodyPr>
          <a:lstStyle/>
          <a:p>
            <a:pPr algn="l"/>
            <a:endParaRPr lang="en-GB" sz="1000" dirty="0" err="1">
              <a:solidFill>
                <a:schemeClr val="accent4"/>
              </a:solidFill>
              <a:latin typeface="IberPangea Text Light" panose="020B0404000000000000" pitchFamily="34" charset="0"/>
              <a:ea typeface="IberPangea Text Light" panose="020B0404000000000000" pitchFamily="34" charset="0"/>
              <a:cs typeface="IberPangea Text Light" panose="020B0404000000000000" pitchFamily="34" charset="0"/>
            </a:endParaRPr>
          </a:p>
        </p:txBody>
      </p:sp>
      <p:sp>
        <p:nvSpPr>
          <p:cNvPr id="7" name="Title 15">
            <a:extLst>
              <a:ext uri="{FF2B5EF4-FFF2-40B4-BE49-F238E27FC236}">
                <a16:creationId xmlns:a16="http://schemas.microsoft.com/office/drawing/2014/main" id="{88DDA645-DFE3-0120-5D65-E9A559005138}"/>
              </a:ext>
            </a:extLst>
          </p:cNvPr>
          <p:cNvSpPr>
            <a:spLocks noGrp="1"/>
          </p:cNvSpPr>
          <p:nvPr>
            <p:ph type="title"/>
          </p:nvPr>
        </p:nvSpPr>
        <p:spPr>
          <a:xfrm>
            <a:off x="406826" y="404813"/>
            <a:ext cx="6289183" cy="1423987"/>
          </a:xfrm>
          <a:prstGeom prst="rect">
            <a:avLst/>
          </a:prstGeom>
        </p:spPr>
        <p:txBody>
          <a:bodyPr anchor="t" anchorCtr="0"/>
          <a:lstStyle>
            <a:lvl1pPr>
              <a:lnSpc>
                <a:spcPts val="6000"/>
              </a:lnSpc>
              <a:defRPr sz="6000" spc="-150">
                <a:solidFill>
                  <a:schemeClr val="tx2"/>
                </a:solidFill>
              </a:defRPr>
            </a:lvl1pPr>
          </a:lstStyle>
          <a:p>
            <a:r>
              <a:rPr lang="es-ES" dirty="0"/>
              <a:t>Haga clic</a:t>
            </a:r>
            <a:endParaRPr lang="en-GB" dirty="0"/>
          </a:p>
        </p:txBody>
      </p:sp>
      <p:sp>
        <p:nvSpPr>
          <p:cNvPr id="8" name="Text Placeholder 5">
            <a:extLst>
              <a:ext uri="{FF2B5EF4-FFF2-40B4-BE49-F238E27FC236}">
                <a16:creationId xmlns:a16="http://schemas.microsoft.com/office/drawing/2014/main" id="{9137C613-CCF4-D76E-F7B3-A2C8E2E1383D}"/>
              </a:ext>
            </a:extLst>
          </p:cNvPr>
          <p:cNvSpPr>
            <a:spLocks noGrp="1"/>
          </p:cNvSpPr>
          <p:nvPr>
            <p:ph type="body" sz="quarter" idx="28"/>
          </p:nvPr>
        </p:nvSpPr>
        <p:spPr>
          <a:xfrm>
            <a:off x="406826" y="2954049"/>
            <a:ext cx="4214543" cy="270325"/>
          </a:xfrm>
          <a:prstGeom prst="rect">
            <a:avLst/>
          </a:prstGeom>
        </p:spPr>
        <p:txBody>
          <a:bodyPr/>
          <a:lstStyle>
            <a:lvl1pPr>
              <a:buClr>
                <a:schemeClr val="accent3"/>
              </a:buClr>
              <a:defRPr sz="8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1pPr>
            <a:lvl2pPr>
              <a:buClr>
                <a:schemeClr val="accent3"/>
              </a:buClr>
              <a:defRPr sz="8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2pPr>
            <a:lvl3pPr>
              <a:buClr>
                <a:schemeClr val="accent3"/>
              </a:buClr>
              <a:defRPr sz="8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3pPr>
            <a:lvl4pPr>
              <a:buClr>
                <a:schemeClr val="accent3"/>
              </a:buClr>
              <a:defRPr sz="8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4pPr>
            <a:lvl5pPr>
              <a:lnSpc>
                <a:spcPct val="100000"/>
              </a:lnSpc>
              <a:buClr>
                <a:schemeClr val="accent3"/>
              </a:buClr>
              <a:defRPr sz="8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GB" dirty="0"/>
          </a:p>
        </p:txBody>
      </p:sp>
      <p:sp>
        <p:nvSpPr>
          <p:cNvPr id="9" name="Text Placeholder 5">
            <a:extLst>
              <a:ext uri="{FF2B5EF4-FFF2-40B4-BE49-F238E27FC236}">
                <a16:creationId xmlns:a16="http://schemas.microsoft.com/office/drawing/2014/main" id="{BACD1420-EBD9-1702-3AB2-A3326C4B9698}"/>
              </a:ext>
            </a:extLst>
          </p:cNvPr>
          <p:cNvSpPr>
            <a:spLocks noGrp="1"/>
          </p:cNvSpPr>
          <p:nvPr>
            <p:ph type="body" sz="quarter" idx="29"/>
          </p:nvPr>
        </p:nvSpPr>
        <p:spPr>
          <a:xfrm>
            <a:off x="406826" y="2683340"/>
            <a:ext cx="4214543" cy="270325"/>
          </a:xfrm>
          <a:prstGeom prst="rect">
            <a:avLst/>
          </a:prstGeom>
        </p:spPr>
        <p:txBody>
          <a:bodyPr/>
          <a:lstStyle>
            <a:lvl1pPr>
              <a:lnSpc>
                <a:spcPct val="100000"/>
              </a:lnSpc>
              <a:spcBef>
                <a:spcPts val="0"/>
              </a:spcBef>
              <a:defRPr sz="13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1pPr>
            <a:lvl2pPr>
              <a:defRPr sz="13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2pPr>
            <a:lvl3pPr>
              <a:defRPr sz="13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3pPr>
            <a:lvl4pPr>
              <a:defRPr sz="13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4pPr>
            <a:lvl5pPr>
              <a:lnSpc>
                <a:spcPct val="100000"/>
              </a:lnSpc>
              <a:defRPr sz="13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5pPr>
          </a:lstStyle>
          <a:p>
            <a:pPr lvl="0"/>
            <a:r>
              <a:rPr lang="es-ES" dirty="0"/>
              <a:t>Haga clic para modificar los estilos de texto del patrón</a:t>
            </a:r>
          </a:p>
        </p:txBody>
      </p:sp>
      <p:sp>
        <p:nvSpPr>
          <p:cNvPr id="10" name="Text Placeholder 5">
            <a:extLst>
              <a:ext uri="{FF2B5EF4-FFF2-40B4-BE49-F238E27FC236}">
                <a16:creationId xmlns:a16="http://schemas.microsoft.com/office/drawing/2014/main" id="{335EDF17-0112-C583-D96B-E0F83C0A4BF0}"/>
              </a:ext>
            </a:extLst>
          </p:cNvPr>
          <p:cNvSpPr>
            <a:spLocks noGrp="1"/>
          </p:cNvSpPr>
          <p:nvPr>
            <p:ph type="body" sz="quarter" idx="30"/>
          </p:nvPr>
        </p:nvSpPr>
        <p:spPr>
          <a:xfrm>
            <a:off x="406826" y="3660631"/>
            <a:ext cx="4214543" cy="270325"/>
          </a:xfrm>
          <a:prstGeom prst="rect">
            <a:avLst/>
          </a:prstGeom>
        </p:spPr>
        <p:txBody>
          <a:bodyPr/>
          <a:lstStyle>
            <a:lvl1pPr>
              <a:buClr>
                <a:schemeClr val="accent3"/>
              </a:buClr>
              <a:defRPr sz="8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1pPr>
            <a:lvl2pPr>
              <a:buClr>
                <a:schemeClr val="accent3"/>
              </a:buClr>
              <a:defRPr sz="8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2pPr>
            <a:lvl3pPr>
              <a:buClr>
                <a:schemeClr val="accent3"/>
              </a:buClr>
              <a:defRPr sz="8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3pPr>
            <a:lvl4pPr>
              <a:buClr>
                <a:schemeClr val="accent3"/>
              </a:buClr>
              <a:defRPr sz="8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4pPr>
            <a:lvl5pPr>
              <a:lnSpc>
                <a:spcPct val="100000"/>
              </a:lnSpc>
              <a:buClr>
                <a:schemeClr val="accent3"/>
              </a:buClr>
              <a:defRPr sz="8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GB" dirty="0"/>
          </a:p>
        </p:txBody>
      </p:sp>
      <p:sp>
        <p:nvSpPr>
          <p:cNvPr id="11" name="Text Placeholder 5">
            <a:extLst>
              <a:ext uri="{FF2B5EF4-FFF2-40B4-BE49-F238E27FC236}">
                <a16:creationId xmlns:a16="http://schemas.microsoft.com/office/drawing/2014/main" id="{86496F35-2A01-B8C6-2401-D1C2311A2960}"/>
              </a:ext>
            </a:extLst>
          </p:cNvPr>
          <p:cNvSpPr>
            <a:spLocks noGrp="1"/>
          </p:cNvSpPr>
          <p:nvPr>
            <p:ph type="body" sz="quarter" idx="31"/>
          </p:nvPr>
        </p:nvSpPr>
        <p:spPr>
          <a:xfrm>
            <a:off x="406826" y="3389922"/>
            <a:ext cx="4214543" cy="270325"/>
          </a:xfrm>
          <a:prstGeom prst="rect">
            <a:avLst/>
          </a:prstGeom>
        </p:spPr>
        <p:txBody>
          <a:bodyPr/>
          <a:lstStyle>
            <a:lvl1pPr>
              <a:lnSpc>
                <a:spcPct val="100000"/>
              </a:lnSpc>
              <a:spcBef>
                <a:spcPts val="0"/>
              </a:spcBef>
              <a:defRPr sz="13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1pPr>
            <a:lvl2pPr>
              <a:defRPr sz="13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2pPr>
            <a:lvl3pPr>
              <a:defRPr sz="13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3pPr>
            <a:lvl4pPr>
              <a:defRPr sz="13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4pPr>
            <a:lvl5pPr>
              <a:lnSpc>
                <a:spcPct val="100000"/>
              </a:lnSpc>
              <a:defRPr sz="13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5pPr>
          </a:lstStyle>
          <a:p>
            <a:pPr lvl="0"/>
            <a:r>
              <a:rPr lang="es-ES" dirty="0"/>
              <a:t>Haga clic para modificar los estilos de texto del patrón</a:t>
            </a:r>
          </a:p>
        </p:txBody>
      </p:sp>
      <p:sp>
        <p:nvSpPr>
          <p:cNvPr id="12" name="Text Placeholder 5">
            <a:extLst>
              <a:ext uri="{FF2B5EF4-FFF2-40B4-BE49-F238E27FC236}">
                <a16:creationId xmlns:a16="http://schemas.microsoft.com/office/drawing/2014/main" id="{7B7A9172-25FA-8ED7-4122-82128FF9F9C0}"/>
              </a:ext>
            </a:extLst>
          </p:cNvPr>
          <p:cNvSpPr>
            <a:spLocks noGrp="1"/>
          </p:cNvSpPr>
          <p:nvPr>
            <p:ph type="body" sz="quarter" idx="32"/>
          </p:nvPr>
        </p:nvSpPr>
        <p:spPr>
          <a:xfrm>
            <a:off x="406826" y="4356822"/>
            <a:ext cx="4214543" cy="270325"/>
          </a:xfrm>
          <a:prstGeom prst="rect">
            <a:avLst/>
          </a:prstGeom>
        </p:spPr>
        <p:txBody>
          <a:bodyPr/>
          <a:lstStyle>
            <a:lvl1pPr>
              <a:buClr>
                <a:schemeClr val="accent3"/>
              </a:buClr>
              <a:defRPr sz="8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1pPr>
            <a:lvl2pPr>
              <a:buClr>
                <a:schemeClr val="accent3"/>
              </a:buClr>
              <a:defRPr sz="8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2pPr>
            <a:lvl3pPr>
              <a:buClr>
                <a:schemeClr val="accent3"/>
              </a:buClr>
              <a:defRPr sz="8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3pPr>
            <a:lvl4pPr>
              <a:buClr>
                <a:schemeClr val="accent3"/>
              </a:buClr>
              <a:defRPr sz="8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4pPr>
            <a:lvl5pPr>
              <a:lnSpc>
                <a:spcPct val="100000"/>
              </a:lnSpc>
              <a:buClr>
                <a:schemeClr val="accent3"/>
              </a:buClr>
              <a:defRPr sz="8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GB" dirty="0"/>
          </a:p>
        </p:txBody>
      </p:sp>
      <p:sp>
        <p:nvSpPr>
          <p:cNvPr id="13" name="Text Placeholder 5">
            <a:extLst>
              <a:ext uri="{FF2B5EF4-FFF2-40B4-BE49-F238E27FC236}">
                <a16:creationId xmlns:a16="http://schemas.microsoft.com/office/drawing/2014/main" id="{AB2DBFBD-C9C2-BB45-1154-B108913D4E71}"/>
              </a:ext>
            </a:extLst>
          </p:cNvPr>
          <p:cNvSpPr>
            <a:spLocks noGrp="1"/>
          </p:cNvSpPr>
          <p:nvPr>
            <p:ph type="body" sz="quarter" idx="33"/>
          </p:nvPr>
        </p:nvSpPr>
        <p:spPr>
          <a:xfrm>
            <a:off x="406826" y="4086113"/>
            <a:ext cx="4214543" cy="270325"/>
          </a:xfrm>
          <a:prstGeom prst="rect">
            <a:avLst/>
          </a:prstGeom>
        </p:spPr>
        <p:txBody>
          <a:bodyPr/>
          <a:lstStyle>
            <a:lvl1pPr>
              <a:lnSpc>
                <a:spcPct val="100000"/>
              </a:lnSpc>
              <a:spcBef>
                <a:spcPts val="0"/>
              </a:spcBef>
              <a:defRPr sz="13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1pPr>
            <a:lvl2pPr>
              <a:defRPr sz="13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2pPr>
            <a:lvl3pPr>
              <a:defRPr sz="13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3pPr>
            <a:lvl4pPr>
              <a:defRPr sz="13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4pPr>
            <a:lvl5pPr>
              <a:lnSpc>
                <a:spcPct val="100000"/>
              </a:lnSpc>
              <a:defRPr sz="13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5pPr>
          </a:lstStyle>
          <a:p>
            <a:pPr lvl="0"/>
            <a:r>
              <a:rPr lang="es-ES" dirty="0"/>
              <a:t>Haga clic para modificar los estilos de texto del patrón</a:t>
            </a:r>
          </a:p>
        </p:txBody>
      </p:sp>
      <p:sp>
        <p:nvSpPr>
          <p:cNvPr id="14" name="Text Placeholder 5">
            <a:extLst>
              <a:ext uri="{FF2B5EF4-FFF2-40B4-BE49-F238E27FC236}">
                <a16:creationId xmlns:a16="http://schemas.microsoft.com/office/drawing/2014/main" id="{D3C615B4-05A8-26FF-316B-F5278BEEE111}"/>
              </a:ext>
            </a:extLst>
          </p:cNvPr>
          <p:cNvSpPr>
            <a:spLocks noGrp="1"/>
          </p:cNvSpPr>
          <p:nvPr>
            <p:ph type="body" sz="quarter" idx="34"/>
          </p:nvPr>
        </p:nvSpPr>
        <p:spPr>
          <a:xfrm>
            <a:off x="406826" y="5063404"/>
            <a:ext cx="4214543" cy="270325"/>
          </a:xfrm>
          <a:prstGeom prst="rect">
            <a:avLst/>
          </a:prstGeom>
        </p:spPr>
        <p:txBody>
          <a:bodyPr/>
          <a:lstStyle>
            <a:lvl1pPr>
              <a:buClr>
                <a:schemeClr val="accent3"/>
              </a:buClr>
              <a:defRPr sz="8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1pPr>
            <a:lvl2pPr>
              <a:buClr>
                <a:schemeClr val="accent3"/>
              </a:buClr>
              <a:defRPr sz="8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2pPr>
            <a:lvl3pPr>
              <a:buClr>
                <a:schemeClr val="accent3"/>
              </a:buClr>
              <a:defRPr sz="8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3pPr>
            <a:lvl4pPr>
              <a:buClr>
                <a:schemeClr val="accent3"/>
              </a:buClr>
              <a:defRPr sz="8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4pPr>
            <a:lvl5pPr>
              <a:lnSpc>
                <a:spcPct val="100000"/>
              </a:lnSpc>
              <a:buClr>
                <a:schemeClr val="accent3"/>
              </a:buClr>
              <a:defRPr sz="8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GB" dirty="0"/>
          </a:p>
        </p:txBody>
      </p:sp>
      <p:sp>
        <p:nvSpPr>
          <p:cNvPr id="15" name="Text Placeholder 5">
            <a:extLst>
              <a:ext uri="{FF2B5EF4-FFF2-40B4-BE49-F238E27FC236}">
                <a16:creationId xmlns:a16="http://schemas.microsoft.com/office/drawing/2014/main" id="{FB3CD0E1-CD61-6D43-454C-F1285658DB59}"/>
              </a:ext>
            </a:extLst>
          </p:cNvPr>
          <p:cNvSpPr>
            <a:spLocks noGrp="1"/>
          </p:cNvSpPr>
          <p:nvPr>
            <p:ph type="body" sz="quarter" idx="35"/>
          </p:nvPr>
        </p:nvSpPr>
        <p:spPr>
          <a:xfrm>
            <a:off x="406826" y="4792695"/>
            <a:ext cx="4214543" cy="270325"/>
          </a:xfrm>
          <a:prstGeom prst="rect">
            <a:avLst/>
          </a:prstGeom>
        </p:spPr>
        <p:txBody>
          <a:bodyPr/>
          <a:lstStyle>
            <a:lvl1pPr>
              <a:lnSpc>
                <a:spcPct val="100000"/>
              </a:lnSpc>
              <a:spcBef>
                <a:spcPts val="0"/>
              </a:spcBef>
              <a:defRPr sz="13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1pPr>
            <a:lvl2pPr>
              <a:defRPr sz="13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2pPr>
            <a:lvl3pPr>
              <a:defRPr sz="13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3pPr>
            <a:lvl4pPr>
              <a:defRPr sz="13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4pPr>
            <a:lvl5pPr>
              <a:lnSpc>
                <a:spcPct val="100000"/>
              </a:lnSpc>
              <a:defRPr sz="13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5pPr>
          </a:lstStyle>
          <a:p>
            <a:pPr lvl="0"/>
            <a:r>
              <a:rPr lang="es-ES" dirty="0"/>
              <a:t>Haga clic para modificar los estilos de texto del patrón</a:t>
            </a:r>
          </a:p>
        </p:txBody>
      </p:sp>
      <p:sp>
        <p:nvSpPr>
          <p:cNvPr id="24" name="Text Placeholder 5">
            <a:extLst>
              <a:ext uri="{FF2B5EF4-FFF2-40B4-BE49-F238E27FC236}">
                <a16:creationId xmlns:a16="http://schemas.microsoft.com/office/drawing/2014/main" id="{34EF709D-C55D-2C29-7AD4-B8A3BEAD693B}"/>
              </a:ext>
            </a:extLst>
          </p:cNvPr>
          <p:cNvSpPr>
            <a:spLocks noGrp="1"/>
          </p:cNvSpPr>
          <p:nvPr>
            <p:ph type="body" sz="quarter" idx="36"/>
          </p:nvPr>
        </p:nvSpPr>
        <p:spPr>
          <a:xfrm>
            <a:off x="406826" y="5780376"/>
            <a:ext cx="4214543" cy="270325"/>
          </a:xfrm>
          <a:prstGeom prst="rect">
            <a:avLst/>
          </a:prstGeom>
        </p:spPr>
        <p:txBody>
          <a:bodyPr/>
          <a:lstStyle>
            <a:lvl1pPr>
              <a:buClr>
                <a:schemeClr val="accent3"/>
              </a:buClr>
              <a:defRPr sz="8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1pPr>
            <a:lvl2pPr>
              <a:buClr>
                <a:schemeClr val="accent3"/>
              </a:buClr>
              <a:defRPr sz="8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2pPr>
            <a:lvl3pPr>
              <a:buClr>
                <a:schemeClr val="accent3"/>
              </a:buClr>
              <a:defRPr sz="8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3pPr>
            <a:lvl4pPr>
              <a:buClr>
                <a:schemeClr val="accent3"/>
              </a:buClr>
              <a:defRPr sz="8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4pPr>
            <a:lvl5pPr>
              <a:lnSpc>
                <a:spcPct val="100000"/>
              </a:lnSpc>
              <a:buClr>
                <a:schemeClr val="accent3"/>
              </a:buClr>
              <a:defRPr sz="8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5pPr>
          </a:lstStyle>
          <a:p>
            <a:pPr lvl="0"/>
            <a:r>
              <a:rPr lang="es-ES" dirty="0"/>
              <a:t>Haga clic para modificar los estilos de texto del patrón</a:t>
            </a:r>
            <a:endParaRPr lang="en-GB" dirty="0"/>
          </a:p>
        </p:txBody>
      </p:sp>
      <p:sp>
        <p:nvSpPr>
          <p:cNvPr id="25" name="Text Placeholder 5">
            <a:extLst>
              <a:ext uri="{FF2B5EF4-FFF2-40B4-BE49-F238E27FC236}">
                <a16:creationId xmlns:a16="http://schemas.microsoft.com/office/drawing/2014/main" id="{33219821-6EB3-2A39-F306-B32C19BF9894}"/>
              </a:ext>
            </a:extLst>
          </p:cNvPr>
          <p:cNvSpPr>
            <a:spLocks noGrp="1"/>
          </p:cNvSpPr>
          <p:nvPr>
            <p:ph type="body" sz="quarter" idx="37"/>
          </p:nvPr>
        </p:nvSpPr>
        <p:spPr>
          <a:xfrm>
            <a:off x="406826" y="5509667"/>
            <a:ext cx="4214543" cy="270325"/>
          </a:xfrm>
          <a:prstGeom prst="rect">
            <a:avLst/>
          </a:prstGeom>
        </p:spPr>
        <p:txBody>
          <a:bodyPr/>
          <a:lstStyle>
            <a:lvl1pPr>
              <a:lnSpc>
                <a:spcPct val="100000"/>
              </a:lnSpc>
              <a:spcBef>
                <a:spcPts val="0"/>
              </a:spcBef>
              <a:defRPr sz="13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1pPr>
            <a:lvl2pPr>
              <a:defRPr sz="13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2pPr>
            <a:lvl3pPr>
              <a:defRPr sz="13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3pPr>
            <a:lvl4pPr>
              <a:defRPr sz="13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4pPr>
            <a:lvl5pPr>
              <a:lnSpc>
                <a:spcPct val="100000"/>
              </a:lnSpc>
              <a:defRPr sz="13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5pPr>
          </a:lstStyle>
          <a:p>
            <a:pPr lvl="0"/>
            <a:r>
              <a:rPr lang="es-ES" dirty="0"/>
              <a:t>Haga clic para modificar los estilos de texto del patrón</a:t>
            </a:r>
          </a:p>
        </p:txBody>
      </p:sp>
      <p:sp>
        <p:nvSpPr>
          <p:cNvPr id="28" name="Text Placeholder 5">
            <a:extLst>
              <a:ext uri="{FF2B5EF4-FFF2-40B4-BE49-F238E27FC236}">
                <a16:creationId xmlns:a16="http://schemas.microsoft.com/office/drawing/2014/main" id="{A26C2624-3F20-D05B-26D2-1C139DB4BE9A}"/>
              </a:ext>
            </a:extLst>
          </p:cNvPr>
          <p:cNvSpPr>
            <a:spLocks noGrp="1"/>
          </p:cNvSpPr>
          <p:nvPr>
            <p:ph type="body" sz="quarter" idx="38"/>
          </p:nvPr>
        </p:nvSpPr>
        <p:spPr>
          <a:xfrm>
            <a:off x="406826" y="2302885"/>
            <a:ext cx="4214543" cy="270325"/>
          </a:xfrm>
          <a:prstGeom prst="rect">
            <a:avLst/>
          </a:prstGeom>
        </p:spPr>
        <p:txBody>
          <a:bodyPr/>
          <a:lstStyle>
            <a:lvl1pPr>
              <a:buClr>
                <a:schemeClr val="accent3"/>
              </a:buClr>
              <a:defRPr sz="8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1pPr>
            <a:lvl2pPr>
              <a:buClr>
                <a:schemeClr val="accent3"/>
              </a:buClr>
              <a:defRPr sz="8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2pPr>
            <a:lvl3pPr>
              <a:buClr>
                <a:schemeClr val="accent3"/>
              </a:buClr>
              <a:defRPr sz="8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3pPr>
            <a:lvl4pPr>
              <a:buClr>
                <a:schemeClr val="accent3"/>
              </a:buClr>
              <a:defRPr sz="8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4pPr>
            <a:lvl5pPr>
              <a:lnSpc>
                <a:spcPct val="100000"/>
              </a:lnSpc>
              <a:buClr>
                <a:schemeClr val="accent3"/>
              </a:buClr>
              <a:defRPr sz="8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GB" dirty="0"/>
          </a:p>
        </p:txBody>
      </p:sp>
      <p:sp>
        <p:nvSpPr>
          <p:cNvPr id="29" name="Text Placeholder 5">
            <a:extLst>
              <a:ext uri="{FF2B5EF4-FFF2-40B4-BE49-F238E27FC236}">
                <a16:creationId xmlns:a16="http://schemas.microsoft.com/office/drawing/2014/main" id="{83FD019B-297F-4D40-326D-18FF81B16675}"/>
              </a:ext>
            </a:extLst>
          </p:cNvPr>
          <p:cNvSpPr>
            <a:spLocks noGrp="1"/>
          </p:cNvSpPr>
          <p:nvPr>
            <p:ph type="body" sz="quarter" idx="39"/>
          </p:nvPr>
        </p:nvSpPr>
        <p:spPr>
          <a:xfrm>
            <a:off x="406826" y="2032176"/>
            <a:ext cx="4214543" cy="270325"/>
          </a:xfrm>
          <a:prstGeom prst="rect">
            <a:avLst/>
          </a:prstGeom>
        </p:spPr>
        <p:txBody>
          <a:bodyPr/>
          <a:lstStyle>
            <a:lvl1pPr>
              <a:lnSpc>
                <a:spcPct val="100000"/>
              </a:lnSpc>
              <a:spcBef>
                <a:spcPts val="0"/>
              </a:spcBef>
              <a:defRPr sz="13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1pPr>
            <a:lvl2pPr>
              <a:defRPr sz="13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2pPr>
            <a:lvl3pPr>
              <a:defRPr sz="13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3pPr>
            <a:lvl4pPr>
              <a:defRPr sz="13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4pPr>
            <a:lvl5pPr>
              <a:lnSpc>
                <a:spcPct val="100000"/>
              </a:lnSpc>
              <a:defRPr sz="13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5pPr>
          </a:lstStyle>
          <a:p>
            <a:pPr lvl="0"/>
            <a:r>
              <a:rPr lang="es-ES" dirty="0"/>
              <a:t>Haga clic para modificar los estilos de texto del patrón</a:t>
            </a:r>
          </a:p>
        </p:txBody>
      </p:sp>
    </p:spTree>
    <p:extLst>
      <p:ext uri="{BB962C8B-B14F-4D97-AF65-F5344CB8AC3E}">
        <p14:creationId xmlns:p14="http://schemas.microsoft.com/office/powerpoint/2010/main" val="244995022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2149">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Index Green">
    <p:bg>
      <p:bgPr>
        <a:solidFill>
          <a:schemeClr val="tx2"/>
        </a:solidFill>
        <a:effectLst/>
      </p:bgPr>
    </p:bg>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DAB9D3A7-45E7-65C3-4237-390FAEA67F84}"/>
              </a:ext>
            </a:extLst>
          </p:cNvPr>
          <p:cNvSpPr>
            <a:spLocks noGrp="1"/>
          </p:cNvSpPr>
          <p:nvPr>
            <p:ph type="title" hasCustomPrompt="1"/>
          </p:nvPr>
        </p:nvSpPr>
        <p:spPr>
          <a:xfrm>
            <a:off x="406826" y="1305426"/>
            <a:ext cx="6289183" cy="1967526"/>
          </a:xfrm>
        </p:spPr>
        <p:txBody>
          <a:bodyPr anchor="b" anchorCtr="0"/>
          <a:lstStyle>
            <a:lvl1pPr>
              <a:lnSpc>
                <a:spcPts val="6000"/>
              </a:lnSpc>
              <a:defRPr sz="6000" spc="-150">
                <a:solidFill>
                  <a:schemeClr val="bg1"/>
                </a:solidFill>
              </a:defRPr>
            </a:lvl1pPr>
          </a:lstStyle>
          <a:p>
            <a:r>
              <a:rPr lang="en-US" dirty="0"/>
              <a:t>Click to modify the pattern title style</a:t>
            </a:r>
          </a:p>
        </p:txBody>
      </p:sp>
      <p:sp>
        <p:nvSpPr>
          <p:cNvPr id="6" name="Text Placeholder 5">
            <a:extLst>
              <a:ext uri="{FF2B5EF4-FFF2-40B4-BE49-F238E27FC236}">
                <a16:creationId xmlns:a16="http://schemas.microsoft.com/office/drawing/2014/main" id="{41453A69-FB58-E822-B6FF-73813E24CCE2}"/>
              </a:ext>
            </a:extLst>
          </p:cNvPr>
          <p:cNvSpPr>
            <a:spLocks noGrp="1"/>
          </p:cNvSpPr>
          <p:nvPr>
            <p:ph type="body" sz="quarter" idx="26" hasCustomPrompt="1"/>
          </p:nvPr>
        </p:nvSpPr>
        <p:spPr>
          <a:xfrm>
            <a:off x="407220" y="3681413"/>
            <a:ext cx="1904330" cy="2628107"/>
          </a:xfrm>
        </p:spPr>
        <p:txBody>
          <a:bodyPr/>
          <a:lstStyle>
            <a:lvl1pPr>
              <a:buClr>
                <a:schemeClr val="bg1"/>
              </a:buClr>
              <a:defRPr sz="800" b="0" i="0">
                <a:solidFill>
                  <a:schemeClr val="bg1"/>
                </a:solidFill>
                <a:latin typeface="IberPangea Text" panose="020B0504000000000000" pitchFamily="34" charset="0"/>
                <a:ea typeface="IberPangea Text" panose="020B0504000000000000" pitchFamily="34" charset="0"/>
                <a:cs typeface="IberPangea Text" panose="020B0504000000000000" pitchFamily="34" charset="0"/>
              </a:defRPr>
            </a:lvl1pPr>
            <a:lvl2pPr>
              <a:buClr>
                <a:schemeClr val="bg1"/>
              </a:buClr>
              <a:defRPr sz="800" b="0" i="0">
                <a:solidFill>
                  <a:schemeClr val="bg1"/>
                </a:solidFill>
                <a:latin typeface="IberPangea Text" panose="020B0504000000000000" pitchFamily="34" charset="0"/>
                <a:ea typeface="IberPangea Text" panose="020B0504000000000000" pitchFamily="34" charset="0"/>
                <a:cs typeface="IberPangea Text" panose="020B0504000000000000" pitchFamily="34" charset="0"/>
              </a:defRPr>
            </a:lvl2pPr>
            <a:lvl3pPr>
              <a:buClr>
                <a:schemeClr val="bg1"/>
              </a:buClr>
              <a:defRPr sz="800" b="0" i="0">
                <a:solidFill>
                  <a:schemeClr val="bg1"/>
                </a:solidFill>
                <a:latin typeface="IberPangea Text" panose="020B0504000000000000" pitchFamily="34" charset="0"/>
                <a:ea typeface="IberPangea Text" panose="020B0504000000000000" pitchFamily="34" charset="0"/>
                <a:cs typeface="IberPangea Text" panose="020B0504000000000000" pitchFamily="34" charset="0"/>
              </a:defRPr>
            </a:lvl3pPr>
            <a:lvl4pPr>
              <a:buClr>
                <a:schemeClr val="bg1"/>
              </a:buClr>
              <a:defRPr sz="800" b="0" i="0">
                <a:solidFill>
                  <a:schemeClr val="bg1"/>
                </a:solidFill>
                <a:latin typeface="IberPangea Text" panose="020B0504000000000000" pitchFamily="34" charset="0"/>
                <a:ea typeface="IberPangea Text" panose="020B0504000000000000" pitchFamily="34" charset="0"/>
                <a:cs typeface="IberPangea Text" panose="020B0504000000000000" pitchFamily="34" charset="0"/>
              </a:defRPr>
            </a:lvl4pPr>
            <a:lvl5pPr>
              <a:lnSpc>
                <a:spcPct val="100000"/>
              </a:lnSpc>
              <a:buClr>
                <a:schemeClr val="bg1"/>
              </a:buClr>
              <a:defRPr sz="800" b="0" i="0">
                <a:solidFill>
                  <a:schemeClr val="bg1"/>
                </a:solidFill>
                <a:latin typeface="IberPangea Text" panose="020B0504000000000000" pitchFamily="34" charset="0"/>
                <a:ea typeface="IberPangea Text" panose="020B0504000000000000" pitchFamily="34" charset="0"/>
                <a:cs typeface="IberPangea Text" panose="020B0504000000000000" pitchFamily="34" charset="0"/>
              </a:defRPr>
            </a:lvl5pPr>
          </a:lstStyle>
          <a:p>
            <a:pPr lvl="0"/>
            <a:r>
              <a:rPr lang="en-US" noProof="0"/>
              <a:t>Click to modify the pattern title style</a:t>
            </a:r>
          </a:p>
          <a:p>
            <a:pPr lvl="1"/>
            <a:r>
              <a:rPr lang="en-US" noProof="0"/>
              <a:t>Second Level</a:t>
            </a:r>
          </a:p>
          <a:p>
            <a:pPr lvl="2"/>
            <a:r>
              <a:rPr lang="en-US"/>
              <a:t>Third</a:t>
            </a:r>
            <a:r>
              <a:rPr lang="en-US" noProof="0"/>
              <a:t> Level</a:t>
            </a:r>
          </a:p>
          <a:p>
            <a:pPr lvl="3"/>
            <a:r>
              <a:rPr lang="en-US"/>
              <a:t>Fourth</a:t>
            </a:r>
            <a:r>
              <a:rPr lang="en-US" noProof="0"/>
              <a:t> Level</a:t>
            </a:r>
          </a:p>
          <a:p>
            <a:pPr lvl="4"/>
            <a:r>
              <a:rPr lang="en-US"/>
              <a:t>Fifth</a:t>
            </a:r>
            <a:r>
              <a:rPr lang="en-US" noProof="0"/>
              <a:t> Level</a:t>
            </a:r>
            <a:endParaRPr lang="en-US" noProof="0" dirty="0"/>
          </a:p>
        </p:txBody>
      </p:sp>
      <p:sp>
        <p:nvSpPr>
          <p:cNvPr id="7" name="Text Placeholder 5">
            <a:extLst>
              <a:ext uri="{FF2B5EF4-FFF2-40B4-BE49-F238E27FC236}">
                <a16:creationId xmlns:a16="http://schemas.microsoft.com/office/drawing/2014/main" id="{71316494-3069-C9BE-8215-03D500EC15C5}"/>
              </a:ext>
            </a:extLst>
          </p:cNvPr>
          <p:cNvSpPr>
            <a:spLocks noGrp="1"/>
          </p:cNvSpPr>
          <p:nvPr>
            <p:ph type="body" sz="quarter" idx="27" hasCustomPrompt="1"/>
          </p:nvPr>
        </p:nvSpPr>
        <p:spPr>
          <a:xfrm>
            <a:off x="407220" y="3410703"/>
            <a:ext cx="1904330" cy="270325"/>
          </a:xfrm>
        </p:spPr>
        <p:txBody>
          <a:bodyPr/>
          <a:lstStyle>
            <a:lvl1pPr>
              <a:lnSpc>
                <a:spcPct val="100000"/>
              </a:lnSpc>
              <a:spcBef>
                <a:spcPts val="0"/>
              </a:spcBef>
              <a:defRPr sz="1300" b="0" i="0">
                <a:solidFill>
                  <a:schemeClr val="bg1"/>
                </a:solidFill>
                <a:latin typeface="IberPangea Text" panose="020B0504000000000000" pitchFamily="34" charset="0"/>
                <a:ea typeface="IberPangea Text" panose="020B0504000000000000" pitchFamily="34" charset="0"/>
                <a:cs typeface="IberPangea Text" panose="020B0504000000000000" pitchFamily="34" charset="0"/>
              </a:defRPr>
            </a:lvl1pPr>
            <a:lvl2pPr>
              <a:defRPr sz="13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2pPr>
            <a:lvl3pPr>
              <a:defRPr sz="13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3pPr>
            <a:lvl4pPr>
              <a:defRPr sz="13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4pPr>
            <a:lvl5pPr>
              <a:lnSpc>
                <a:spcPct val="100000"/>
              </a:lnSpc>
              <a:defRPr sz="13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5pPr>
          </a:lstStyle>
          <a:p>
            <a:pPr lvl="0"/>
            <a:r>
              <a:rPr lang="en-US"/>
              <a:t>Click to modify the pattern title style</a:t>
            </a:r>
            <a:endParaRPr lang="en-US" dirty="0"/>
          </a:p>
        </p:txBody>
      </p:sp>
      <p:sp>
        <p:nvSpPr>
          <p:cNvPr id="2" name="Marcador de número de diapositiva 5">
            <a:extLst>
              <a:ext uri="{FF2B5EF4-FFF2-40B4-BE49-F238E27FC236}">
                <a16:creationId xmlns:a16="http://schemas.microsoft.com/office/drawing/2014/main" id="{D049C04B-DF9F-82CB-43E2-8A7079693348}"/>
              </a:ext>
            </a:extLst>
          </p:cNvPr>
          <p:cNvSpPr>
            <a:spLocks noGrp="1"/>
          </p:cNvSpPr>
          <p:nvPr>
            <p:ph type="sldNum" sz="quarter" idx="4"/>
          </p:nvPr>
        </p:nvSpPr>
        <p:spPr>
          <a:xfrm>
            <a:off x="11164831" y="6453336"/>
            <a:ext cx="619949" cy="240553"/>
          </a:xfrm>
          <a:prstGeom prst="rect">
            <a:avLst/>
          </a:prstGeom>
        </p:spPr>
        <p:txBody>
          <a:bodyPr anchor="b"/>
          <a:lstStyle>
            <a:lvl1pPr algn="r">
              <a:defRPr sz="600" b="0" i="0">
                <a:solidFill>
                  <a:schemeClr val="bg1"/>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stStyle>
          <a:p>
            <a:fld id="{92A49E42-579D-0A4D-A382-D64C66A04E33}" type="slidenum">
              <a:rPr lang="en-US" smtClean="0"/>
              <a:pPr/>
              <a:t>‹N°›</a:t>
            </a:fld>
            <a:endParaRPr lang="en-US" dirty="0"/>
          </a:p>
        </p:txBody>
      </p:sp>
      <p:sp>
        <p:nvSpPr>
          <p:cNvPr id="8" name="Text Placeholder 5">
            <a:extLst>
              <a:ext uri="{FF2B5EF4-FFF2-40B4-BE49-F238E27FC236}">
                <a16:creationId xmlns:a16="http://schemas.microsoft.com/office/drawing/2014/main" id="{543D5A69-44A7-754F-7006-C8C46A970C48}"/>
              </a:ext>
            </a:extLst>
          </p:cNvPr>
          <p:cNvSpPr>
            <a:spLocks noGrp="1"/>
          </p:cNvSpPr>
          <p:nvPr>
            <p:ph type="body" sz="quarter" idx="28" hasCustomPrompt="1"/>
          </p:nvPr>
        </p:nvSpPr>
        <p:spPr>
          <a:xfrm>
            <a:off x="2717434" y="3681413"/>
            <a:ext cx="1904330" cy="2628107"/>
          </a:xfrm>
        </p:spPr>
        <p:txBody>
          <a:bodyPr/>
          <a:lstStyle>
            <a:lvl1pPr>
              <a:buClr>
                <a:schemeClr val="bg1"/>
              </a:buClr>
              <a:defRPr sz="800" b="0" i="0">
                <a:solidFill>
                  <a:schemeClr val="bg1"/>
                </a:solidFill>
                <a:latin typeface="IberPangea Text" panose="020B0504000000000000" pitchFamily="34" charset="0"/>
                <a:ea typeface="IberPangea Text" panose="020B0504000000000000" pitchFamily="34" charset="0"/>
                <a:cs typeface="IberPangea Text" panose="020B0504000000000000" pitchFamily="34" charset="0"/>
              </a:defRPr>
            </a:lvl1pPr>
            <a:lvl2pPr>
              <a:buClr>
                <a:schemeClr val="bg1"/>
              </a:buClr>
              <a:defRPr sz="800" b="0" i="0">
                <a:solidFill>
                  <a:schemeClr val="bg1"/>
                </a:solidFill>
                <a:latin typeface="IberPangea Text" panose="020B0504000000000000" pitchFamily="34" charset="0"/>
                <a:ea typeface="IberPangea Text" panose="020B0504000000000000" pitchFamily="34" charset="0"/>
                <a:cs typeface="IberPangea Text" panose="020B0504000000000000" pitchFamily="34" charset="0"/>
              </a:defRPr>
            </a:lvl2pPr>
            <a:lvl3pPr>
              <a:buClr>
                <a:schemeClr val="bg1"/>
              </a:buClr>
              <a:defRPr sz="800" b="0" i="0">
                <a:solidFill>
                  <a:schemeClr val="bg1"/>
                </a:solidFill>
                <a:latin typeface="IberPangea Text" panose="020B0504000000000000" pitchFamily="34" charset="0"/>
                <a:ea typeface="IberPangea Text" panose="020B0504000000000000" pitchFamily="34" charset="0"/>
                <a:cs typeface="IberPangea Text" panose="020B0504000000000000" pitchFamily="34" charset="0"/>
              </a:defRPr>
            </a:lvl3pPr>
            <a:lvl4pPr>
              <a:buClr>
                <a:schemeClr val="bg1"/>
              </a:buClr>
              <a:defRPr sz="800" b="0" i="0">
                <a:solidFill>
                  <a:schemeClr val="bg1"/>
                </a:solidFill>
                <a:latin typeface="IberPangea Text" panose="020B0504000000000000" pitchFamily="34" charset="0"/>
                <a:ea typeface="IberPangea Text" panose="020B0504000000000000" pitchFamily="34" charset="0"/>
                <a:cs typeface="IberPangea Text" panose="020B0504000000000000" pitchFamily="34" charset="0"/>
              </a:defRPr>
            </a:lvl4pPr>
            <a:lvl5pPr>
              <a:lnSpc>
                <a:spcPct val="100000"/>
              </a:lnSpc>
              <a:buClr>
                <a:schemeClr val="bg1"/>
              </a:buClr>
              <a:defRPr sz="800" b="0" i="0">
                <a:solidFill>
                  <a:schemeClr val="bg1"/>
                </a:solidFill>
                <a:latin typeface="IberPangea Text" panose="020B0504000000000000" pitchFamily="34" charset="0"/>
                <a:ea typeface="IberPangea Text" panose="020B0504000000000000" pitchFamily="34" charset="0"/>
                <a:cs typeface="IberPangea Text" panose="020B0504000000000000" pitchFamily="34" charset="0"/>
              </a:defRPr>
            </a:lvl5pPr>
          </a:lstStyle>
          <a:p>
            <a:pPr lvl="0"/>
            <a:r>
              <a:rPr lang="en-US" noProof="0"/>
              <a:t>Click to modify the pattern title style</a:t>
            </a:r>
          </a:p>
          <a:p>
            <a:pPr lvl="1"/>
            <a:r>
              <a:rPr lang="en-US" noProof="0"/>
              <a:t>Second Level</a:t>
            </a:r>
          </a:p>
          <a:p>
            <a:pPr lvl="2"/>
            <a:r>
              <a:rPr lang="en-US"/>
              <a:t>Third</a:t>
            </a:r>
            <a:r>
              <a:rPr lang="en-US" noProof="0"/>
              <a:t> Level</a:t>
            </a:r>
          </a:p>
          <a:p>
            <a:pPr lvl="3"/>
            <a:r>
              <a:rPr lang="en-US"/>
              <a:t>Fourth</a:t>
            </a:r>
            <a:r>
              <a:rPr lang="en-US" noProof="0"/>
              <a:t> Level</a:t>
            </a:r>
          </a:p>
          <a:p>
            <a:pPr lvl="4"/>
            <a:r>
              <a:rPr lang="en-US"/>
              <a:t>Fifth</a:t>
            </a:r>
            <a:r>
              <a:rPr lang="en-US" noProof="0"/>
              <a:t> Level</a:t>
            </a:r>
            <a:endParaRPr lang="en-US" noProof="0" dirty="0"/>
          </a:p>
        </p:txBody>
      </p:sp>
      <p:sp>
        <p:nvSpPr>
          <p:cNvPr id="9" name="Text Placeholder 5">
            <a:extLst>
              <a:ext uri="{FF2B5EF4-FFF2-40B4-BE49-F238E27FC236}">
                <a16:creationId xmlns:a16="http://schemas.microsoft.com/office/drawing/2014/main" id="{001243D1-2A67-219D-094E-113BC3EAA48D}"/>
              </a:ext>
            </a:extLst>
          </p:cNvPr>
          <p:cNvSpPr>
            <a:spLocks noGrp="1"/>
          </p:cNvSpPr>
          <p:nvPr>
            <p:ph type="body" sz="quarter" idx="29" hasCustomPrompt="1"/>
          </p:nvPr>
        </p:nvSpPr>
        <p:spPr>
          <a:xfrm>
            <a:off x="2717434" y="3410703"/>
            <a:ext cx="1904330" cy="270325"/>
          </a:xfrm>
        </p:spPr>
        <p:txBody>
          <a:bodyPr/>
          <a:lstStyle>
            <a:lvl1pPr>
              <a:lnSpc>
                <a:spcPct val="100000"/>
              </a:lnSpc>
              <a:spcBef>
                <a:spcPts val="0"/>
              </a:spcBef>
              <a:defRPr sz="1300" b="0" i="0">
                <a:solidFill>
                  <a:schemeClr val="bg1"/>
                </a:solidFill>
                <a:latin typeface="IberPangea Text" panose="020B0504000000000000" pitchFamily="34" charset="0"/>
                <a:ea typeface="IberPangea Text" panose="020B0504000000000000" pitchFamily="34" charset="0"/>
                <a:cs typeface="IberPangea Text" panose="020B0504000000000000" pitchFamily="34" charset="0"/>
              </a:defRPr>
            </a:lvl1pPr>
            <a:lvl2pPr>
              <a:defRPr sz="13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2pPr>
            <a:lvl3pPr>
              <a:defRPr sz="13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3pPr>
            <a:lvl4pPr>
              <a:defRPr sz="13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4pPr>
            <a:lvl5pPr>
              <a:lnSpc>
                <a:spcPct val="100000"/>
              </a:lnSpc>
              <a:defRPr sz="13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5pPr>
          </a:lstStyle>
          <a:p>
            <a:pPr lvl="0"/>
            <a:r>
              <a:rPr lang="en-US"/>
              <a:t>Click to modify the pattern title style</a:t>
            </a:r>
            <a:endParaRPr lang="en-US" dirty="0"/>
          </a:p>
        </p:txBody>
      </p:sp>
      <p:sp>
        <p:nvSpPr>
          <p:cNvPr id="10" name="Text Placeholder 5">
            <a:extLst>
              <a:ext uri="{FF2B5EF4-FFF2-40B4-BE49-F238E27FC236}">
                <a16:creationId xmlns:a16="http://schemas.microsoft.com/office/drawing/2014/main" id="{D2D0FE98-362F-4F88-A7C2-F89800D0AB33}"/>
              </a:ext>
            </a:extLst>
          </p:cNvPr>
          <p:cNvSpPr>
            <a:spLocks noGrp="1"/>
          </p:cNvSpPr>
          <p:nvPr>
            <p:ph type="body" sz="quarter" idx="30" hasCustomPrompt="1"/>
          </p:nvPr>
        </p:nvSpPr>
        <p:spPr>
          <a:xfrm>
            <a:off x="5027647" y="3681413"/>
            <a:ext cx="1904330" cy="2628107"/>
          </a:xfrm>
        </p:spPr>
        <p:txBody>
          <a:bodyPr/>
          <a:lstStyle>
            <a:lvl1pPr>
              <a:buClr>
                <a:schemeClr val="bg1"/>
              </a:buClr>
              <a:defRPr sz="800" b="0" i="0">
                <a:solidFill>
                  <a:schemeClr val="bg1"/>
                </a:solidFill>
                <a:latin typeface="IberPangea Text" panose="020B0504000000000000" pitchFamily="34" charset="0"/>
                <a:ea typeface="IberPangea Text" panose="020B0504000000000000" pitchFamily="34" charset="0"/>
                <a:cs typeface="IberPangea Text" panose="020B0504000000000000" pitchFamily="34" charset="0"/>
              </a:defRPr>
            </a:lvl1pPr>
            <a:lvl2pPr>
              <a:buClr>
                <a:schemeClr val="bg1"/>
              </a:buClr>
              <a:defRPr sz="800" b="0" i="0">
                <a:solidFill>
                  <a:schemeClr val="bg1"/>
                </a:solidFill>
                <a:latin typeface="IberPangea Text" panose="020B0504000000000000" pitchFamily="34" charset="0"/>
                <a:ea typeface="IberPangea Text" panose="020B0504000000000000" pitchFamily="34" charset="0"/>
                <a:cs typeface="IberPangea Text" panose="020B0504000000000000" pitchFamily="34" charset="0"/>
              </a:defRPr>
            </a:lvl2pPr>
            <a:lvl3pPr>
              <a:buClr>
                <a:schemeClr val="bg1"/>
              </a:buClr>
              <a:defRPr sz="800" b="0" i="0">
                <a:solidFill>
                  <a:schemeClr val="bg1"/>
                </a:solidFill>
                <a:latin typeface="IberPangea Text" panose="020B0504000000000000" pitchFamily="34" charset="0"/>
                <a:ea typeface="IberPangea Text" panose="020B0504000000000000" pitchFamily="34" charset="0"/>
                <a:cs typeface="IberPangea Text" panose="020B0504000000000000" pitchFamily="34" charset="0"/>
              </a:defRPr>
            </a:lvl3pPr>
            <a:lvl4pPr>
              <a:buClr>
                <a:schemeClr val="bg1"/>
              </a:buClr>
              <a:defRPr sz="800" b="0" i="0">
                <a:solidFill>
                  <a:schemeClr val="bg1"/>
                </a:solidFill>
                <a:latin typeface="IberPangea Text" panose="020B0504000000000000" pitchFamily="34" charset="0"/>
                <a:ea typeface="IberPangea Text" panose="020B0504000000000000" pitchFamily="34" charset="0"/>
                <a:cs typeface="IberPangea Text" panose="020B0504000000000000" pitchFamily="34" charset="0"/>
              </a:defRPr>
            </a:lvl4pPr>
            <a:lvl5pPr>
              <a:lnSpc>
                <a:spcPct val="100000"/>
              </a:lnSpc>
              <a:buClr>
                <a:schemeClr val="bg1"/>
              </a:buClr>
              <a:defRPr sz="800" b="0" i="0">
                <a:solidFill>
                  <a:schemeClr val="bg1"/>
                </a:solidFill>
                <a:latin typeface="IberPangea Text" panose="020B0504000000000000" pitchFamily="34" charset="0"/>
                <a:ea typeface="IberPangea Text" panose="020B0504000000000000" pitchFamily="34" charset="0"/>
                <a:cs typeface="IberPangea Text" panose="020B0504000000000000" pitchFamily="34" charset="0"/>
              </a:defRPr>
            </a:lvl5pPr>
          </a:lstStyle>
          <a:p>
            <a:pPr lvl="0"/>
            <a:r>
              <a:rPr lang="en-US" noProof="0"/>
              <a:t>Click to modify the pattern title style</a:t>
            </a:r>
          </a:p>
          <a:p>
            <a:pPr lvl="1"/>
            <a:r>
              <a:rPr lang="en-US" noProof="0"/>
              <a:t>Second Level</a:t>
            </a:r>
          </a:p>
          <a:p>
            <a:pPr lvl="2"/>
            <a:r>
              <a:rPr lang="en-US"/>
              <a:t>Third</a:t>
            </a:r>
            <a:r>
              <a:rPr lang="en-US" noProof="0"/>
              <a:t> Level</a:t>
            </a:r>
          </a:p>
          <a:p>
            <a:pPr lvl="3"/>
            <a:r>
              <a:rPr lang="en-US"/>
              <a:t>Fourth</a:t>
            </a:r>
            <a:r>
              <a:rPr lang="en-US" noProof="0"/>
              <a:t> Level</a:t>
            </a:r>
          </a:p>
          <a:p>
            <a:pPr lvl="4"/>
            <a:r>
              <a:rPr lang="en-US"/>
              <a:t>Fifth</a:t>
            </a:r>
            <a:r>
              <a:rPr lang="en-US" noProof="0"/>
              <a:t> Level</a:t>
            </a:r>
            <a:endParaRPr lang="en-US" noProof="0" dirty="0"/>
          </a:p>
        </p:txBody>
      </p:sp>
      <p:sp>
        <p:nvSpPr>
          <p:cNvPr id="11" name="Text Placeholder 5">
            <a:extLst>
              <a:ext uri="{FF2B5EF4-FFF2-40B4-BE49-F238E27FC236}">
                <a16:creationId xmlns:a16="http://schemas.microsoft.com/office/drawing/2014/main" id="{68B15F64-0594-639C-8BD3-4D00FA4D7D72}"/>
              </a:ext>
            </a:extLst>
          </p:cNvPr>
          <p:cNvSpPr>
            <a:spLocks noGrp="1"/>
          </p:cNvSpPr>
          <p:nvPr>
            <p:ph type="body" sz="quarter" idx="31" hasCustomPrompt="1"/>
          </p:nvPr>
        </p:nvSpPr>
        <p:spPr>
          <a:xfrm>
            <a:off x="5027647" y="3410703"/>
            <a:ext cx="1904330" cy="270325"/>
          </a:xfrm>
        </p:spPr>
        <p:txBody>
          <a:bodyPr/>
          <a:lstStyle>
            <a:lvl1pPr>
              <a:lnSpc>
                <a:spcPct val="100000"/>
              </a:lnSpc>
              <a:spcBef>
                <a:spcPts val="0"/>
              </a:spcBef>
              <a:defRPr sz="1300" b="0" i="0">
                <a:solidFill>
                  <a:schemeClr val="bg1"/>
                </a:solidFill>
                <a:latin typeface="IberPangea Text" panose="020B0504000000000000" pitchFamily="34" charset="0"/>
                <a:ea typeface="IberPangea Text" panose="020B0504000000000000" pitchFamily="34" charset="0"/>
                <a:cs typeface="IberPangea Text" panose="020B0504000000000000" pitchFamily="34" charset="0"/>
              </a:defRPr>
            </a:lvl1pPr>
            <a:lvl2pPr>
              <a:defRPr sz="13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2pPr>
            <a:lvl3pPr>
              <a:defRPr sz="13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3pPr>
            <a:lvl4pPr>
              <a:defRPr sz="13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4pPr>
            <a:lvl5pPr>
              <a:lnSpc>
                <a:spcPct val="100000"/>
              </a:lnSpc>
              <a:defRPr sz="13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5pPr>
          </a:lstStyle>
          <a:p>
            <a:pPr lvl="0"/>
            <a:r>
              <a:rPr lang="en-US"/>
              <a:t>Click to modify the pattern title style</a:t>
            </a:r>
            <a:endParaRPr lang="en-US" dirty="0"/>
          </a:p>
        </p:txBody>
      </p:sp>
      <p:sp>
        <p:nvSpPr>
          <p:cNvPr id="12" name="Text Placeholder 5">
            <a:extLst>
              <a:ext uri="{FF2B5EF4-FFF2-40B4-BE49-F238E27FC236}">
                <a16:creationId xmlns:a16="http://schemas.microsoft.com/office/drawing/2014/main" id="{FAAE9775-70D8-CCE8-4C68-2A0D493EDEA0}"/>
              </a:ext>
            </a:extLst>
          </p:cNvPr>
          <p:cNvSpPr>
            <a:spLocks noGrp="1"/>
          </p:cNvSpPr>
          <p:nvPr>
            <p:ph type="body" sz="quarter" idx="32" hasCustomPrompt="1"/>
          </p:nvPr>
        </p:nvSpPr>
        <p:spPr>
          <a:xfrm>
            <a:off x="7337861" y="3681413"/>
            <a:ext cx="1904330" cy="2628107"/>
          </a:xfrm>
        </p:spPr>
        <p:txBody>
          <a:bodyPr/>
          <a:lstStyle>
            <a:lvl1pPr>
              <a:buClr>
                <a:schemeClr val="bg1"/>
              </a:buClr>
              <a:defRPr sz="800" b="0" i="0">
                <a:solidFill>
                  <a:schemeClr val="bg1"/>
                </a:solidFill>
                <a:latin typeface="IberPangea Text" panose="020B0504000000000000" pitchFamily="34" charset="0"/>
                <a:ea typeface="IberPangea Text" panose="020B0504000000000000" pitchFamily="34" charset="0"/>
                <a:cs typeface="IberPangea Text" panose="020B0504000000000000" pitchFamily="34" charset="0"/>
              </a:defRPr>
            </a:lvl1pPr>
            <a:lvl2pPr>
              <a:buClr>
                <a:schemeClr val="bg1"/>
              </a:buClr>
              <a:defRPr sz="800" b="0" i="0">
                <a:solidFill>
                  <a:schemeClr val="bg1"/>
                </a:solidFill>
                <a:latin typeface="IberPangea Text" panose="020B0504000000000000" pitchFamily="34" charset="0"/>
                <a:ea typeface="IberPangea Text" panose="020B0504000000000000" pitchFamily="34" charset="0"/>
                <a:cs typeface="IberPangea Text" panose="020B0504000000000000" pitchFamily="34" charset="0"/>
              </a:defRPr>
            </a:lvl2pPr>
            <a:lvl3pPr>
              <a:buClr>
                <a:schemeClr val="bg1"/>
              </a:buClr>
              <a:defRPr sz="800" b="0" i="0">
                <a:solidFill>
                  <a:schemeClr val="bg1"/>
                </a:solidFill>
                <a:latin typeface="IberPangea Text" panose="020B0504000000000000" pitchFamily="34" charset="0"/>
                <a:ea typeface="IberPangea Text" panose="020B0504000000000000" pitchFamily="34" charset="0"/>
                <a:cs typeface="IberPangea Text" panose="020B0504000000000000" pitchFamily="34" charset="0"/>
              </a:defRPr>
            </a:lvl3pPr>
            <a:lvl4pPr>
              <a:buClr>
                <a:schemeClr val="bg1"/>
              </a:buClr>
              <a:defRPr sz="800" b="0" i="0">
                <a:solidFill>
                  <a:schemeClr val="bg1"/>
                </a:solidFill>
                <a:latin typeface="IberPangea Text" panose="020B0504000000000000" pitchFamily="34" charset="0"/>
                <a:ea typeface="IberPangea Text" panose="020B0504000000000000" pitchFamily="34" charset="0"/>
                <a:cs typeface="IberPangea Text" panose="020B0504000000000000" pitchFamily="34" charset="0"/>
              </a:defRPr>
            </a:lvl4pPr>
            <a:lvl5pPr>
              <a:lnSpc>
                <a:spcPct val="100000"/>
              </a:lnSpc>
              <a:buClr>
                <a:schemeClr val="bg1"/>
              </a:buClr>
              <a:defRPr sz="800" b="0" i="0">
                <a:solidFill>
                  <a:schemeClr val="bg1"/>
                </a:solidFill>
                <a:latin typeface="IberPangea Text" panose="020B0504000000000000" pitchFamily="34" charset="0"/>
                <a:ea typeface="IberPangea Text" panose="020B0504000000000000" pitchFamily="34" charset="0"/>
                <a:cs typeface="IberPangea Text" panose="020B0504000000000000" pitchFamily="34" charset="0"/>
              </a:defRPr>
            </a:lvl5pPr>
          </a:lstStyle>
          <a:p>
            <a:pPr lvl="0"/>
            <a:r>
              <a:rPr lang="en-US" noProof="0"/>
              <a:t>Click to modify the pattern title style</a:t>
            </a:r>
          </a:p>
          <a:p>
            <a:pPr lvl="1"/>
            <a:r>
              <a:rPr lang="en-US" noProof="0"/>
              <a:t>Second Level</a:t>
            </a:r>
          </a:p>
          <a:p>
            <a:pPr lvl="2"/>
            <a:r>
              <a:rPr lang="en-US"/>
              <a:t>Third</a:t>
            </a:r>
            <a:r>
              <a:rPr lang="en-US" noProof="0"/>
              <a:t> Level</a:t>
            </a:r>
          </a:p>
          <a:p>
            <a:pPr lvl="3"/>
            <a:r>
              <a:rPr lang="en-US"/>
              <a:t>Fourth</a:t>
            </a:r>
            <a:r>
              <a:rPr lang="en-US" noProof="0"/>
              <a:t> Level</a:t>
            </a:r>
          </a:p>
          <a:p>
            <a:pPr lvl="4"/>
            <a:r>
              <a:rPr lang="en-US"/>
              <a:t>Fifth</a:t>
            </a:r>
            <a:r>
              <a:rPr lang="en-US" noProof="0"/>
              <a:t> Level</a:t>
            </a:r>
            <a:endParaRPr lang="en-US" noProof="0" dirty="0"/>
          </a:p>
        </p:txBody>
      </p:sp>
      <p:sp>
        <p:nvSpPr>
          <p:cNvPr id="13" name="Text Placeholder 5">
            <a:extLst>
              <a:ext uri="{FF2B5EF4-FFF2-40B4-BE49-F238E27FC236}">
                <a16:creationId xmlns:a16="http://schemas.microsoft.com/office/drawing/2014/main" id="{9FF942FA-098D-3643-6D5A-D9A9748252E7}"/>
              </a:ext>
            </a:extLst>
          </p:cNvPr>
          <p:cNvSpPr>
            <a:spLocks noGrp="1"/>
          </p:cNvSpPr>
          <p:nvPr>
            <p:ph type="body" sz="quarter" idx="33" hasCustomPrompt="1"/>
          </p:nvPr>
        </p:nvSpPr>
        <p:spPr>
          <a:xfrm>
            <a:off x="7337861" y="3410703"/>
            <a:ext cx="1904330" cy="270325"/>
          </a:xfrm>
        </p:spPr>
        <p:txBody>
          <a:bodyPr/>
          <a:lstStyle>
            <a:lvl1pPr>
              <a:lnSpc>
                <a:spcPct val="100000"/>
              </a:lnSpc>
              <a:spcBef>
                <a:spcPts val="0"/>
              </a:spcBef>
              <a:defRPr sz="1300" b="0" i="0">
                <a:solidFill>
                  <a:schemeClr val="bg1"/>
                </a:solidFill>
                <a:latin typeface="IberPangea Text" panose="020B0504000000000000" pitchFamily="34" charset="0"/>
                <a:ea typeface="IberPangea Text" panose="020B0504000000000000" pitchFamily="34" charset="0"/>
                <a:cs typeface="IberPangea Text" panose="020B0504000000000000" pitchFamily="34" charset="0"/>
              </a:defRPr>
            </a:lvl1pPr>
            <a:lvl2pPr>
              <a:defRPr sz="13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2pPr>
            <a:lvl3pPr>
              <a:defRPr sz="13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3pPr>
            <a:lvl4pPr>
              <a:defRPr sz="13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4pPr>
            <a:lvl5pPr>
              <a:lnSpc>
                <a:spcPct val="100000"/>
              </a:lnSpc>
              <a:defRPr sz="13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5pPr>
          </a:lstStyle>
          <a:p>
            <a:pPr lvl="0"/>
            <a:r>
              <a:rPr lang="en-US"/>
              <a:t>Click to modify the pattern title style</a:t>
            </a:r>
            <a:endParaRPr lang="en-US" dirty="0"/>
          </a:p>
        </p:txBody>
      </p:sp>
      <p:sp>
        <p:nvSpPr>
          <p:cNvPr id="14" name="Text Placeholder 5">
            <a:extLst>
              <a:ext uri="{FF2B5EF4-FFF2-40B4-BE49-F238E27FC236}">
                <a16:creationId xmlns:a16="http://schemas.microsoft.com/office/drawing/2014/main" id="{B15D3E05-601F-1507-6F0A-D8DD68851D49}"/>
              </a:ext>
            </a:extLst>
          </p:cNvPr>
          <p:cNvSpPr>
            <a:spLocks noGrp="1"/>
          </p:cNvSpPr>
          <p:nvPr>
            <p:ph type="body" sz="quarter" idx="34" hasCustomPrompt="1"/>
          </p:nvPr>
        </p:nvSpPr>
        <p:spPr>
          <a:xfrm>
            <a:off x="9648075" y="3681413"/>
            <a:ext cx="1904330" cy="2628107"/>
          </a:xfrm>
        </p:spPr>
        <p:txBody>
          <a:bodyPr/>
          <a:lstStyle>
            <a:lvl1pPr>
              <a:buClr>
                <a:schemeClr val="bg1"/>
              </a:buClr>
              <a:defRPr sz="800" b="0" i="0">
                <a:solidFill>
                  <a:schemeClr val="bg1"/>
                </a:solidFill>
                <a:latin typeface="IberPangea Text" panose="020B0504000000000000" pitchFamily="34" charset="0"/>
                <a:ea typeface="IberPangea Text" panose="020B0504000000000000" pitchFamily="34" charset="0"/>
                <a:cs typeface="IberPangea Text" panose="020B0504000000000000" pitchFamily="34" charset="0"/>
              </a:defRPr>
            </a:lvl1pPr>
            <a:lvl2pPr>
              <a:buClr>
                <a:schemeClr val="bg1"/>
              </a:buClr>
              <a:defRPr sz="800" b="0" i="0">
                <a:solidFill>
                  <a:schemeClr val="bg1"/>
                </a:solidFill>
                <a:latin typeface="IberPangea Text" panose="020B0504000000000000" pitchFamily="34" charset="0"/>
                <a:ea typeface="IberPangea Text" panose="020B0504000000000000" pitchFamily="34" charset="0"/>
                <a:cs typeface="IberPangea Text" panose="020B0504000000000000" pitchFamily="34" charset="0"/>
              </a:defRPr>
            </a:lvl2pPr>
            <a:lvl3pPr>
              <a:buClr>
                <a:schemeClr val="bg1"/>
              </a:buClr>
              <a:defRPr sz="800" b="0" i="0">
                <a:solidFill>
                  <a:schemeClr val="bg1"/>
                </a:solidFill>
                <a:latin typeface="IberPangea Text" panose="020B0504000000000000" pitchFamily="34" charset="0"/>
                <a:ea typeface="IberPangea Text" panose="020B0504000000000000" pitchFamily="34" charset="0"/>
                <a:cs typeface="IberPangea Text" panose="020B0504000000000000" pitchFamily="34" charset="0"/>
              </a:defRPr>
            </a:lvl3pPr>
            <a:lvl4pPr>
              <a:buClr>
                <a:schemeClr val="bg1"/>
              </a:buClr>
              <a:defRPr sz="800" b="0" i="0">
                <a:solidFill>
                  <a:schemeClr val="bg1"/>
                </a:solidFill>
                <a:latin typeface="IberPangea Text" panose="020B0504000000000000" pitchFamily="34" charset="0"/>
                <a:ea typeface="IberPangea Text" panose="020B0504000000000000" pitchFamily="34" charset="0"/>
                <a:cs typeface="IberPangea Text" panose="020B0504000000000000" pitchFamily="34" charset="0"/>
              </a:defRPr>
            </a:lvl4pPr>
            <a:lvl5pPr>
              <a:lnSpc>
                <a:spcPct val="100000"/>
              </a:lnSpc>
              <a:buClr>
                <a:schemeClr val="bg1"/>
              </a:buClr>
              <a:defRPr sz="800" b="0" i="0">
                <a:solidFill>
                  <a:schemeClr val="bg1"/>
                </a:solidFill>
                <a:latin typeface="IberPangea Text" panose="020B0504000000000000" pitchFamily="34" charset="0"/>
                <a:ea typeface="IberPangea Text" panose="020B0504000000000000" pitchFamily="34" charset="0"/>
                <a:cs typeface="IberPangea Text" panose="020B0504000000000000" pitchFamily="34" charset="0"/>
              </a:defRPr>
            </a:lvl5pPr>
          </a:lstStyle>
          <a:p>
            <a:pPr lvl="0"/>
            <a:r>
              <a:rPr lang="en-US" noProof="0"/>
              <a:t>Click to modify the pattern title style</a:t>
            </a:r>
          </a:p>
          <a:p>
            <a:pPr lvl="1"/>
            <a:r>
              <a:rPr lang="en-US" noProof="0"/>
              <a:t>Second Level</a:t>
            </a:r>
          </a:p>
          <a:p>
            <a:pPr lvl="2"/>
            <a:r>
              <a:rPr lang="en-US"/>
              <a:t>Third</a:t>
            </a:r>
            <a:r>
              <a:rPr lang="en-US" noProof="0"/>
              <a:t> Level</a:t>
            </a:r>
          </a:p>
          <a:p>
            <a:pPr lvl="3"/>
            <a:r>
              <a:rPr lang="en-US"/>
              <a:t>Fourth</a:t>
            </a:r>
            <a:r>
              <a:rPr lang="en-US" noProof="0"/>
              <a:t> Level</a:t>
            </a:r>
          </a:p>
          <a:p>
            <a:pPr lvl="4"/>
            <a:r>
              <a:rPr lang="en-US"/>
              <a:t>Fifth</a:t>
            </a:r>
            <a:r>
              <a:rPr lang="en-US" noProof="0"/>
              <a:t> Level</a:t>
            </a:r>
            <a:endParaRPr lang="en-US" noProof="0" dirty="0"/>
          </a:p>
        </p:txBody>
      </p:sp>
      <p:sp>
        <p:nvSpPr>
          <p:cNvPr id="15" name="Text Placeholder 5">
            <a:extLst>
              <a:ext uri="{FF2B5EF4-FFF2-40B4-BE49-F238E27FC236}">
                <a16:creationId xmlns:a16="http://schemas.microsoft.com/office/drawing/2014/main" id="{02F4DDE4-E53E-7E65-2C0F-F3B3AD176BB5}"/>
              </a:ext>
            </a:extLst>
          </p:cNvPr>
          <p:cNvSpPr>
            <a:spLocks noGrp="1"/>
          </p:cNvSpPr>
          <p:nvPr>
            <p:ph type="body" sz="quarter" idx="35" hasCustomPrompt="1"/>
          </p:nvPr>
        </p:nvSpPr>
        <p:spPr>
          <a:xfrm>
            <a:off x="9648075" y="3410703"/>
            <a:ext cx="1904330" cy="270325"/>
          </a:xfrm>
        </p:spPr>
        <p:txBody>
          <a:bodyPr/>
          <a:lstStyle>
            <a:lvl1pPr>
              <a:lnSpc>
                <a:spcPct val="100000"/>
              </a:lnSpc>
              <a:spcBef>
                <a:spcPts val="0"/>
              </a:spcBef>
              <a:defRPr sz="1300" b="0" i="0">
                <a:solidFill>
                  <a:schemeClr val="bg1"/>
                </a:solidFill>
                <a:latin typeface="IberPangea Text" panose="020B0504000000000000" pitchFamily="34" charset="0"/>
                <a:ea typeface="IberPangea Text" panose="020B0504000000000000" pitchFamily="34" charset="0"/>
                <a:cs typeface="IberPangea Text" panose="020B0504000000000000" pitchFamily="34" charset="0"/>
              </a:defRPr>
            </a:lvl1pPr>
            <a:lvl2pPr>
              <a:defRPr sz="13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2pPr>
            <a:lvl3pPr>
              <a:defRPr sz="13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3pPr>
            <a:lvl4pPr>
              <a:defRPr sz="13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4pPr>
            <a:lvl5pPr>
              <a:lnSpc>
                <a:spcPct val="100000"/>
              </a:lnSpc>
              <a:defRPr sz="13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5pPr>
          </a:lstStyle>
          <a:p>
            <a:pPr lvl="0"/>
            <a:r>
              <a:rPr lang="en-US"/>
              <a:t>Click to modify the pattern title style</a:t>
            </a:r>
            <a:endParaRPr lang="en-US" dirty="0"/>
          </a:p>
        </p:txBody>
      </p:sp>
      <p:grpSp>
        <p:nvGrpSpPr>
          <p:cNvPr id="20" name="Grupo 19">
            <a:extLst>
              <a:ext uri="{FF2B5EF4-FFF2-40B4-BE49-F238E27FC236}">
                <a16:creationId xmlns:a16="http://schemas.microsoft.com/office/drawing/2014/main" id="{0CFFA013-2AA4-1C32-6620-6B9C92589B2D}"/>
              </a:ext>
            </a:extLst>
          </p:cNvPr>
          <p:cNvGrpSpPr/>
          <p:nvPr userDrawn="1"/>
        </p:nvGrpSpPr>
        <p:grpSpPr>
          <a:xfrm>
            <a:off x="404912" y="6288889"/>
            <a:ext cx="359979" cy="328590"/>
            <a:chOff x="809771" y="12577778"/>
            <a:chExt cx="719911" cy="657179"/>
          </a:xfrm>
          <a:solidFill>
            <a:schemeClr val="bg1"/>
          </a:solidFill>
        </p:grpSpPr>
        <p:sp>
          <p:nvSpPr>
            <p:cNvPr id="17" name="Forma libre: forma 16">
              <a:extLst>
                <a:ext uri="{FF2B5EF4-FFF2-40B4-BE49-F238E27FC236}">
                  <a16:creationId xmlns:a16="http://schemas.microsoft.com/office/drawing/2014/main" id="{73D2495B-631A-2FD1-C0CE-A6D82626984B}"/>
                </a:ext>
              </a:extLst>
            </p:cNvPr>
            <p:cNvSpPr/>
            <p:nvPr/>
          </p:nvSpPr>
          <p:spPr>
            <a:xfrm>
              <a:off x="1197118" y="12577778"/>
              <a:ext cx="332564" cy="531900"/>
            </a:xfrm>
            <a:custGeom>
              <a:avLst/>
              <a:gdLst>
                <a:gd name="connsiteX0" fmla="*/ 0 w 332564"/>
                <a:gd name="connsiteY0" fmla="*/ 379208 h 531900"/>
                <a:gd name="connsiteX1" fmla="*/ 44132 w 332564"/>
                <a:gd name="connsiteY1" fmla="*/ 486470 h 531900"/>
                <a:gd name="connsiteX2" fmla="*/ 220290 w 332564"/>
                <a:gd name="connsiteY2" fmla="*/ 515260 h 531900"/>
                <a:gd name="connsiteX3" fmla="*/ 273206 w 332564"/>
                <a:gd name="connsiteY3" fmla="*/ 0 h 531900"/>
                <a:gd name="connsiteX4" fmla="*/ 0 w 332564"/>
                <a:gd name="connsiteY4" fmla="*/ 379208 h 5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564" h="531900">
                  <a:moveTo>
                    <a:pt x="0" y="379208"/>
                  </a:moveTo>
                  <a:cubicBezTo>
                    <a:pt x="-60" y="419371"/>
                    <a:pt x="15804" y="457928"/>
                    <a:pt x="44132" y="486470"/>
                  </a:cubicBezTo>
                  <a:cubicBezTo>
                    <a:pt x="98763" y="540970"/>
                    <a:pt x="172993" y="540891"/>
                    <a:pt x="220290" y="515260"/>
                  </a:cubicBezTo>
                  <a:cubicBezTo>
                    <a:pt x="278324" y="483891"/>
                    <a:pt x="408424" y="389918"/>
                    <a:pt x="273206" y="0"/>
                  </a:cubicBezTo>
                  <a:cubicBezTo>
                    <a:pt x="273312" y="184051"/>
                    <a:pt x="0" y="202762"/>
                    <a:pt x="0" y="379208"/>
                  </a:cubicBezTo>
                  <a:close/>
                </a:path>
              </a:pathLst>
            </a:custGeom>
            <a:grpFill/>
            <a:ln w="2619" cap="flat">
              <a:noFill/>
              <a:prstDash val="solid"/>
              <a:miter/>
            </a:ln>
          </p:spPr>
          <p:txBody>
            <a:bodyPr rtlCol="0" anchor="ctr"/>
            <a:lstStyle/>
            <a:p>
              <a:endParaRPr lang="es-ES" sz="900"/>
            </a:p>
          </p:txBody>
        </p:sp>
        <p:sp>
          <p:nvSpPr>
            <p:cNvPr id="18" name="Forma libre: forma 17">
              <a:extLst>
                <a:ext uri="{FF2B5EF4-FFF2-40B4-BE49-F238E27FC236}">
                  <a16:creationId xmlns:a16="http://schemas.microsoft.com/office/drawing/2014/main" id="{B06D030C-22EA-68CB-0996-E06BBA125D80}"/>
                </a:ext>
              </a:extLst>
            </p:cNvPr>
            <p:cNvSpPr/>
            <p:nvPr/>
          </p:nvSpPr>
          <p:spPr>
            <a:xfrm>
              <a:off x="1003471" y="12577778"/>
              <a:ext cx="318050" cy="531877"/>
            </a:xfrm>
            <a:custGeom>
              <a:avLst/>
              <a:gdLst>
                <a:gd name="connsiteX0" fmla="*/ 318050 w 318050"/>
                <a:gd name="connsiteY0" fmla="*/ 161131 h 531877"/>
                <a:gd name="connsiteX1" fmla="*/ 273206 w 318050"/>
                <a:gd name="connsiteY1" fmla="*/ 0 h 531877"/>
                <a:gd name="connsiteX2" fmla="*/ 0 w 318050"/>
                <a:gd name="connsiteY2" fmla="*/ 379208 h 531877"/>
                <a:gd name="connsiteX3" fmla="*/ 44132 w 318050"/>
                <a:gd name="connsiteY3" fmla="*/ 486470 h 531877"/>
                <a:gd name="connsiteX4" fmla="*/ 220290 w 318050"/>
                <a:gd name="connsiteY4" fmla="*/ 515260 h 531877"/>
                <a:gd name="connsiteX5" fmla="*/ 318050 w 318050"/>
                <a:gd name="connsiteY5" fmla="*/ 161131 h 531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8050" h="531877">
                  <a:moveTo>
                    <a:pt x="318050" y="161131"/>
                  </a:moveTo>
                  <a:cubicBezTo>
                    <a:pt x="309081" y="112894"/>
                    <a:pt x="294705" y="63500"/>
                    <a:pt x="273206" y="0"/>
                  </a:cubicBezTo>
                  <a:cubicBezTo>
                    <a:pt x="273206" y="184051"/>
                    <a:pt x="0" y="202762"/>
                    <a:pt x="0" y="379208"/>
                  </a:cubicBezTo>
                  <a:cubicBezTo>
                    <a:pt x="-60" y="419371"/>
                    <a:pt x="15804" y="457928"/>
                    <a:pt x="44132" y="486470"/>
                  </a:cubicBezTo>
                  <a:cubicBezTo>
                    <a:pt x="98789" y="540970"/>
                    <a:pt x="173573" y="540839"/>
                    <a:pt x="220290" y="515260"/>
                  </a:cubicBezTo>
                  <a:cubicBezTo>
                    <a:pt x="111425" y="399708"/>
                    <a:pt x="149832" y="265946"/>
                    <a:pt x="318050" y="161131"/>
                  </a:cubicBezTo>
                  <a:close/>
                </a:path>
              </a:pathLst>
            </a:custGeom>
            <a:grpFill/>
            <a:ln w="2619" cap="flat">
              <a:noFill/>
              <a:prstDash val="solid"/>
              <a:miter/>
            </a:ln>
          </p:spPr>
          <p:txBody>
            <a:bodyPr rtlCol="0" anchor="ctr"/>
            <a:lstStyle/>
            <a:p>
              <a:endParaRPr lang="es-ES" sz="900"/>
            </a:p>
          </p:txBody>
        </p:sp>
        <p:sp>
          <p:nvSpPr>
            <p:cNvPr id="19" name="Forma libre: forma 18">
              <a:extLst>
                <a:ext uri="{FF2B5EF4-FFF2-40B4-BE49-F238E27FC236}">
                  <a16:creationId xmlns:a16="http://schemas.microsoft.com/office/drawing/2014/main" id="{12C7C11D-895C-1695-9F81-4817F0359254}"/>
                </a:ext>
              </a:extLst>
            </p:cNvPr>
            <p:cNvSpPr/>
            <p:nvPr/>
          </p:nvSpPr>
          <p:spPr>
            <a:xfrm>
              <a:off x="809771" y="12577778"/>
              <a:ext cx="318076" cy="657179"/>
            </a:xfrm>
            <a:custGeom>
              <a:avLst/>
              <a:gdLst>
                <a:gd name="connsiteX0" fmla="*/ 318076 w 318076"/>
                <a:gd name="connsiteY0" fmla="*/ 161131 h 657179"/>
                <a:gd name="connsiteX1" fmla="*/ 273232 w 318076"/>
                <a:gd name="connsiteY1" fmla="*/ 0 h 657179"/>
                <a:gd name="connsiteX2" fmla="*/ 0 w 318076"/>
                <a:gd name="connsiteY2" fmla="*/ 379208 h 657179"/>
                <a:gd name="connsiteX3" fmla="*/ 73492 w 318076"/>
                <a:gd name="connsiteY3" fmla="*/ 509549 h 657179"/>
                <a:gd name="connsiteX4" fmla="*/ 66527 w 318076"/>
                <a:gd name="connsiteY4" fmla="*/ 657180 h 657179"/>
                <a:gd name="connsiteX5" fmla="*/ 101559 w 318076"/>
                <a:gd name="connsiteY5" fmla="*/ 651390 h 657179"/>
                <a:gd name="connsiteX6" fmla="*/ 96045 w 318076"/>
                <a:gd name="connsiteY6" fmla="*/ 520812 h 657179"/>
                <a:gd name="connsiteX7" fmla="*/ 220316 w 318076"/>
                <a:gd name="connsiteY7" fmla="*/ 515260 h 657179"/>
                <a:gd name="connsiteX8" fmla="*/ 318076 w 318076"/>
                <a:gd name="connsiteY8" fmla="*/ 161131 h 657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8076" h="657179">
                  <a:moveTo>
                    <a:pt x="318076" y="161131"/>
                  </a:moveTo>
                  <a:cubicBezTo>
                    <a:pt x="309081" y="112894"/>
                    <a:pt x="294705" y="63500"/>
                    <a:pt x="273232" y="0"/>
                  </a:cubicBezTo>
                  <a:cubicBezTo>
                    <a:pt x="273232" y="184051"/>
                    <a:pt x="0" y="202762"/>
                    <a:pt x="0" y="379208"/>
                  </a:cubicBezTo>
                  <a:cubicBezTo>
                    <a:pt x="0" y="469707"/>
                    <a:pt x="73492" y="509549"/>
                    <a:pt x="73492" y="509549"/>
                  </a:cubicBezTo>
                  <a:cubicBezTo>
                    <a:pt x="62106" y="557915"/>
                    <a:pt x="59745" y="607959"/>
                    <a:pt x="66527" y="657180"/>
                  </a:cubicBezTo>
                  <a:lnTo>
                    <a:pt x="101559" y="651390"/>
                  </a:lnTo>
                  <a:cubicBezTo>
                    <a:pt x="84439" y="591917"/>
                    <a:pt x="94938" y="527154"/>
                    <a:pt x="96045" y="520812"/>
                  </a:cubicBezTo>
                  <a:cubicBezTo>
                    <a:pt x="140890" y="538733"/>
                    <a:pt x="187132" y="533417"/>
                    <a:pt x="220316" y="515260"/>
                  </a:cubicBezTo>
                  <a:cubicBezTo>
                    <a:pt x="111451" y="399708"/>
                    <a:pt x="149858" y="265946"/>
                    <a:pt x="318076" y="161131"/>
                  </a:cubicBezTo>
                  <a:close/>
                </a:path>
              </a:pathLst>
            </a:custGeom>
            <a:grpFill/>
            <a:ln w="2619" cap="flat">
              <a:noFill/>
              <a:prstDash val="solid"/>
              <a:miter/>
            </a:ln>
          </p:spPr>
          <p:txBody>
            <a:bodyPr rtlCol="0" anchor="ctr"/>
            <a:lstStyle/>
            <a:p>
              <a:endParaRPr lang="es-ES" sz="900"/>
            </a:p>
          </p:txBody>
        </p:sp>
      </p:grpSp>
    </p:spTree>
    <p:extLst>
      <p:ext uri="{BB962C8B-B14F-4D97-AF65-F5344CB8AC3E}">
        <p14:creationId xmlns:p14="http://schemas.microsoft.com/office/powerpoint/2010/main" val="4119188916"/>
      </p:ext>
    </p:extLst>
  </p:cSld>
  <p:clrMapOvr>
    <a:masterClrMapping/>
  </p:clrMapOvr>
  <p:extLst>
    <p:ext uri="{DCECCB84-F9BA-43D5-87BE-67443E8EF086}">
      <p15:sldGuideLst xmlns:p15="http://schemas.microsoft.com/office/powerpoint/2012/main">
        <p15:guide id="1" pos="12149">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 Column 1 Imag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213CB03-640E-6669-471F-12AD2AE6ED3D}"/>
              </a:ext>
            </a:extLst>
          </p:cNvPr>
          <p:cNvSpPr>
            <a:spLocks noGrp="1"/>
          </p:cNvSpPr>
          <p:nvPr>
            <p:ph type="body" sz="quarter" idx="20" hasCustomPrompt="1"/>
          </p:nvPr>
        </p:nvSpPr>
        <p:spPr>
          <a:xfrm>
            <a:off x="407220" y="2776538"/>
            <a:ext cx="3006127" cy="3532982"/>
          </a:xfrm>
        </p:spPr>
        <p:txBody>
          <a:bodyPr/>
          <a:lstStyle/>
          <a:p>
            <a:pPr lvl="0"/>
            <a:r>
              <a:rPr lang="en-US" noProof="0"/>
              <a:t>Click to modify the pattern title style</a:t>
            </a:r>
          </a:p>
          <a:p>
            <a:pPr lvl="1"/>
            <a:r>
              <a:rPr lang="en-US" noProof="0"/>
              <a:t>Second Level</a:t>
            </a:r>
          </a:p>
          <a:p>
            <a:pPr lvl="2"/>
            <a:r>
              <a:rPr lang="en-US"/>
              <a:t>Third</a:t>
            </a:r>
            <a:r>
              <a:rPr lang="en-US" noProof="0"/>
              <a:t> Level</a:t>
            </a:r>
          </a:p>
          <a:p>
            <a:pPr lvl="3"/>
            <a:r>
              <a:rPr lang="en-US"/>
              <a:t>Fourth</a:t>
            </a:r>
            <a:r>
              <a:rPr lang="en-US" noProof="0"/>
              <a:t> Level</a:t>
            </a:r>
          </a:p>
          <a:p>
            <a:pPr lvl="4"/>
            <a:r>
              <a:rPr lang="en-US"/>
              <a:t>Fifth</a:t>
            </a:r>
            <a:r>
              <a:rPr lang="en-US" noProof="0"/>
              <a:t> Level</a:t>
            </a:r>
            <a:endParaRPr lang="en-US" noProof="0" dirty="0"/>
          </a:p>
        </p:txBody>
      </p:sp>
      <p:sp>
        <p:nvSpPr>
          <p:cNvPr id="7" name="Picture Placeholder 6">
            <a:extLst>
              <a:ext uri="{FF2B5EF4-FFF2-40B4-BE49-F238E27FC236}">
                <a16:creationId xmlns:a16="http://schemas.microsoft.com/office/drawing/2014/main" id="{39CEEF4A-7598-08FC-4508-B7EB08BD0A5A}"/>
              </a:ext>
            </a:extLst>
          </p:cNvPr>
          <p:cNvSpPr>
            <a:spLocks noGrp="1"/>
          </p:cNvSpPr>
          <p:nvPr>
            <p:ph type="pic" sz="quarter" idx="13" hasCustomPrompt="1"/>
          </p:nvPr>
        </p:nvSpPr>
        <p:spPr>
          <a:xfrm>
            <a:off x="3719755" y="1539551"/>
            <a:ext cx="8065025" cy="4769769"/>
          </a:xfrm>
          <a:prstGeom prst="roundRect">
            <a:avLst>
              <a:gd name="adj" fmla="val 1974"/>
            </a:avLst>
          </a:prstGeom>
        </p:spPr>
        <p:txBody>
          <a:bodyPr/>
          <a:lstStyle/>
          <a:p>
            <a:r>
              <a:rPr lang="en-US" dirty="0"/>
              <a:t>Click on the icon to add an image</a:t>
            </a:r>
          </a:p>
        </p:txBody>
      </p:sp>
      <p:sp>
        <p:nvSpPr>
          <p:cNvPr id="9" name="Text Placeholder 32">
            <a:extLst>
              <a:ext uri="{FF2B5EF4-FFF2-40B4-BE49-F238E27FC236}">
                <a16:creationId xmlns:a16="http://schemas.microsoft.com/office/drawing/2014/main" id="{C9179BF4-1D27-9C70-FF1F-C39F60EB1322}"/>
              </a:ext>
            </a:extLst>
          </p:cNvPr>
          <p:cNvSpPr>
            <a:spLocks noGrp="1"/>
          </p:cNvSpPr>
          <p:nvPr>
            <p:ph type="body" sz="quarter" idx="19" hasCustomPrompt="1"/>
          </p:nvPr>
        </p:nvSpPr>
        <p:spPr>
          <a:xfrm>
            <a:off x="407220" y="1539551"/>
            <a:ext cx="3006127" cy="333699"/>
          </a:xfrm>
          <a:prstGeom prst="rect">
            <a:avLst/>
          </a:prstGeom>
        </p:spPr>
        <p:txBody>
          <a:bodyPr>
            <a:normAutofit/>
          </a:bodyPr>
          <a:lstStyle>
            <a:lvl1pPr>
              <a:defRPr sz="12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r>
              <a:rPr lang="en-US" dirty="0"/>
              <a:t>Click here to add your Section Subtitle</a:t>
            </a:r>
          </a:p>
        </p:txBody>
      </p:sp>
      <p:sp>
        <p:nvSpPr>
          <p:cNvPr id="11" name="Marcador de número de diapositiva 5">
            <a:extLst>
              <a:ext uri="{FF2B5EF4-FFF2-40B4-BE49-F238E27FC236}">
                <a16:creationId xmlns:a16="http://schemas.microsoft.com/office/drawing/2014/main" id="{13EEDF33-A1D8-F41B-CC18-CBD09C41419B}"/>
              </a:ext>
            </a:extLst>
          </p:cNvPr>
          <p:cNvSpPr>
            <a:spLocks noGrp="1"/>
          </p:cNvSpPr>
          <p:nvPr>
            <p:ph type="sldNum" sz="quarter" idx="4"/>
          </p:nvPr>
        </p:nvSpPr>
        <p:spPr>
          <a:xfrm>
            <a:off x="11164831" y="6453336"/>
            <a:ext cx="619949" cy="240553"/>
          </a:xfrm>
          <a:prstGeom prst="rect">
            <a:avLst/>
          </a:prstGeom>
        </p:spPr>
        <p:txBody>
          <a:bodyPr anchor="b"/>
          <a:lstStyle>
            <a:lvl1pPr algn="r">
              <a:defRPr sz="600" b="0" i="0">
                <a:solidFill>
                  <a:schemeClr val="tx2"/>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stStyle>
          <a:p>
            <a:fld id="{92A49E42-579D-0A4D-A382-D64C66A04E33}" type="slidenum">
              <a:rPr lang="en-US" smtClean="0"/>
              <a:pPr/>
              <a:t>‹N°›</a:t>
            </a:fld>
            <a:endParaRPr lang="en-US" dirty="0"/>
          </a:p>
        </p:txBody>
      </p:sp>
      <p:sp>
        <p:nvSpPr>
          <p:cNvPr id="2" name="Title 1">
            <a:extLst>
              <a:ext uri="{FF2B5EF4-FFF2-40B4-BE49-F238E27FC236}">
                <a16:creationId xmlns:a16="http://schemas.microsoft.com/office/drawing/2014/main" id="{7C4FA439-4FD6-9C9B-4AB0-7E5C4522B6B8}"/>
              </a:ext>
            </a:extLst>
          </p:cNvPr>
          <p:cNvSpPr>
            <a:spLocks noGrp="1"/>
          </p:cNvSpPr>
          <p:nvPr>
            <p:ph type="title" hasCustomPrompt="1"/>
          </p:nvPr>
        </p:nvSpPr>
        <p:spPr/>
        <p:txBody>
          <a:bodyPr/>
          <a:lstStyle/>
          <a:p>
            <a:r>
              <a:rPr lang="en-US"/>
              <a:t>Click to modify the pattern title style</a:t>
            </a:r>
            <a:endParaRPr lang="en-US" dirty="0"/>
          </a:p>
        </p:txBody>
      </p:sp>
      <p:sp>
        <p:nvSpPr>
          <p:cNvPr id="6" name="Text Placeholder 32">
            <a:extLst>
              <a:ext uri="{FF2B5EF4-FFF2-40B4-BE49-F238E27FC236}">
                <a16:creationId xmlns:a16="http://schemas.microsoft.com/office/drawing/2014/main" id="{08B70BBD-CD0C-498C-59FA-80A5BB22F99F}"/>
              </a:ext>
            </a:extLst>
          </p:cNvPr>
          <p:cNvSpPr>
            <a:spLocks noGrp="1"/>
          </p:cNvSpPr>
          <p:nvPr>
            <p:ph type="body" sz="quarter" idx="21" hasCustomPrompt="1"/>
          </p:nvPr>
        </p:nvSpPr>
        <p:spPr>
          <a:xfrm>
            <a:off x="407220" y="404813"/>
            <a:ext cx="11377559" cy="324762"/>
          </a:xfrm>
          <a:prstGeom prst="rect">
            <a:avLst/>
          </a:prstGeom>
        </p:spPr>
        <p:txBody>
          <a:bodyPr>
            <a:noAutofit/>
          </a:bodyPr>
          <a:lstStyle>
            <a:lvl1pPr>
              <a:defRPr sz="18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r>
              <a:rPr lang="es-ES" dirty="0"/>
              <a:t>Haga clic para modificar el estilo de título del patrón</a:t>
            </a:r>
            <a:endParaRPr lang="es-ES_tradnl" dirty="0"/>
          </a:p>
        </p:txBody>
      </p:sp>
      <p:sp>
        <p:nvSpPr>
          <p:cNvPr id="8" name="Text Placeholder 32">
            <a:extLst>
              <a:ext uri="{FF2B5EF4-FFF2-40B4-BE49-F238E27FC236}">
                <a16:creationId xmlns:a16="http://schemas.microsoft.com/office/drawing/2014/main" id="{C1A67E53-AB4F-EDEC-BBFB-93142F9CA695}"/>
              </a:ext>
            </a:extLst>
          </p:cNvPr>
          <p:cNvSpPr>
            <a:spLocks noGrp="1"/>
          </p:cNvSpPr>
          <p:nvPr>
            <p:ph type="body" sz="quarter" idx="22" hasCustomPrompt="1"/>
          </p:nvPr>
        </p:nvSpPr>
        <p:spPr>
          <a:xfrm>
            <a:off x="407220" y="757866"/>
            <a:ext cx="11377559" cy="231451"/>
          </a:xfrm>
          <a:prstGeom prst="rect">
            <a:avLst/>
          </a:prstGeom>
        </p:spPr>
        <p:txBody>
          <a:bodyPr>
            <a:noAutofit/>
          </a:bodyPr>
          <a:lstStyle>
            <a:lvl1pPr>
              <a:defRPr sz="14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r>
              <a:rPr lang="es-ES_tradnl" dirty="0" err="1"/>
              <a:t>Caption</a:t>
            </a:r>
            <a:endParaRPr lang="es-ES_tradnl" dirty="0"/>
          </a:p>
        </p:txBody>
      </p:sp>
    </p:spTree>
    <p:extLst>
      <p:ext uri="{BB962C8B-B14F-4D97-AF65-F5344CB8AC3E}">
        <p14:creationId xmlns:p14="http://schemas.microsoft.com/office/powerpoint/2010/main" val="3068830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 Columns 1 Image">
    <p:spTree>
      <p:nvGrpSpPr>
        <p:cNvPr id="1" name=""/>
        <p:cNvGrpSpPr/>
        <p:nvPr/>
      </p:nvGrpSpPr>
      <p:grpSpPr>
        <a:xfrm>
          <a:off x="0" y="0"/>
          <a:ext cx="0" cy="0"/>
          <a:chOff x="0" y="0"/>
          <a:chExt cx="0" cy="0"/>
        </a:xfrm>
      </p:grpSpPr>
      <p:sp>
        <p:nvSpPr>
          <p:cNvPr id="10" name="Text Placeholder 7">
            <a:extLst>
              <a:ext uri="{FF2B5EF4-FFF2-40B4-BE49-F238E27FC236}">
                <a16:creationId xmlns:a16="http://schemas.microsoft.com/office/drawing/2014/main" id="{FD563839-9123-1C75-45DF-FCDAC44374E1}"/>
              </a:ext>
            </a:extLst>
          </p:cNvPr>
          <p:cNvSpPr>
            <a:spLocks noGrp="1"/>
          </p:cNvSpPr>
          <p:nvPr>
            <p:ph type="body" sz="quarter" idx="22" hasCustomPrompt="1"/>
          </p:nvPr>
        </p:nvSpPr>
        <p:spPr>
          <a:xfrm>
            <a:off x="3571732" y="2776538"/>
            <a:ext cx="3006127" cy="3532982"/>
          </a:xfrm>
        </p:spPr>
        <p:txBody>
          <a:bodyPr/>
          <a:lstStyle/>
          <a:p>
            <a:pPr lvl="0"/>
            <a:r>
              <a:rPr lang="en-US" noProof="0"/>
              <a:t>Click to modify the pattern title style</a:t>
            </a:r>
          </a:p>
          <a:p>
            <a:pPr lvl="1"/>
            <a:r>
              <a:rPr lang="en-US" noProof="0"/>
              <a:t>Second Level</a:t>
            </a:r>
          </a:p>
          <a:p>
            <a:pPr lvl="2"/>
            <a:r>
              <a:rPr lang="en-US"/>
              <a:t>Third</a:t>
            </a:r>
            <a:r>
              <a:rPr lang="en-US" noProof="0"/>
              <a:t> Level</a:t>
            </a:r>
          </a:p>
          <a:p>
            <a:pPr lvl="3"/>
            <a:r>
              <a:rPr lang="en-US"/>
              <a:t>Fourth</a:t>
            </a:r>
            <a:r>
              <a:rPr lang="en-US" noProof="0"/>
              <a:t> Level</a:t>
            </a:r>
          </a:p>
          <a:p>
            <a:pPr lvl="4"/>
            <a:r>
              <a:rPr lang="en-US"/>
              <a:t>Fifth</a:t>
            </a:r>
            <a:r>
              <a:rPr lang="en-US" noProof="0"/>
              <a:t> Level</a:t>
            </a:r>
            <a:endParaRPr lang="en-US" noProof="0" dirty="0"/>
          </a:p>
        </p:txBody>
      </p:sp>
      <p:sp>
        <p:nvSpPr>
          <p:cNvPr id="8" name="Text Placeholder 7">
            <a:extLst>
              <a:ext uri="{FF2B5EF4-FFF2-40B4-BE49-F238E27FC236}">
                <a16:creationId xmlns:a16="http://schemas.microsoft.com/office/drawing/2014/main" id="{C257CD20-2DFB-E97A-D6EB-0C55EBFC1FF8}"/>
              </a:ext>
            </a:extLst>
          </p:cNvPr>
          <p:cNvSpPr>
            <a:spLocks noGrp="1"/>
          </p:cNvSpPr>
          <p:nvPr>
            <p:ph type="body" sz="quarter" idx="21" hasCustomPrompt="1"/>
          </p:nvPr>
        </p:nvSpPr>
        <p:spPr>
          <a:xfrm>
            <a:off x="407220" y="2776538"/>
            <a:ext cx="3006127" cy="3532982"/>
          </a:xfrm>
        </p:spPr>
        <p:txBody>
          <a:bodyPr/>
          <a:lstStyle/>
          <a:p>
            <a:pPr lvl="0"/>
            <a:r>
              <a:rPr lang="en-US" noProof="0"/>
              <a:t>Click to modify the pattern title style</a:t>
            </a:r>
          </a:p>
          <a:p>
            <a:pPr lvl="1"/>
            <a:r>
              <a:rPr lang="en-US" noProof="0"/>
              <a:t>Second Level</a:t>
            </a:r>
          </a:p>
          <a:p>
            <a:pPr lvl="2"/>
            <a:r>
              <a:rPr lang="en-US"/>
              <a:t>Third</a:t>
            </a:r>
            <a:r>
              <a:rPr lang="en-US" noProof="0"/>
              <a:t> Level</a:t>
            </a:r>
          </a:p>
          <a:p>
            <a:pPr lvl="3"/>
            <a:r>
              <a:rPr lang="en-US"/>
              <a:t>Fourth</a:t>
            </a:r>
            <a:r>
              <a:rPr lang="en-US" noProof="0"/>
              <a:t> Level</a:t>
            </a:r>
          </a:p>
          <a:p>
            <a:pPr lvl="4"/>
            <a:r>
              <a:rPr lang="en-US"/>
              <a:t>Fifth</a:t>
            </a:r>
            <a:r>
              <a:rPr lang="en-US" noProof="0"/>
              <a:t> Level</a:t>
            </a:r>
            <a:endParaRPr lang="en-US" noProof="0" dirty="0"/>
          </a:p>
        </p:txBody>
      </p:sp>
      <p:sp>
        <p:nvSpPr>
          <p:cNvPr id="7" name="Picture Placeholder 6">
            <a:extLst>
              <a:ext uri="{FF2B5EF4-FFF2-40B4-BE49-F238E27FC236}">
                <a16:creationId xmlns:a16="http://schemas.microsoft.com/office/drawing/2014/main" id="{39CEEF4A-7598-08FC-4508-B7EB08BD0A5A}"/>
              </a:ext>
            </a:extLst>
          </p:cNvPr>
          <p:cNvSpPr>
            <a:spLocks noGrp="1"/>
          </p:cNvSpPr>
          <p:nvPr>
            <p:ph type="pic" sz="quarter" idx="13" hasCustomPrompt="1"/>
          </p:nvPr>
        </p:nvSpPr>
        <p:spPr>
          <a:xfrm>
            <a:off x="6743891" y="1539551"/>
            <a:ext cx="5040888" cy="4769769"/>
          </a:xfrm>
          <a:prstGeom prst="roundRect">
            <a:avLst>
              <a:gd name="adj" fmla="val 1974"/>
            </a:avLst>
          </a:prstGeom>
        </p:spPr>
        <p:txBody>
          <a:bodyPr/>
          <a:lstStyle/>
          <a:p>
            <a:r>
              <a:rPr lang="en-US"/>
              <a:t>Click on the icon to add an image</a:t>
            </a:r>
            <a:endParaRPr lang="en-US" dirty="0"/>
          </a:p>
        </p:txBody>
      </p:sp>
      <p:sp>
        <p:nvSpPr>
          <p:cNvPr id="9" name="Text Placeholder 32">
            <a:extLst>
              <a:ext uri="{FF2B5EF4-FFF2-40B4-BE49-F238E27FC236}">
                <a16:creationId xmlns:a16="http://schemas.microsoft.com/office/drawing/2014/main" id="{C9179BF4-1D27-9C70-FF1F-C39F60EB1322}"/>
              </a:ext>
            </a:extLst>
          </p:cNvPr>
          <p:cNvSpPr>
            <a:spLocks noGrp="1"/>
          </p:cNvSpPr>
          <p:nvPr>
            <p:ph type="body" sz="quarter" idx="19" hasCustomPrompt="1"/>
          </p:nvPr>
        </p:nvSpPr>
        <p:spPr>
          <a:xfrm>
            <a:off x="407220" y="1539551"/>
            <a:ext cx="3006127" cy="333699"/>
          </a:xfrm>
          <a:prstGeom prst="rect">
            <a:avLst/>
          </a:prstGeom>
        </p:spPr>
        <p:txBody>
          <a:bodyPr>
            <a:normAutofit/>
          </a:bodyPr>
          <a:lstStyle>
            <a:lvl1pPr>
              <a:defRPr sz="12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r>
              <a:rPr lang="en-US"/>
              <a:t>Click here to add your Section Subtitle</a:t>
            </a:r>
            <a:endParaRPr lang="en-US" dirty="0"/>
          </a:p>
        </p:txBody>
      </p:sp>
      <p:sp>
        <p:nvSpPr>
          <p:cNvPr id="4" name="Marcador de número de diapositiva 5">
            <a:extLst>
              <a:ext uri="{FF2B5EF4-FFF2-40B4-BE49-F238E27FC236}">
                <a16:creationId xmlns:a16="http://schemas.microsoft.com/office/drawing/2014/main" id="{30F9D869-1AD9-34E5-5BF1-56B59F963B2C}"/>
              </a:ext>
            </a:extLst>
          </p:cNvPr>
          <p:cNvSpPr>
            <a:spLocks noGrp="1"/>
          </p:cNvSpPr>
          <p:nvPr>
            <p:ph type="sldNum" sz="quarter" idx="4"/>
          </p:nvPr>
        </p:nvSpPr>
        <p:spPr>
          <a:xfrm>
            <a:off x="11164831" y="6453336"/>
            <a:ext cx="619949" cy="240553"/>
          </a:xfrm>
          <a:prstGeom prst="rect">
            <a:avLst/>
          </a:prstGeom>
        </p:spPr>
        <p:txBody>
          <a:bodyPr anchor="b"/>
          <a:lstStyle>
            <a:lvl1pPr algn="r">
              <a:defRPr sz="600" b="0" i="0">
                <a:solidFill>
                  <a:schemeClr val="tx2"/>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stStyle>
          <a:p>
            <a:fld id="{92A49E42-579D-0A4D-A382-D64C66A04E33}" type="slidenum">
              <a:rPr lang="en-US" smtClean="0"/>
              <a:pPr/>
              <a:t>‹N°›</a:t>
            </a:fld>
            <a:endParaRPr lang="en-US" dirty="0"/>
          </a:p>
        </p:txBody>
      </p:sp>
      <p:sp>
        <p:nvSpPr>
          <p:cNvPr id="3" name="Title 2">
            <a:extLst>
              <a:ext uri="{FF2B5EF4-FFF2-40B4-BE49-F238E27FC236}">
                <a16:creationId xmlns:a16="http://schemas.microsoft.com/office/drawing/2014/main" id="{115EEC67-6366-DE65-60BD-2028120F37AD}"/>
              </a:ext>
            </a:extLst>
          </p:cNvPr>
          <p:cNvSpPr>
            <a:spLocks noGrp="1"/>
          </p:cNvSpPr>
          <p:nvPr>
            <p:ph type="title" hasCustomPrompt="1"/>
          </p:nvPr>
        </p:nvSpPr>
        <p:spPr/>
        <p:txBody>
          <a:bodyPr/>
          <a:lstStyle/>
          <a:p>
            <a:r>
              <a:rPr lang="en-US"/>
              <a:t>Click to modify the pattern title style</a:t>
            </a:r>
            <a:endParaRPr lang="en-US" dirty="0"/>
          </a:p>
        </p:txBody>
      </p:sp>
      <p:sp>
        <p:nvSpPr>
          <p:cNvPr id="6" name="Text Placeholder 32">
            <a:extLst>
              <a:ext uri="{FF2B5EF4-FFF2-40B4-BE49-F238E27FC236}">
                <a16:creationId xmlns:a16="http://schemas.microsoft.com/office/drawing/2014/main" id="{95508929-D4BB-35F5-29F6-AD8BBB196AF6}"/>
              </a:ext>
            </a:extLst>
          </p:cNvPr>
          <p:cNvSpPr>
            <a:spLocks noGrp="1"/>
          </p:cNvSpPr>
          <p:nvPr>
            <p:ph type="body" sz="quarter" idx="23" hasCustomPrompt="1"/>
          </p:nvPr>
        </p:nvSpPr>
        <p:spPr>
          <a:xfrm>
            <a:off x="407220" y="404813"/>
            <a:ext cx="11377559" cy="324762"/>
          </a:xfrm>
          <a:prstGeom prst="rect">
            <a:avLst/>
          </a:prstGeom>
        </p:spPr>
        <p:txBody>
          <a:bodyPr>
            <a:noAutofit/>
          </a:bodyPr>
          <a:lstStyle>
            <a:lvl1pPr>
              <a:defRPr sz="18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r>
              <a:rPr lang="es-ES" dirty="0"/>
              <a:t>Haga clic para modificar el estilo de título del patrón</a:t>
            </a:r>
            <a:endParaRPr lang="es-ES_tradnl" dirty="0"/>
          </a:p>
        </p:txBody>
      </p:sp>
      <p:sp>
        <p:nvSpPr>
          <p:cNvPr id="11" name="Text Placeholder 32">
            <a:extLst>
              <a:ext uri="{FF2B5EF4-FFF2-40B4-BE49-F238E27FC236}">
                <a16:creationId xmlns:a16="http://schemas.microsoft.com/office/drawing/2014/main" id="{7D00E36B-94B6-4931-A874-0AAA697974DE}"/>
              </a:ext>
            </a:extLst>
          </p:cNvPr>
          <p:cNvSpPr>
            <a:spLocks noGrp="1"/>
          </p:cNvSpPr>
          <p:nvPr>
            <p:ph type="body" sz="quarter" idx="24" hasCustomPrompt="1"/>
          </p:nvPr>
        </p:nvSpPr>
        <p:spPr>
          <a:xfrm>
            <a:off x="407220" y="757866"/>
            <a:ext cx="11377559" cy="231451"/>
          </a:xfrm>
          <a:prstGeom prst="rect">
            <a:avLst/>
          </a:prstGeom>
        </p:spPr>
        <p:txBody>
          <a:bodyPr>
            <a:noAutofit/>
          </a:bodyPr>
          <a:lstStyle>
            <a:lvl1pPr>
              <a:defRPr sz="14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r>
              <a:rPr lang="es-ES_tradnl" dirty="0" err="1"/>
              <a:t>Caption</a:t>
            </a:r>
            <a:endParaRPr lang="es-ES_tradnl" dirty="0"/>
          </a:p>
        </p:txBody>
      </p:sp>
    </p:spTree>
    <p:extLst>
      <p:ext uri="{BB962C8B-B14F-4D97-AF65-F5344CB8AC3E}">
        <p14:creationId xmlns:p14="http://schemas.microsoft.com/office/powerpoint/2010/main" val="2599532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791EB-AE91-B337-67B7-FE481A35B529}"/>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50CFF1FF-72DD-22CA-81D0-81AE3618068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a:extLst>
              <a:ext uri="{FF2B5EF4-FFF2-40B4-BE49-F238E27FC236}">
                <a16:creationId xmlns:a16="http://schemas.microsoft.com/office/drawing/2014/main" id="{D8540D13-A1BA-B379-37A9-DE52A31A892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a:extLst>
              <a:ext uri="{FF2B5EF4-FFF2-40B4-BE49-F238E27FC236}">
                <a16:creationId xmlns:a16="http://schemas.microsoft.com/office/drawing/2014/main" id="{4F3766FD-5191-CF74-50D2-C31FAA8C7DB0}"/>
              </a:ext>
            </a:extLst>
          </p:cNvPr>
          <p:cNvSpPr>
            <a:spLocks noGrp="1"/>
          </p:cNvSpPr>
          <p:nvPr>
            <p:ph type="dt" sz="half" idx="10"/>
          </p:nvPr>
        </p:nvSpPr>
        <p:spPr/>
        <p:txBody>
          <a:bodyPr/>
          <a:lstStyle/>
          <a:p>
            <a:fld id="{3A8674F0-2C72-4C4A-99A2-32689EB57AD7}" type="datetimeFigureOut">
              <a:rPr lang="fr-FR" smtClean="0"/>
              <a:t>03/10/2025</a:t>
            </a:fld>
            <a:endParaRPr lang="fr-FR"/>
          </a:p>
        </p:txBody>
      </p:sp>
      <p:sp>
        <p:nvSpPr>
          <p:cNvPr id="6" name="Footer Placeholder 5">
            <a:extLst>
              <a:ext uri="{FF2B5EF4-FFF2-40B4-BE49-F238E27FC236}">
                <a16:creationId xmlns:a16="http://schemas.microsoft.com/office/drawing/2014/main" id="{845D1951-A482-A1EE-061D-AC9F63304757}"/>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B757508B-CA55-03C3-5E5D-459AABC16BDC}"/>
              </a:ext>
            </a:extLst>
          </p:cNvPr>
          <p:cNvSpPr>
            <a:spLocks noGrp="1"/>
          </p:cNvSpPr>
          <p:nvPr>
            <p:ph type="sldNum" sz="quarter" idx="12"/>
          </p:nvPr>
        </p:nvSpPr>
        <p:spPr/>
        <p:txBody>
          <a:bodyPr/>
          <a:lstStyle/>
          <a:p>
            <a:fld id="{A90BEE5C-669A-4A78-84D7-8BC9B124BB3B}" type="slidenum">
              <a:rPr lang="fr-FR" smtClean="0"/>
              <a:t>‹N°›</a:t>
            </a:fld>
            <a:endParaRPr lang="fr-FR"/>
          </a:p>
        </p:txBody>
      </p:sp>
    </p:spTree>
    <p:extLst>
      <p:ext uri="{BB962C8B-B14F-4D97-AF65-F5344CB8AC3E}">
        <p14:creationId xmlns:p14="http://schemas.microsoft.com/office/powerpoint/2010/main" val="7586777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3" name="Marcador de número de diapositiva 5">
            <a:extLst>
              <a:ext uri="{FF2B5EF4-FFF2-40B4-BE49-F238E27FC236}">
                <a16:creationId xmlns:a16="http://schemas.microsoft.com/office/drawing/2014/main" id="{A595D047-D3C3-D257-27FA-553503F9CE1C}"/>
              </a:ext>
            </a:extLst>
          </p:cNvPr>
          <p:cNvSpPr>
            <a:spLocks noGrp="1"/>
          </p:cNvSpPr>
          <p:nvPr>
            <p:ph type="sldNum" sz="quarter" idx="4"/>
          </p:nvPr>
        </p:nvSpPr>
        <p:spPr>
          <a:xfrm>
            <a:off x="11164831" y="6453336"/>
            <a:ext cx="619949" cy="240553"/>
          </a:xfrm>
          <a:prstGeom prst="rect">
            <a:avLst/>
          </a:prstGeom>
        </p:spPr>
        <p:txBody>
          <a:bodyPr anchor="b"/>
          <a:lstStyle>
            <a:lvl1pPr algn="r">
              <a:defRPr sz="600" b="0" i="0">
                <a:solidFill>
                  <a:schemeClr val="tx2"/>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stStyle>
          <a:p>
            <a:fld id="{92A49E42-579D-0A4D-A382-D64C66A04E33}" type="slidenum">
              <a:rPr lang="en-US" smtClean="0"/>
              <a:pPr/>
              <a:t>‹N°›</a:t>
            </a:fld>
            <a:endParaRPr lang="en-US" dirty="0"/>
          </a:p>
        </p:txBody>
      </p:sp>
      <p:sp>
        <p:nvSpPr>
          <p:cNvPr id="2" name="Text Placeholder 32">
            <a:extLst>
              <a:ext uri="{FF2B5EF4-FFF2-40B4-BE49-F238E27FC236}">
                <a16:creationId xmlns:a16="http://schemas.microsoft.com/office/drawing/2014/main" id="{6885D740-8E48-6E22-8EBB-ED813D791DA7}"/>
              </a:ext>
            </a:extLst>
          </p:cNvPr>
          <p:cNvSpPr>
            <a:spLocks noGrp="1"/>
          </p:cNvSpPr>
          <p:nvPr>
            <p:ph type="body" sz="quarter" idx="21" hasCustomPrompt="1"/>
          </p:nvPr>
        </p:nvSpPr>
        <p:spPr>
          <a:xfrm>
            <a:off x="407220" y="404813"/>
            <a:ext cx="11377559" cy="324762"/>
          </a:xfrm>
          <a:prstGeom prst="rect">
            <a:avLst/>
          </a:prstGeom>
        </p:spPr>
        <p:txBody>
          <a:bodyPr>
            <a:noAutofit/>
          </a:bodyPr>
          <a:lstStyle>
            <a:lvl1pPr>
              <a:defRPr sz="18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r>
              <a:rPr lang="es-ES" dirty="0"/>
              <a:t>Haga clic para modificar el estilo de título del patrón</a:t>
            </a:r>
            <a:endParaRPr lang="es-ES_tradnl" dirty="0"/>
          </a:p>
        </p:txBody>
      </p:sp>
      <p:sp>
        <p:nvSpPr>
          <p:cNvPr id="4" name="Text Placeholder 32">
            <a:extLst>
              <a:ext uri="{FF2B5EF4-FFF2-40B4-BE49-F238E27FC236}">
                <a16:creationId xmlns:a16="http://schemas.microsoft.com/office/drawing/2014/main" id="{93922707-D2E6-43FF-71CB-D66B639489C9}"/>
              </a:ext>
            </a:extLst>
          </p:cNvPr>
          <p:cNvSpPr>
            <a:spLocks noGrp="1"/>
          </p:cNvSpPr>
          <p:nvPr>
            <p:ph type="body" sz="quarter" idx="22" hasCustomPrompt="1"/>
          </p:nvPr>
        </p:nvSpPr>
        <p:spPr>
          <a:xfrm>
            <a:off x="407220" y="757866"/>
            <a:ext cx="11377559" cy="231451"/>
          </a:xfrm>
          <a:prstGeom prst="rect">
            <a:avLst/>
          </a:prstGeom>
        </p:spPr>
        <p:txBody>
          <a:bodyPr>
            <a:noAutofit/>
          </a:bodyPr>
          <a:lstStyle>
            <a:lvl1pPr>
              <a:defRPr sz="14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r>
              <a:rPr lang="es-ES_tradnl" dirty="0" err="1"/>
              <a:t>Caption</a:t>
            </a:r>
            <a:endParaRPr lang="es-ES_tradnl" dirty="0"/>
          </a:p>
        </p:txBody>
      </p:sp>
      <p:sp>
        <p:nvSpPr>
          <p:cNvPr id="5" name="Text Placeholder 7">
            <a:extLst>
              <a:ext uri="{FF2B5EF4-FFF2-40B4-BE49-F238E27FC236}">
                <a16:creationId xmlns:a16="http://schemas.microsoft.com/office/drawing/2014/main" id="{F4738BAD-1BC5-C898-ED0C-0D9781C546CC}"/>
              </a:ext>
            </a:extLst>
          </p:cNvPr>
          <p:cNvSpPr>
            <a:spLocks noGrp="1"/>
          </p:cNvSpPr>
          <p:nvPr>
            <p:ph type="body" sz="quarter" idx="23" hasCustomPrompt="1"/>
          </p:nvPr>
        </p:nvSpPr>
        <p:spPr>
          <a:xfrm>
            <a:off x="407220" y="2776538"/>
            <a:ext cx="3006127" cy="3532982"/>
          </a:xfrm>
        </p:spPr>
        <p:txBody>
          <a:bodyPr/>
          <a:lstStyle/>
          <a:p>
            <a:pPr lvl="0"/>
            <a:r>
              <a:rPr lang="en-US" noProof="0"/>
              <a:t>Click to modify the pattern title style</a:t>
            </a:r>
          </a:p>
          <a:p>
            <a:pPr lvl="1"/>
            <a:r>
              <a:rPr lang="en-US" noProof="0"/>
              <a:t>Second Level</a:t>
            </a:r>
          </a:p>
          <a:p>
            <a:pPr lvl="2"/>
            <a:r>
              <a:rPr lang="en-US"/>
              <a:t>Third</a:t>
            </a:r>
            <a:r>
              <a:rPr lang="en-US" noProof="0"/>
              <a:t> Level</a:t>
            </a:r>
          </a:p>
          <a:p>
            <a:pPr lvl="3"/>
            <a:r>
              <a:rPr lang="en-US"/>
              <a:t>Fourth</a:t>
            </a:r>
            <a:r>
              <a:rPr lang="en-US" noProof="0"/>
              <a:t> Level</a:t>
            </a:r>
          </a:p>
          <a:p>
            <a:pPr lvl="4"/>
            <a:r>
              <a:rPr lang="en-US"/>
              <a:t>Fifth</a:t>
            </a:r>
            <a:r>
              <a:rPr lang="en-US" noProof="0"/>
              <a:t> Level</a:t>
            </a:r>
            <a:endParaRPr lang="en-US" noProof="0" dirty="0"/>
          </a:p>
        </p:txBody>
      </p:sp>
      <p:sp>
        <p:nvSpPr>
          <p:cNvPr id="6" name="Text Placeholder 32">
            <a:extLst>
              <a:ext uri="{FF2B5EF4-FFF2-40B4-BE49-F238E27FC236}">
                <a16:creationId xmlns:a16="http://schemas.microsoft.com/office/drawing/2014/main" id="{C242108C-C5FF-6F3A-34BD-E02F60149FE2}"/>
              </a:ext>
            </a:extLst>
          </p:cNvPr>
          <p:cNvSpPr>
            <a:spLocks noGrp="1"/>
          </p:cNvSpPr>
          <p:nvPr>
            <p:ph type="body" sz="quarter" idx="19" hasCustomPrompt="1"/>
          </p:nvPr>
        </p:nvSpPr>
        <p:spPr>
          <a:xfrm>
            <a:off x="407220" y="1539551"/>
            <a:ext cx="3006127" cy="333699"/>
          </a:xfrm>
          <a:prstGeom prst="rect">
            <a:avLst/>
          </a:prstGeom>
        </p:spPr>
        <p:txBody>
          <a:bodyPr>
            <a:normAutofit/>
          </a:bodyPr>
          <a:lstStyle>
            <a:lvl1pPr>
              <a:defRPr sz="12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r>
              <a:rPr lang="en-US"/>
              <a:t>Click here to add your Section Subtitle</a:t>
            </a:r>
            <a:endParaRPr lang="en-US" dirty="0"/>
          </a:p>
        </p:txBody>
      </p:sp>
      <p:sp>
        <p:nvSpPr>
          <p:cNvPr id="7" name="Title 2">
            <a:extLst>
              <a:ext uri="{FF2B5EF4-FFF2-40B4-BE49-F238E27FC236}">
                <a16:creationId xmlns:a16="http://schemas.microsoft.com/office/drawing/2014/main" id="{DA1F8A37-23E9-8661-8ABB-16E9BD28ACFB}"/>
              </a:ext>
            </a:extLst>
          </p:cNvPr>
          <p:cNvSpPr>
            <a:spLocks noGrp="1"/>
          </p:cNvSpPr>
          <p:nvPr>
            <p:ph type="title" hasCustomPrompt="1"/>
          </p:nvPr>
        </p:nvSpPr>
        <p:spPr>
          <a:xfrm>
            <a:off x="406826" y="1873800"/>
            <a:ext cx="3006196" cy="903600"/>
          </a:xfrm>
        </p:spPr>
        <p:txBody>
          <a:bodyPr/>
          <a:lstStyle/>
          <a:p>
            <a:r>
              <a:rPr lang="en-US"/>
              <a:t>Click to modify the pattern title style</a:t>
            </a:r>
            <a:endParaRPr lang="en-US" dirty="0"/>
          </a:p>
        </p:txBody>
      </p:sp>
    </p:spTree>
    <p:extLst>
      <p:ext uri="{BB962C8B-B14F-4D97-AF65-F5344CB8AC3E}">
        <p14:creationId xmlns:p14="http://schemas.microsoft.com/office/powerpoint/2010/main" val="17689668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5610D5A-6FFF-B07E-63B4-58580BC6C14D}"/>
              </a:ext>
            </a:extLst>
          </p:cNvPr>
          <p:cNvSpPr>
            <a:spLocks noGrp="1"/>
          </p:cNvSpPr>
          <p:nvPr>
            <p:ph type="body" sz="quarter" idx="21" hasCustomPrompt="1"/>
          </p:nvPr>
        </p:nvSpPr>
        <p:spPr>
          <a:xfrm>
            <a:off x="407220" y="2776538"/>
            <a:ext cx="3006127" cy="3532982"/>
          </a:xfrm>
        </p:spPr>
        <p:txBody>
          <a:bodyPr/>
          <a:lstStyle/>
          <a:p>
            <a:pPr lvl="0"/>
            <a:r>
              <a:rPr lang="en-US" noProof="0"/>
              <a:t>Click to modify the pattern title style</a:t>
            </a:r>
          </a:p>
          <a:p>
            <a:pPr lvl="1"/>
            <a:r>
              <a:rPr lang="en-US" noProof="0"/>
              <a:t>Second Level</a:t>
            </a:r>
          </a:p>
          <a:p>
            <a:pPr lvl="2"/>
            <a:r>
              <a:rPr lang="en-US"/>
              <a:t>Third</a:t>
            </a:r>
            <a:r>
              <a:rPr lang="en-US" noProof="0"/>
              <a:t> Level</a:t>
            </a:r>
          </a:p>
          <a:p>
            <a:pPr lvl="3"/>
            <a:r>
              <a:rPr lang="en-US"/>
              <a:t>Fourth</a:t>
            </a:r>
            <a:r>
              <a:rPr lang="en-US" noProof="0"/>
              <a:t> Level</a:t>
            </a:r>
          </a:p>
          <a:p>
            <a:pPr lvl="4"/>
            <a:r>
              <a:rPr lang="en-US"/>
              <a:t>Fifth</a:t>
            </a:r>
            <a:r>
              <a:rPr lang="en-US" noProof="0"/>
              <a:t> Level</a:t>
            </a:r>
            <a:endParaRPr lang="en-US" noProof="0" dirty="0"/>
          </a:p>
        </p:txBody>
      </p:sp>
      <p:sp>
        <p:nvSpPr>
          <p:cNvPr id="10" name="Text Placeholder 6">
            <a:extLst>
              <a:ext uri="{FF2B5EF4-FFF2-40B4-BE49-F238E27FC236}">
                <a16:creationId xmlns:a16="http://schemas.microsoft.com/office/drawing/2014/main" id="{646A3E7D-17FB-CF24-C138-6AC1D0AF6642}"/>
              </a:ext>
            </a:extLst>
          </p:cNvPr>
          <p:cNvSpPr>
            <a:spLocks noGrp="1"/>
          </p:cNvSpPr>
          <p:nvPr>
            <p:ph type="body" sz="quarter" idx="22" hasCustomPrompt="1"/>
          </p:nvPr>
        </p:nvSpPr>
        <p:spPr>
          <a:xfrm>
            <a:off x="3619861" y="2776538"/>
            <a:ext cx="3006127" cy="3532982"/>
          </a:xfrm>
        </p:spPr>
        <p:txBody>
          <a:bodyPr/>
          <a:lstStyle/>
          <a:p>
            <a:pPr lvl="0"/>
            <a:r>
              <a:rPr lang="en-US" noProof="0"/>
              <a:t>Click to modify the pattern title style</a:t>
            </a:r>
          </a:p>
          <a:p>
            <a:pPr lvl="1"/>
            <a:r>
              <a:rPr lang="en-US" noProof="0"/>
              <a:t>Second Level</a:t>
            </a:r>
          </a:p>
          <a:p>
            <a:pPr lvl="2"/>
            <a:r>
              <a:rPr lang="en-US"/>
              <a:t>Third</a:t>
            </a:r>
            <a:r>
              <a:rPr lang="en-US" noProof="0"/>
              <a:t> Level</a:t>
            </a:r>
          </a:p>
          <a:p>
            <a:pPr lvl="3"/>
            <a:r>
              <a:rPr lang="en-US"/>
              <a:t>Fourth</a:t>
            </a:r>
            <a:r>
              <a:rPr lang="en-US" noProof="0"/>
              <a:t> Level</a:t>
            </a:r>
          </a:p>
          <a:p>
            <a:pPr lvl="4"/>
            <a:r>
              <a:rPr lang="en-US"/>
              <a:t>Fifth</a:t>
            </a:r>
            <a:r>
              <a:rPr lang="en-US" noProof="0"/>
              <a:t> Level</a:t>
            </a:r>
            <a:endParaRPr lang="en-US" noProof="0" dirty="0"/>
          </a:p>
        </p:txBody>
      </p:sp>
      <p:sp>
        <p:nvSpPr>
          <p:cNvPr id="9" name="Text Placeholder 32">
            <a:extLst>
              <a:ext uri="{FF2B5EF4-FFF2-40B4-BE49-F238E27FC236}">
                <a16:creationId xmlns:a16="http://schemas.microsoft.com/office/drawing/2014/main" id="{C9179BF4-1D27-9C70-FF1F-C39F60EB1322}"/>
              </a:ext>
            </a:extLst>
          </p:cNvPr>
          <p:cNvSpPr>
            <a:spLocks noGrp="1"/>
          </p:cNvSpPr>
          <p:nvPr>
            <p:ph type="body" sz="quarter" idx="19" hasCustomPrompt="1"/>
          </p:nvPr>
        </p:nvSpPr>
        <p:spPr>
          <a:xfrm>
            <a:off x="407220" y="1539551"/>
            <a:ext cx="3006127" cy="333699"/>
          </a:xfrm>
          <a:prstGeom prst="rect">
            <a:avLst/>
          </a:prstGeom>
        </p:spPr>
        <p:txBody>
          <a:bodyPr>
            <a:normAutofit/>
          </a:bodyPr>
          <a:lstStyle>
            <a:lvl1pPr>
              <a:defRPr sz="12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r>
              <a:rPr lang="en-US"/>
              <a:t>Click here to add your Section Subtitle</a:t>
            </a:r>
            <a:endParaRPr lang="en-US" dirty="0"/>
          </a:p>
        </p:txBody>
      </p:sp>
      <p:sp>
        <p:nvSpPr>
          <p:cNvPr id="4" name="Marcador de número de diapositiva 5">
            <a:extLst>
              <a:ext uri="{FF2B5EF4-FFF2-40B4-BE49-F238E27FC236}">
                <a16:creationId xmlns:a16="http://schemas.microsoft.com/office/drawing/2014/main" id="{E3760627-2F06-614D-E354-1B800D1F45FB}"/>
              </a:ext>
            </a:extLst>
          </p:cNvPr>
          <p:cNvSpPr>
            <a:spLocks noGrp="1"/>
          </p:cNvSpPr>
          <p:nvPr>
            <p:ph type="sldNum" sz="quarter" idx="4"/>
          </p:nvPr>
        </p:nvSpPr>
        <p:spPr>
          <a:xfrm>
            <a:off x="11164831" y="6453336"/>
            <a:ext cx="619949" cy="240553"/>
          </a:xfrm>
          <a:prstGeom prst="rect">
            <a:avLst/>
          </a:prstGeom>
        </p:spPr>
        <p:txBody>
          <a:bodyPr anchor="b"/>
          <a:lstStyle>
            <a:lvl1pPr algn="r">
              <a:defRPr sz="600" b="0" i="0">
                <a:solidFill>
                  <a:schemeClr val="tx2"/>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stStyle>
          <a:p>
            <a:fld id="{92A49E42-579D-0A4D-A382-D64C66A04E33}" type="slidenum">
              <a:rPr lang="en-US" smtClean="0"/>
              <a:pPr/>
              <a:t>‹N°›</a:t>
            </a:fld>
            <a:endParaRPr lang="en-US" dirty="0"/>
          </a:p>
        </p:txBody>
      </p:sp>
      <p:sp>
        <p:nvSpPr>
          <p:cNvPr id="3" name="Title 2">
            <a:extLst>
              <a:ext uri="{FF2B5EF4-FFF2-40B4-BE49-F238E27FC236}">
                <a16:creationId xmlns:a16="http://schemas.microsoft.com/office/drawing/2014/main" id="{2ACA3C87-4F10-237D-3A2D-F08776905D19}"/>
              </a:ext>
            </a:extLst>
          </p:cNvPr>
          <p:cNvSpPr>
            <a:spLocks noGrp="1"/>
          </p:cNvSpPr>
          <p:nvPr>
            <p:ph type="title" hasCustomPrompt="1"/>
          </p:nvPr>
        </p:nvSpPr>
        <p:spPr/>
        <p:txBody>
          <a:bodyPr/>
          <a:lstStyle/>
          <a:p>
            <a:r>
              <a:rPr lang="en-US"/>
              <a:t>Click to modify the pattern title style</a:t>
            </a:r>
            <a:endParaRPr lang="en-US" dirty="0"/>
          </a:p>
        </p:txBody>
      </p:sp>
      <p:sp>
        <p:nvSpPr>
          <p:cNvPr id="6" name="Text Placeholder 32">
            <a:extLst>
              <a:ext uri="{FF2B5EF4-FFF2-40B4-BE49-F238E27FC236}">
                <a16:creationId xmlns:a16="http://schemas.microsoft.com/office/drawing/2014/main" id="{BF54048E-ECDD-812D-E766-2A8C783B0EAC}"/>
              </a:ext>
            </a:extLst>
          </p:cNvPr>
          <p:cNvSpPr>
            <a:spLocks noGrp="1"/>
          </p:cNvSpPr>
          <p:nvPr>
            <p:ph type="body" sz="quarter" idx="23" hasCustomPrompt="1"/>
          </p:nvPr>
        </p:nvSpPr>
        <p:spPr>
          <a:xfrm>
            <a:off x="407220" y="404813"/>
            <a:ext cx="11377559" cy="324762"/>
          </a:xfrm>
          <a:prstGeom prst="rect">
            <a:avLst/>
          </a:prstGeom>
        </p:spPr>
        <p:txBody>
          <a:bodyPr>
            <a:noAutofit/>
          </a:bodyPr>
          <a:lstStyle>
            <a:lvl1pPr>
              <a:defRPr sz="18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r>
              <a:rPr lang="es-ES" dirty="0"/>
              <a:t>Haga clic para modificar el estilo de título del patrón</a:t>
            </a:r>
            <a:endParaRPr lang="es-ES_tradnl" dirty="0"/>
          </a:p>
        </p:txBody>
      </p:sp>
      <p:sp>
        <p:nvSpPr>
          <p:cNvPr id="8" name="Text Placeholder 32">
            <a:extLst>
              <a:ext uri="{FF2B5EF4-FFF2-40B4-BE49-F238E27FC236}">
                <a16:creationId xmlns:a16="http://schemas.microsoft.com/office/drawing/2014/main" id="{70A0807F-A922-0621-3179-B5C6D2BC9172}"/>
              </a:ext>
            </a:extLst>
          </p:cNvPr>
          <p:cNvSpPr>
            <a:spLocks noGrp="1"/>
          </p:cNvSpPr>
          <p:nvPr>
            <p:ph type="body" sz="quarter" idx="24" hasCustomPrompt="1"/>
          </p:nvPr>
        </p:nvSpPr>
        <p:spPr>
          <a:xfrm>
            <a:off x="407220" y="757866"/>
            <a:ext cx="11377559" cy="231451"/>
          </a:xfrm>
          <a:prstGeom prst="rect">
            <a:avLst/>
          </a:prstGeom>
        </p:spPr>
        <p:txBody>
          <a:bodyPr>
            <a:noAutofit/>
          </a:bodyPr>
          <a:lstStyle>
            <a:lvl1pPr>
              <a:defRPr sz="14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r>
              <a:rPr lang="es-ES_tradnl" dirty="0" err="1"/>
              <a:t>Caption</a:t>
            </a:r>
            <a:endParaRPr lang="es-ES_tradnl" dirty="0"/>
          </a:p>
        </p:txBody>
      </p:sp>
    </p:spTree>
    <p:extLst>
      <p:ext uri="{BB962C8B-B14F-4D97-AF65-F5344CB8AC3E}">
        <p14:creationId xmlns:p14="http://schemas.microsoft.com/office/powerpoint/2010/main" val="33453848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5610D5A-6FFF-B07E-63B4-58580BC6C14D}"/>
              </a:ext>
            </a:extLst>
          </p:cNvPr>
          <p:cNvSpPr>
            <a:spLocks noGrp="1"/>
          </p:cNvSpPr>
          <p:nvPr>
            <p:ph type="body" sz="quarter" idx="21" hasCustomPrompt="1"/>
          </p:nvPr>
        </p:nvSpPr>
        <p:spPr>
          <a:xfrm>
            <a:off x="407220" y="2776538"/>
            <a:ext cx="3006127" cy="3532982"/>
          </a:xfrm>
        </p:spPr>
        <p:txBody>
          <a:bodyPr/>
          <a:lstStyle/>
          <a:p>
            <a:pPr lvl="0"/>
            <a:r>
              <a:rPr lang="en-US" noProof="0"/>
              <a:t>Click to modify the pattern title style</a:t>
            </a:r>
          </a:p>
          <a:p>
            <a:pPr lvl="1"/>
            <a:r>
              <a:rPr lang="en-US" noProof="0"/>
              <a:t>Second Level</a:t>
            </a:r>
          </a:p>
          <a:p>
            <a:pPr lvl="2"/>
            <a:r>
              <a:rPr lang="en-US"/>
              <a:t>Third</a:t>
            </a:r>
            <a:r>
              <a:rPr lang="en-US" noProof="0"/>
              <a:t> Level</a:t>
            </a:r>
          </a:p>
          <a:p>
            <a:pPr lvl="3"/>
            <a:r>
              <a:rPr lang="en-US"/>
              <a:t>Fourth</a:t>
            </a:r>
            <a:r>
              <a:rPr lang="en-US" noProof="0"/>
              <a:t> Level</a:t>
            </a:r>
          </a:p>
          <a:p>
            <a:pPr lvl="4"/>
            <a:r>
              <a:rPr lang="en-US"/>
              <a:t>Fifth</a:t>
            </a:r>
            <a:r>
              <a:rPr lang="en-US" noProof="0"/>
              <a:t> Level</a:t>
            </a:r>
            <a:endParaRPr lang="en-US" noProof="0" dirty="0"/>
          </a:p>
        </p:txBody>
      </p:sp>
      <p:sp>
        <p:nvSpPr>
          <p:cNvPr id="10" name="Text Placeholder 6">
            <a:extLst>
              <a:ext uri="{FF2B5EF4-FFF2-40B4-BE49-F238E27FC236}">
                <a16:creationId xmlns:a16="http://schemas.microsoft.com/office/drawing/2014/main" id="{646A3E7D-17FB-CF24-C138-6AC1D0AF6642}"/>
              </a:ext>
            </a:extLst>
          </p:cNvPr>
          <p:cNvSpPr>
            <a:spLocks noGrp="1"/>
          </p:cNvSpPr>
          <p:nvPr>
            <p:ph type="body" sz="quarter" idx="22" hasCustomPrompt="1"/>
          </p:nvPr>
        </p:nvSpPr>
        <p:spPr>
          <a:xfrm>
            <a:off x="3619861" y="2776538"/>
            <a:ext cx="3006127" cy="3532982"/>
          </a:xfrm>
        </p:spPr>
        <p:txBody>
          <a:bodyPr/>
          <a:lstStyle/>
          <a:p>
            <a:pPr lvl="0"/>
            <a:r>
              <a:rPr lang="en-US" noProof="0"/>
              <a:t>Click to modify the pattern title style</a:t>
            </a:r>
          </a:p>
          <a:p>
            <a:pPr lvl="1"/>
            <a:r>
              <a:rPr lang="en-US" noProof="0"/>
              <a:t>Second Level</a:t>
            </a:r>
          </a:p>
          <a:p>
            <a:pPr lvl="2"/>
            <a:r>
              <a:rPr lang="en-US"/>
              <a:t>Third</a:t>
            </a:r>
            <a:r>
              <a:rPr lang="en-US" noProof="0"/>
              <a:t> Level</a:t>
            </a:r>
          </a:p>
          <a:p>
            <a:pPr lvl="3"/>
            <a:r>
              <a:rPr lang="en-US"/>
              <a:t>Fourth</a:t>
            </a:r>
            <a:r>
              <a:rPr lang="en-US" noProof="0"/>
              <a:t> Level</a:t>
            </a:r>
          </a:p>
          <a:p>
            <a:pPr lvl="4"/>
            <a:r>
              <a:rPr lang="en-US"/>
              <a:t>Fifth</a:t>
            </a:r>
            <a:r>
              <a:rPr lang="en-US" noProof="0"/>
              <a:t> Level</a:t>
            </a:r>
            <a:endParaRPr lang="en-US" noProof="0" dirty="0"/>
          </a:p>
        </p:txBody>
      </p:sp>
      <p:sp>
        <p:nvSpPr>
          <p:cNvPr id="9" name="Text Placeholder 32">
            <a:extLst>
              <a:ext uri="{FF2B5EF4-FFF2-40B4-BE49-F238E27FC236}">
                <a16:creationId xmlns:a16="http://schemas.microsoft.com/office/drawing/2014/main" id="{C9179BF4-1D27-9C70-FF1F-C39F60EB1322}"/>
              </a:ext>
            </a:extLst>
          </p:cNvPr>
          <p:cNvSpPr>
            <a:spLocks noGrp="1"/>
          </p:cNvSpPr>
          <p:nvPr>
            <p:ph type="body" sz="quarter" idx="19" hasCustomPrompt="1"/>
          </p:nvPr>
        </p:nvSpPr>
        <p:spPr>
          <a:xfrm>
            <a:off x="407220" y="1539551"/>
            <a:ext cx="3006127" cy="333699"/>
          </a:xfrm>
          <a:prstGeom prst="rect">
            <a:avLst/>
          </a:prstGeom>
        </p:spPr>
        <p:txBody>
          <a:bodyPr>
            <a:normAutofit/>
          </a:bodyPr>
          <a:lstStyle>
            <a:lvl1pPr>
              <a:defRPr sz="12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r>
              <a:rPr lang="en-US"/>
              <a:t>Click here to add your Section Subtitle</a:t>
            </a:r>
            <a:endParaRPr lang="en-US" dirty="0"/>
          </a:p>
        </p:txBody>
      </p:sp>
      <p:sp>
        <p:nvSpPr>
          <p:cNvPr id="4" name="Marcador de número de diapositiva 5">
            <a:extLst>
              <a:ext uri="{FF2B5EF4-FFF2-40B4-BE49-F238E27FC236}">
                <a16:creationId xmlns:a16="http://schemas.microsoft.com/office/drawing/2014/main" id="{E3760627-2F06-614D-E354-1B800D1F45FB}"/>
              </a:ext>
            </a:extLst>
          </p:cNvPr>
          <p:cNvSpPr>
            <a:spLocks noGrp="1"/>
          </p:cNvSpPr>
          <p:nvPr>
            <p:ph type="sldNum" sz="quarter" idx="4"/>
          </p:nvPr>
        </p:nvSpPr>
        <p:spPr>
          <a:xfrm>
            <a:off x="11164831" y="6453336"/>
            <a:ext cx="619949" cy="240553"/>
          </a:xfrm>
          <a:prstGeom prst="rect">
            <a:avLst/>
          </a:prstGeom>
        </p:spPr>
        <p:txBody>
          <a:bodyPr anchor="b"/>
          <a:lstStyle>
            <a:lvl1pPr algn="r">
              <a:defRPr sz="600" b="0" i="0">
                <a:solidFill>
                  <a:schemeClr val="tx2"/>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stStyle>
          <a:p>
            <a:fld id="{92A49E42-579D-0A4D-A382-D64C66A04E33}" type="slidenum">
              <a:rPr lang="en-US" smtClean="0"/>
              <a:pPr/>
              <a:t>‹N°›</a:t>
            </a:fld>
            <a:endParaRPr lang="en-US" dirty="0"/>
          </a:p>
        </p:txBody>
      </p:sp>
      <p:sp>
        <p:nvSpPr>
          <p:cNvPr id="3" name="Title 2">
            <a:extLst>
              <a:ext uri="{FF2B5EF4-FFF2-40B4-BE49-F238E27FC236}">
                <a16:creationId xmlns:a16="http://schemas.microsoft.com/office/drawing/2014/main" id="{2ACA3C87-4F10-237D-3A2D-F08776905D19}"/>
              </a:ext>
            </a:extLst>
          </p:cNvPr>
          <p:cNvSpPr>
            <a:spLocks noGrp="1"/>
          </p:cNvSpPr>
          <p:nvPr>
            <p:ph type="title" hasCustomPrompt="1"/>
          </p:nvPr>
        </p:nvSpPr>
        <p:spPr/>
        <p:txBody>
          <a:bodyPr/>
          <a:lstStyle/>
          <a:p>
            <a:r>
              <a:rPr lang="en-US"/>
              <a:t>Click to modify the pattern title style</a:t>
            </a:r>
            <a:endParaRPr lang="en-US" dirty="0"/>
          </a:p>
        </p:txBody>
      </p:sp>
      <p:sp>
        <p:nvSpPr>
          <p:cNvPr id="2" name="Text Placeholder 6">
            <a:extLst>
              <a:ext uri="{FF2B5EF4-FFF2-40B4-BE49-F238E27FC236}">
                <a16:creationId xmlns:a16="http://schemas.microsoft.com/office/drawing/2014/main" id="{87B48E4A-8A54-AD82-6511-D13D3FEBBB4F}"/>
              </a:ext>
            </a:extLst>
          </p:cNvPr>
          <p:cNvSpPr>
            <a:spLocks noGrp="1"/>
          </p:cNvSpPr>
          <p:nvPr>
            <p:ph type="body" sz="quarter" idx="23" hasCustomPrompt="1"/>
          </p:nvPr>
        </p:nvSpPr>
        <p:spPr>
          <a:xfrm>
            <a:off x="6832502" y="2776538"/>
            <a:ext cx="3006127" cy="3532982"/>
          </a:xfrm>
        </p:spPr>
        <p:txBody>
          <a:bodyPr/>
          <a:lstStyle/>
          <a:p>
            <a:pPr lvl="0"/>
            <a:r>
              <a:rPr lang="en-US" noProof="0"/>
              <a:t>Click to modify the pattern title style</a:t>
            </a:r>
          </a:p>
          <a:p>
            <a:pPr lvl="1"/>
            <a:r>
              <a:rPr lang="en-US" noProof="0"/>
              <a:t>Second Level</a:t>
            </a:r>
          </a:p>
          <a:p>
            <a:pPr lvl="2"/>
            <a:r>
              <a:rPr lang="en-US"/>
              <a:t>Third</a:t>
            </a:r>
            <a:r>
              <a:rPr lang="en-US" noProof="0"/>
              <a:t> Level</a:t>
            </a:r>
          </a:p>
          <a:p>
            <a:pPr lvl="3"/>
            <a:r>
              <a:rPr lang="en-US"/>
              <a:t>Fourth</a:t>
            </a:r>
            <a:r>
              <a:rPr lang="en-US" noProof="0"/>
              <a:t> Level</a:t>
            </a:r>
          </a:p>
          <a:p>
            <a:pPr lvl="4"/>
            <a:r>
              <a:rPr lang="en-US"/>
              <a:t>Fifth</a:t>
            </a:r>
            <a:r>
              <a:rPr lang="en-US" noProof="0"/>
              <a:t> Level</a:t>
            </a:r>
            <a:endParaRPr lang="en-US" noProof="0" dirty="0"/>
          </a:p>
        </p:txBody>
      </p:sp>
      <p:sp>
        <p:nvSpPr>
          <p:cNvPr id="8" name="Text Placeholder 32">
            <a:extLst>
              <a:ext uri="{FF2B5EF4-FFF2-40B4-BE49-F238E27FC236}">
                <a16:creationId xmlns:a16="http://schemas.microsoft.com/office/drawing/2014/main" id="{0A617D2B-E56A-5589-B1B5-46E187F88611}"/>
              </a:ext>
            </a:extLst>
          </p:cNvPr>
          <p:cNvSpPr>
            <a:spLocks noGrp="1"/>
          </p:cNvSpPr>
          <p:nvPr>
            <p:ph type="body" sz="quarter" idx="24" hasCustomPrompt="1"/>
          </p:nvPr>
        </p:nvSpPr>
        <p:spPr>
          <a:xfrm>
            <a:off x="407220" y="404813"/>
            <a:ext cx="11377559" cy="324762"/>
          </a:xfrm>
          <a:prstGeom prst="rect">
            <a:avLst/>
          </a:prstGeom>
        </p:spPr>
        <p:txBody>
          <a:bodyPr>
            <a:noAutofit/>
          </a:bodyPr>
          <a:lstStyle>
            <a:lvl1pPr>
              <a:defRPr sz="18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r>
              <a:rPr lang="es-ES" dirty="0"/>
              <a:t>Haga clic para modificar el estilo de título del patrón</a:t>
            </a:r>
            <a:endParaRPr lang="es-ES_tradnl" dirty="0"/>
          </a:p>
        </p:txBody>
      </p:sp>
      <p:sp>
        <p:nvSpPr>
          <p:cNvPr id="11" name="Text Placeholder 32">
            <a:extLst>
              <a:ext uri="{FF2B5EF4-FFF2-40B4-BE49-F238E27FC236}">
                <a16:creationId xmlns:a16="http://schemas.microsoft.com/office/drawing/2014/main" id="{F2CE5BDA-52FB-C157-F3BA-DCB583202662}"/>
              </a:ext>
            </a:extLst>
          </p:cNvPr>
          <p:cNvSpPr>
            <a:spLocks noGrp="1"/>
          </p:cNvSpPr>
          <p:nvPr>
            <p:ph type="body" sz="quarter" idx="25" hasCustomPrompt="1"/>
          </p:nvPr>
        </p:nvSpPr>
        <p:spPr>
          <a:xfrm>
            <a:off x="407220" y="757866"/>
            <a:ext cx="11377559" cy="231451"/>
          </a:xfrm>
          <a:prstGeom prst="rect">
            <a:avLst/>
          </a:prstGeom>
        </p:spPr>
        <p:txBody>
          <a:bodyPr>
            <a:noAutofit/>
          </a:bodyPr>
          <a:lstStyle>
            <a:lvl1pPr>
              <a:defRPr sz="14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r>
              <a:rPr lang="es-ES_tradnl" dirty="0" err="1"/>
              <a:t>Caption</a:t>
            </a:r>
            <a:endParaRPr lang="es-ES_tradnl" dirty="0"/>
          </a:p>
        </p:txBody>
      </p:sp>
    </p:spTree>
    <p:extLst>
      <p:ext uri="{BB962C8B-B14F-4D97-AF65-F5344CB8AC3E}">
        <p14:creationId xmlns:p14="http://schemas.microsoft.com/office/powerpoint/2010/main" val="6396997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eatured conten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1969847-35B6-B0B5-56CB-CA233A723946}"/>
              </a:ext>
            </a:extLst>
          </p:cNvPr>
          <p:cNvSpPr>
            <a:spLocks noGrp="1"/>
          </p:cNvSpPr>
          <p:nvPr>
            <p:ph type="body" sz="quarter" idx="26" hasCustomPrompt="1"/>
          </p:nvPr>
        </p:nvSpPr>
        <p:spPr>
          <a:xfrm>
            <a:off x="407220" y="2777400"/>
            <a:ext cx="3006127" cy="3528219"/>
          </a:xfrm>
        </p:spPr>
        <p:txBody>
          <a:bodyPr/>
          <a:lstStyle/>
          <a:p>
            <a:pPr lvl="0"/>
            <a:r>
              <a:rPr lang="en-US" noProof="0"/>
              <a:t>Click to modify the pattern title style</a:t>
            </a:r>
          </a:p>
          <a:p>
            <a:pPr lvl="1"/>
            <a:r>
              <a:rPr lang="en-US" noProof="0"/>
              <a:t>Second Level</a:t>
            </a:r>
          </a:p>
          <a:p>
            <a:pPr lvl="2"/>
            <a:r>
              <a:rPr lang="en-US"/>
              <a:t>Third</a:t>
            </a:r>
            <a:r>
              <a:rPr lang="en-US" noProof="0"/>
              <a:t> Level</a:t>
            </a:r>
          </a:p>
          <a:p>
            <a:pPr lvl="3"/>
            <a:r>
              <a:rPr lang="en-US"/>
              <a:t>Fourth</a:t>
            </a:r>
            <a:r>
              <a:rPr lang="en-US" noProof="0"/>
              <a:t> Level</a:t>
            </a:r>
          </a:p>
          <a:p>
            <a:pPr lvl="4"/>
            <a:r>
              <a:rPr lang="en-US"/>
              <a:t>Fifth</a:t>
            </a:r>
            <a:r>
              <a:rPr lang="en-US" noProof="0"/>
              <a:t> Level</a:t>
            </a:r>
            <a:endParaRPr lang="en-US" noProof="0" dirty="0"/>
          </a:p>
        </p:txBody>
      </p:sp>
      <p:sp>
        <p:nvSpPr>
          <p:cNvPr id="11" name="Rounded Rectangle 19">
            <a:extLst>
              <a:ext uri="{FF2B5EF4-FFF2-40B4-BE49-F238E27FC236}">
                <a16:creationId xmlns:a16="http://schemas.microsoft.com/office/drawing/2014/main" id="{550245DF-D392-8A50-1B81-8080793F046E}"/>
              </a:ext>
            </a:extLst>
          </p:cNvPr>
          <p:cNvSpPr/>
          <p:nvPr userDrawn="1"/>
        </p:nvSpPr>
        <p:spPr>
          <a:xfrm>
            <a:off x="3571860" y="2780928"/>
            <a:ext cx="2903422" cy="1077441"/>
          </a:xfrm>
          <a:prstGeom prst="roundRect">
            <a:avLst>
              <a:gd name="adj" fmla="val 187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IberPangea Text Light" panose="020B0404000000000000" pitchFamily="34" charset="0"/>
              <a:ea typeface="+mn-ea"/>
              <a:cs typeface="+mn-cs"/>
            </a:endParaRPr>
          </a:p>
        </p:txBody>
      </p:sp>
      <p:sp>
        <p:nvSpPr>
          <p:cNvPr id="7" name="Picture Placeholder 6">
            <a:extLst>
              <a:ext uri="{FF2B5EF4-FFF2-40B4-BE49-F238E27FC236}">
                <a16:creationId xmlns:a16="http://schemas.microsoft.com/office/drawing/2014/main" id="{39CEEF4A-7598-08FC-4508-B7EB08BD0A5A}"/>
              </a:ext>
            </a:extLst>
          </p:cNvPr>
          <p:cNvSpPr>
            <a:spLocks noGrp="1"/>
          </p:cNvSpPr>
          <p:nvPr>
            <p:ph type="pic" sz="quarter" idx="13" hasCustomPrompt="1"/>
          </p:nvPr>
        </p:nvSpPr>
        <p:spPr>
          <a:xfrm>
            <a:off x="6743891" y="1539551"/>
            <a:ext cx="5040888" cy="4769769"/>
          </a:xfrm>
          <a:prstGeom prst="roundRect">
            <a:avLst>
              <a:gd name="adj" fmla="val 1974"/>
            </a:avLst>
          </a:prstGeom>
        </p:spPr>
        <p:txBody>
          <a:bodyPr/>
          <a:lstStyle/>
          <a:p>
            <a:r>
              <a:rPr lang="en-US"/>
              <a:t>Click on the icon to add an image</a:t>
            </a:r>
            <a:endParaRPr lang="en-US" dirty="0"/>
          </a:p>
        </p:txBody>
      </p:sp>
      <p:sp>
        <p:nvSpPr>
          <p:cNvPr id="9" name="Text Placeholder 32">
            <a:extLst>
              <a:ext uri="{FF2B5EF4-FFF2-40B4-BE49-F238E27FC236}">
                <a16:creationId xmlns:a16="http://schemas.microsoft.com/office/drawing/2014/main" id="{C9179BF4-1D27-9C70-FF1F-C39F60EB1322}"/>
              </a:ext>
            </a:extLst>
          </p:cNvPr>
          <p:cNvSpPr>
            <a:spLocks noGrp="1"/>
          </p:cNvSpPr>
          <p:nvPr>
            <p:ph type="body" sz="quarter" idx="19" hasCustomPrompt="1"/>
          </p:nvPr>
        </p:nvSpPr>
        <p:spPr>
          <a:xfrm>
            <a:off x="407220" y="1539551"/>
            <a:ext cx="3006127" cy="333699"/>
          </a:xfrm>
          <a:prstGeom prst="rect">
            <a:avLst/>
          </a:prstGeom>
        </p:spPr>
        <p:txBody>
          <a:bodyPr>
            <a:normAutofit/>
          </a:bodyPr>
          <a:lstStyle>
            <a:lvl1pPr>
              <a:defRPr sz="1200" b="0" i="0">
                <a:solidFill>
                  <a:schemeClr val="tx2"/>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stStyle>
          <a:p>
            <a:pPr lvl="0"/>
            <a:r>
              <a:rPr lang="en-US" dirty="0"/>
              <a:t>Click here to add your Section Subtitle</a:t>
            </a:r>
          </a:p>
        </p:txBody>
      </p:sp>
      <p:sp>
        <p:nvSpPr>
          <p:cNvPr id="10" name="Text Placeholder 30">
            <a:extLst>
              <a:ext uri="{FF2B5EF4-FFF2-40B4-BE49-F238E27FC236}">
                <a16:creationId xmlns:a16="http://schemas.microsoft.com/office/drawing/2014/main" id="{46456586-42A8-B27E-6BC1-67EB153A67E2}"/>
              </a:ext>
            </a:extLst>
          </p:cNvPr>
          <p:cNvSpPr>
            <a:spLocks noGrp="1"/>
          </p:cNvSpPr>
          <p:nvPr>
            <p:ph type="body" sz="quarter" idx="20" hasCustomPrompt="1"/>
          </p:nvPr>
        </p:nvSpPr>
        <p:spPr>
          <a:xfrm>
            <a:off x="3719755" y="2881936"/>
            <a:ext cx="2628290" cy="216024"/>
          </a:xfrm>
          <a:prstGeom prst="rect">
            <a:avLst/>
          </a:prstGeom>
        </p:spPr>
        <p:txBody>
          <a:bodyPr>
            <a:noAutofit/>
          </a:bodyPr>
          <a:lstStyle>
            <a:lvl1pPr>
              <a:defRPr sz="1300" b="1" i="0">
                <a:solidFill>
                  <a:schemeClr val="bg1"/>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r>
              <a:rPr lang="en-US" dirty="0"/>
              <a:t>Featured text</a:t>
            </a:r>
          </a:p>
        </p:txBody>
      </p:sp>
      <p:sp>
        <p:nvSpPr>
          <p:cNvPr id="13" name="Text Placeholder 30">
            <a:extLst>
              <a:ext uri="{FF2B5EF4-FFF2-40B4-BE49-F238E27FC236}">
                <a16:creationId xmlns:a16="http://schemas.microsoft.com/office/drawing/2014/main" id="{9121CE62-B6B1-3679-80C7-A805C18369EB}"/>
              </a:ext>
            </a:extLst>
          </p:cNvPr>
          <p:cNvSpPr>
            <a:spLocks noGrp="1"/>
          </p:cNvSpPr>
          <p:nvPr>
            <p:ph type="body" sz="quarter" idx="21" hasCustomPrompt="1"/>
          </p:nvPr>
        </p:nvSpPr>
        <p:spPr>
          <a:xfrm>
            <a:off x="3719755" y="3145903"/>
            <a:ext cx="2628290" cy="643068"/>
          </a:xfrm>
          <a:prstGeom prst="rect">
            <a:avLst/>
          </a:prstGeom>
        </p:spPr>
        <p:txBody>
          <a:bodyPr>
            <a:normAutofit/>
          </a:bodyPr>
          <a:lstStyle>
            <a:lvl1pPr>
              <a:defRPr sz="1200" b="0" i="0">
                <a:solidFill>
                  <a:schemeClr val="bg1"/>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p:txBody>
      </p:sp>
      <p:sp>
        <p:nvSpPr>
          <p:cNvPr id="26" name="Rounded Rectangle 19">
            <a:extLst>
              <a:ext uri="{FF2B5EF4-FFF2-40B4-BE49-F238E27FC236}">
                <a16:creationId xmlns:a16="http://schemas.microsoft.com/office/drawing/2014/main" id="{DFCF5CDA-08D9-E712-0323-64F6129B5571}"/>
              </a:ext>
            </a:extLst>
          </p:cNvPr>
          <p:cNvSpPr/>
          <p:nvPr userDrawn="1"/>
        </p:nvSpPr>
        <p:spPr>
          <a:xfrm>
            <a:off x="3571860" y="4000128"/>
            <a:ext cx="2903422" cy="1077441"/>
          </a:xfrm>
          <a:prstGeom prst="roundRect">
            <a:avLst>
              <a:gd name="adj" fmla="val 187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IberPangea Text Light" panose="020B0404000000000000" pitchFamily="34" charset="0"/>
              <a:ea typeface="+mn-ea"/>
              <a:cs typeface="+mn-cs"/>
            </a:endParaRPr>
          </a:p>
        </p:txBody>
      </p:sp>
      <p:sp>
        <p:nvSpPr>
          <p:cNvPr id="27" name="Text Placeholder 30">
            <a:extLst>
              <a:ext uri="{FF2B5EF4-FFF2-40B4-BE49-F238E27FC236}">
                <a16:creationId xmlns:a16="http://schemas.microsoft.com/office/drawing/2014/main" id="{D2E01EB2-E2AE-E389-5581-1C80778696C5}"/>
              </a:ext>
            </a:extLst>
          </p:cNvPr>
          <p:cNvSpPr>
            <a:spLocks noGrp="1"/>
          </p:cNvSpPr>
          <p:nvPr>
            <p:ph type="body" sz="quarter" idx="22" hasCustomPrompt="1"/>
          </p:nvPr>
        </p:nvSpPr>
        <p:spPr>
          <a:xfrm>
            <a:off x="3719755" y="4101136"/>
            <a:ext cx="2628290" cy="216024"/>
          </a:xfrm>
          <a:prstGeom prst="rect">
            <a:avLst/>
          </a:prstGeom>
        </p:spPr>
        <p:txBody>
          <a:bodyPr>
            <a:noAutofit/>
          </a:bodyPr>
          <a:lstStyle>
            <a:lvl1pPr>
              <a:defRPr sz="1300" b="1" i="0">
                <a:solidFill>
                  <a:schemeClr val="bg1"/>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r>
              <a:rPr lang="en-US"/>
              <a:t>Featured text</a:t>
            </a:r>
            <a:endParaRPr lang="en-US" dirty="0"/>
          </a:p>
        </p:txBody>
      </p:sp>
      <p:sp>
        <p:nvSpPr>
          <p:cNvPr id="28" name="Text Placeholder 30">
            <a:extLst>
              <a:ext uri="{FF2B5EF4-FFF2-40B4-BE49-F238E27FC236}">
                <a16:creationId xmlns:a16="http://schemas.microsoft.com/office/drawing/2014/main" id="{8B7A17DC-4298-674C-F651-BB8B94C9A888}"/>
              </a:ext>
            </a:extLst>
          </p:cNvPr>
          <p:cNvSpPr>
            <a:spLocks noGrp="1"/>
          </p:cNvSpPr>
          <p:nvPr>
            <p:ph type="body" sz="quarter" idx="23" hasCustomPrompt="1"/>
          </p:nvPr>
        </p:nvSpPr>
        <p:spPr>
          <a:xfrm>
            <a:off x="3719755" y="4365104"/>
            <a:ext cx="2628290" cy="643068"/>
          </a:xfrm>
          <a:prstGeom prst="rect">
            <a:avLst/>
          </a:prstGeom>
        </p:spPr>
        <p:txBody>
          <a:bodyPr>
            <a:normAutofit/>
          </a:bodyPr>
          <a:lstStyle>
            <a:lvl1pPr>
              <a:defRPr sz="1200" b="0" i="0">
                <a:solidFill>
                  <a:schemeClr val="bg1"/>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stStyle>
          <a:p>
            <a:pPr lvl="0"/>
            <a:r>
              <a:rPr lang="en-US"/>
              <a:t>Lorem ipsum dolor sit amet, consectetur adipiscing elit.</a:t>
            </a:r>
            <a:endParaRPr lang="en-US" dirty="0"/>
          </a:p>
        </p:txBody>
      </p:sp>
      <p:sp>
        <p:nvSpPr>
          <p:cNvPr id="29" name="Rounded Rectangle 19">
            <a:extLst>
              <a:ext uri="{FF2B5EF4-FFF2-40B4-BE49-F238E27FC236}">
                <a16:creationId xmlns:a16="http://schemas.microsoft.com/office/drawing/2014/main" id="{9EB8C76A-F90C-ECC6-B023-DB9686248FF3}"/>
              </a:ext>
            </a:extLst>
          </p:cNvPr>
          <p:cNvSpPr/>
          <p:nvPr userDrawn="1"/>
        </p:nvSpPr>
        <p:spPr>
          <a:xfrm>
            <a:off x="3571860" y="5233183"/>
            <a:ext cx="2903422" cy="1077441"/>
          </a:xfrm>
          <a:prstGeom prst="roundRect">
            <a:avLst>
              <a:gd name="adj" fmla="val 187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IberPangea Text Light" panose="020B0404000000000000" pitchFamily="34" charset="0"/>
              <a:ea typeface="+mn-ea"/>
              <a:cs typeface="+mn-cs"/>
            </a:endParaRPr>
          </a:p>
        </p:txBody>
      </p:sp>
      <p:sp>
        <p:nvSpPr>
          <p:cNvPr id="30" name="Text Placeholder 30">
            <a:extLst>
              <a:ext uri="{FF2B5EF4-FFF2-40B4-BE49-F238E27FC236}">
                <a16:creationId xmlns:a16="http://schemas.microsoft.com/office/drawing/2014/main" id="{2F3FD46C-9991-8287-7DFB-B7D239610F67}"/>
              </a:ext>
            </a:extLst>
          </p:cNvPr>
          <p:cNvSpPr>
            <a:spLocks noGrp="1"/>
          </p:cNvSpPr>
          <p:nvPr>
            <p:ph type="body" sz="quarter" idx="24" hasCustomPrompt="1"/>
          </p:nvPr>
        </p:nvSpPr>
        <p:spPr>
          <a:xfrm>
            <a:off x="3719755" y="5334191"/>
            <a:ext cx="2628290" cy="216024"/>
          </a:xfrm>
          <a:prstGeom prst="rect">
            <a:avLst/>
          </a:prstGeom>
        </p:spPr>
        <p:txBody>
          <a:bodyPr>
            <a:noAutofit/>
          </a:bodyPr>
          <a:lstStyle>
            <a:lvl1pPr>
              <a:defRPr sz="1300" b="1" i="0">
                <a:solidFill>
                  <a:schemeClr val="bg1"/>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r>
              <a:rPr lang="en-US"/>
              <a:t>Featured text</a:t>
            </a:r>
            <a:endParaRPr lang="en-US" dirty="0"/>
          </a:p>
        </p:txBody>
      </p:sp>
      <p:sp>
        <p:nvSpPr>
          <p:cNvPr id="31" name="Text Placeholder 30">
            <a:extLst>
              <a:ext uri="{FF2B5EF4-FFF2-40B4-BE49-F238E27FC236}">
                <a16:creationId xmlns:a16="http://schemas.microsoft.com/office/drawing/2014/main" id="{F9CD1E48-76FC-FE23-184B-97B2379370BF}"/>
              </a:ext>
            </a:extLst>
          </p:cNvPr>
          <p:cNvSpPr>
            <a:spLocks noGrp="1"/>
          </p:cNvSpPr>
          <p:nvPr>
            <p:ph type="body" sz="quarter" idx="25" hasCustomPrompt="1"/>
          </p:nvPr>
        </p:nvSpPr>
        <p:spPr>
          <a:xfrm>
            <a:off x="3719755" y="5598158"/>
            <a:ext cx="2628290" cy="643068"/>
          </a:xfrm>
          <a:prstGeom prst="rect">
            <a:avLst/>
          </a:prstGeom>
        </p:spPr>
        <p:txBody>
          <a:bodyPr>
            <a:normAutofit/>
          </a:bodyPr>
          <a:lstStyle>
            <a:lvl1pPr>
              <a:defRPr sz="1200" b="0" i="0">
                <a:solidFill>
                  <a:schemeClr val="bg1"/>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stStyle>
          <a:p>
            <a:pPr lvl="0"/>
            <a:r>
              <a:rPr lang="en-US"/>
              <a:t>Lorem ipsum dolor sit amet, consectetur adipiscing elit.</a:t>
            </a:r>
            <a:endParaRPr lang="en-US" dirty="0"/>
          </a:p>
        </p:txBody>
      </p:sp>
      <p:sp>
        <p:nvSpPr>
          <p:cNvPr id="4" name="Marcador de número de diapositiva 5">
            <a:extLst>
              <a:ext uri="{FF2B5EF4-FFF2-40B4-BE49-F238E27FC236}">
                <a16:creationId xmlns:a16="http://schemas.microsoft.com/office/drawing/2014/main" id="{4141D2F5-B474-929C-175A-FF8182E428A9}"/>
              </a:ext>
            </a:extLst>
          </p:cNvPr>
          <p:cNvSpPr>
            <a:spLocks noGrp="1"/>
          </p:cNvSpPr>
          <p:nvPr>
            <p:ph type="sldNum" sz="quarter" idx="4"/>
          </p:nvPr>
        </p:nvSpPr>
        <p:spPr>
          <a:xfrm>
            <a:off x="11164831" y="6453336"/>
            <a:ext cx="619949" cy="240553"/>
          </a:xfrm>
          <a:prstGeom prst="rect">
            <a:avLst/>
          </a:prstGeom>
        </p:spPr>
        <p:txBody>
          <a:bodyPr anchor="b"/>
          <a:lstStyle>
            <a:lvl1pPr algn="r">
              <a:defRPr sz="600" b="0" i="0">
                <a:solidFill>
                  <a:schemeClr val="tx2"/>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stStyle>
          <a:p>
            <a:fld id="{92A49E42-579D-0A4D-A382-D64C66A04E33}" type="slidenum">
              <a:rPr lang="en-US" smtClean="0"/>
              <a:pPr/>
              <a:t>‹N°›</a:t>
            </a:fld>
            <a:endParaRPr lang="en-US" dirty="0"/>
          </a:p>
        </p:txBody>
      </p:sp>
      <p:sp>
        <p:nvSpPr>
          <p:cNvPr id="2" name="Title 1">
            <a:extLst>
              <a:ext uri="{FF2B5EF4-FFF2-40B4-BE49-F238E27FC236}">
                <a16:creationId xmlns:a16="http://schemas.microsoft.com/office/drawing/2014/main" id="{FE700F6B-AA5E-2A59-997F-81C17AF88A61}"/>
              </a:ext>
            </a:extLst>
          </p:cNvPr>
          <p:cNvSpPr>
            <a:spLocks noGrp="1"/>
          </p:cNvSpPr>
          <p:nvPr>
            <p:ph type="title" hasCustomPrompt="1"/>
          </p:nvPr>
        </p:nvSpPr>
        <p:spPr/>
        <p:txBody>
          <a:bodyPr/>
          <a:lstStyle/>
          <a:p>
            <a:r>
              <a:rPr lang="en-US"/>
              <a:t>Click to modify the pattern title style</a:t>
            </a:r>
            <a:endParaRPr lang="en-US" dirty="0"/>
          </a:p>
        </p:txBody>
      </p:sp>
      <p:sp>
        <p:nvSpPr>
          <p:cNvPr id="8" name="Text Placeholder 32">
            <a:extLst>
              <a:ext uri="{FF2B5EF4-FFF2-40B4-BE49-F238E27FC236}">
                <a16:creationId xmlns:a16="http://schemas.microsoft.com/office/drawing/2014/main" id="{0470711C-3246-99C2-7AD2-59356A4A4691}"/>
              </a:ext>
            </a:extLst>
          </p:cNvPr>
          <p:cNvSpPr>
            <a:spLocks noGrp="1"/>
          </p:cNvSpPr>
          <p:nvPr>
            <p:ph type="body" sz="quarter" idx="27" hasCustomPrompt="1"/>
          </p:nvPr>
        </p:nvSpPr>
        <p:spPr>
          <a:xfrm>
            <a:off x="407220" y="404813"/>
            <a:ext cx="11377559" cy="324762"/>
          </a:xfrm>
          <a:prstGeom prst="rect">
            <a:avLst/>
          </a:prstGeom>
        </p:spPr>
        <p:txBody>
          <a:bodyPr>
            <a:noAutofit/>
          </a:bodyPr>
          <a:lstStyle>
            <a:lvl1pPr>
              <a:defRPr sz="18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r>
              <a:rPr lang="es-ES" dirty="0"/>
              <a:t>Haga clic para modificar el estilo de título del patrón</a:t>
            </a:r>
            <a:endParaRPr lang="es-ES_tradnl" dirty="0"/>
          </a:p>
        </p:txBody>
      </p:sp>
      <p:sp>
        <p:nvSpPr>
          <p:cNvPr id="12" name="Text Placeholder 32">
            <a:extLst>
              <a:ext uri="{FF2B5EF4-FFF2-40B4-BE49-F238E27FC236}">
                <a16:creationId xmlns:a16="http://schemas.microsoft.com/office/drawing/2014/main" id="{F47901D8-88B6-26B7-8F2B-5644CF308855}"/>
              </a:ext>
            </a:extLst>
          </p:cNvPr>
          <p:cNvSpPr>
            <a:spLocks noGrp="1"/>
          </p:cNvSpPr>
          <p:nvPr>
            <p:ph type="body" sz="quarter" idx="28" hasCustomPrompt="1"/>
          </p:nvPr>
        </p:nvSpPr>
        <p:spPr>
          <a:xfrm>
            <a:off x="407220" y="757866"/>
            <a:ext cx="11377559" cy="231451"/>
          </a:xfrm>
          <a:prstGeom prst="rect">
            <a:avLst/>
          </a:prstGeom>
        </p:spPr>
        <p:txBody>
          <a:bodyPr>
            <a:noAutofit/>
          </a:bodyPr>
          <a:lstStyle>
            <a:lvl1pPr>
              <a:defRPr sz="14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r>
              <a:rPr lang="es-ES_tradnl" dirty="0" err="1"/>
              <a:t>Caption</a:t>
            </a:r>
            <a:endParaRPr lang="es-ES_tradnl" dirty="0"/>
          </a:p>
        </p:txBody>
      </p:sp>
    </p:spTree>
    <p:extLst>
      <p:ext uri="{BB962C8B-B14F-4D97-AF65-F5344CB8AC3E}">
        <p14:creationId xmlns:p14="http://schemas.microsoft.com/office/powerpoint/2010/main" val="36928878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 Column 2 Images">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98A96CE-E6B4-D75E-3C9D-5C64517D07CD}"/>
              </a:ext>
            </a:extLst>
          </p:cNvPr>
          <p:cNvSpPr>
            <a:spLocks noGrp="1"/>
          </p:cNvSpPr>
          <p:nvPr>
            <p:ph type="body" sz="quarter" idx="26" hasCustomPrompt="1"/>
          </p:nvPr>
        </p:nvSpPr>
        <p:spPr/>
        <p:txBody>
          <a:bodyPr/>
          <a:lstStyle/>
          <a:p>
            <a:pPr lvl="0"/>
            <a:r>
              <a:rPr lang="en-US" noProof="0"/>
              <a:t>Click to modify the pattern title style</a:t>
            </a:r>
          </a:p>
          <a:p>
            <a:pPr lvl="1"/>
            <a:r>
              <a:rPr lang="en-US" noProof="0"/>
              <a:t>Second Level</a:t>
            </a:r>
          </a:p>
          <a:p>
            <a:pPr lvl="2"/>
            <a:r>
              <a:rPr lang="en-US"/>
              <a:t>Third</a:t>
            </a:r>
            <a:r>
              <a:rPr lang="en-US" noProof="0"/>
              <a:t> Level</a:t>
            </a:r>
          </a:p>
          <a:p>
            <a:pPr lvl="3"/>
            <a:r>
              <a:rPr lang="en-US"/>
              <a:t>Fourth</a:t>
            </a:r>
            <a:r>
              <a:rPr lang="en-US" noProof="0"/>
              <a:t> Level</a:t>
            </a:r>
          </a:p>
          <a:p>
            <a:pPr lvl="4"/>
            <a:r>
              <a:rPr lang="en-US"/>
              <a:t>Fifth</a:t>
            </a:r>
            <a:r>
              <a:rPr lang="en-US" noProof="0"/>
              <a:t> Level</a:t>
            </a:r>
            <a:endParaRPr lang="en-US" noProof="0" dirty="0"/>
          </a:p>
        </p:txBody>
      </p:sp>
      <p:sp>
        <p:nvSpPr>
          <p:cNvPr id="14" name="Picture Placeholder 6">
            <a:extLst>
              <a:ext uri="{FF2B5EF4-FFF2-40B4-BE49-F238E27FC236}">
                <a16:creationId xmlns:a16="http://schemas.microsoft.com/office/drawing/2014/main" id="{8D9A0EE4-C245-BB53-F4CA-B5D9B46991C5}"/>
              </a:ext>
            </a:extLst>
          </p:cNvPr>
          <p:cNvSpPr>
            <a:spLocks noGrp="1"/>
          </p:cNvSpPr>
          <p:nvPr>
            <p:ph type="pic" sz="quarter" idx="20" hasCustomPrompt="1"/>
          </p:nvPr>
        </p:nvSpPr>
        <p:spPr>
          <a:xfrm>
            <a:off x="3719755" y="1539750"/>
            <a:ext cx="3962805" cy="4769570"/>
          </a:xfrm>
          <a:prstGeom prst="roundRect">
            <a:avLst>
              <a:gd name="adj" fmla="val 3101"/>
            </a:avLst>
          </a:prstGeom>
        </p:spPr>
        <p:txBody>
          <a:bodyPr/>
          <a:lstStyle/>
          <a:p>
            <a:r>
              <a:rPr lang="en-US"/>
              <a:t>Click on the icon to add an image</a:t>
            </a:r>
            <a:endParaRPr lang="en-US" dirty="0"/>
          </a:p>
        </p:txBody>
      </p:sp>
      <p:sp>
        <p:nvSpPr>
          <p:cNvPr id="17" name="Picture Placeholder 6">
            <a:extLst>
              <a:ext uri="{FF2B5EF4-FFF2-40B4-BE49-F238E27FC236}">
                <a16:creationId xmlns:a16="http://schemas.microsoft.com/office/drawing/2014/main" id="{CFAAB595-F970-A887-F523-47F2AEBD732C}"/>
              </a:ext>
            </a:extLst>
          </p:cNvPr>
          <p:cNvSpPr>
            <a:spLocks noGrp="1"/>
          </p:cNvSpPr>
          <p:nvPr>
            <p:ph type="pic" sz="quarter" idx="22" hasCustomPrompt="1"/>
          </p:nvPr>
        </p:nvSpPr>
        <p:spPr>
          <a:xfrm>
            <a:off x="7821975" y="1539750"/>
            <a:ext cx="3962805" cy="4769570"/>
          </a:xfrm>
          <a:prstGeom prst="roundRect">
            <a:avLst>
              <a:gd name="adj" fmla="val 3101"/>
            </a:avLst>
          </a:prstGeom>
        </p:spPr>
        <p:txBody>
          <a:bodyPr/>
          <a:lstStyle/>
          <a:p>
            <a:r>
              <a:rPr lang="en-US"/>
              <a:t>Click on the icon to add an image</a:t>
            </a:r>
            <a:endParaRPr lang="en-US" dirty="0"/>
          </a:p>
        </p:txBody>
      </p:sp>
      <p:sp>
        <p:nvSpPr>
          <p:cNvPr id="8" name="Text Placeholder 32">
            <a:extLst>
              <a:ext uri="{FF2B5EF4-FFF2-40B4-BE49-F238E27FC236}">
                <a16:creationId xmlns:a16="http://schemas.microsoft.com/office/drawing/2014/main" id="{EE4A2C40-DBB0-106A-4999-D2022A27FFD5}"/>
              </a:ext>
            </a:extLst>
          </p:cNvPr>
          <p:cNvSpPr>
            <a:spLocks noGrp="1"/>
          </p:cNvSpPr>
          <p:nvPr>
            <p:ph type="body" sz="quarter" idx="24" hasCustomPrompt="1"/>
          </p:nvPr>
        </p:nvSpPr>
        <p:spPr>
          <a:xfrm>
            <a:off x="407220" y="1539750"/>
            <a:ext cx="3006127" cy="333699"/>
          </a:xfrm>
          <a:prstGeom prst="rect">
            <a:avLst/>
          </a:prstGeom>
        </p:spPr>
        <p:txBody>
          <a:bodyPr>
            <a:normAutofit/>
          </a:bodyPr>
          <a:lstStyle>
            <a:lvl1pPr>
              <a:defRPr sz="1200" b="0" i="0">
                <a:solidFill>
                  <a:schemeClr val="tx2"/>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stStyle>
          <a:p>
            <a:pPr lvl="0"/>
            <a:r>
              <a:rPr lang="en-US" dirty="0"/>
              <a:t>Click here to add your Section Subtitle</a:t>
            </a:r>
          </a:p>
        </p:txBody>
      </p:sp>
      <p:sp>
        <p:nvSpPr>
          <p:cNvPr id="3" name="Marcador de número de diapositiva 5">
            <a:extLst>
              <a:ext uri="{FF2B5EF4-FFF2-40B4-BE49-F238E27FC236}">
                <a16:creationId xmlns:a16="http://schemas.microsoft.com/office/drawing/2014/main" id="{0F87BD6D-1F9E-EEB5-764C-FDA022E531CE}"/>
              </a:ext>
            </a:extLst>
          </p:cNvPr>
          <p:cNvSpPr>
            <a:spLocks noGrp="1"/>
          </p:cNvSpPr>
          <p:nvPr>
            <p:ph type="sldNum" sz="quarter" idx="4"/>
          </p:nvPr>
        </p:nvSpPr>
        <p:spPr>
          <a:xfrm>
            <a:off x="11164831" y="6453336"/>
            <a:ext cx="619949" cy="240553"/>
          </a:xfrm>
          <a:prstGeom prst="rect">
            <a:avLst/>
          </a:prstGeom>
        </p:spPr>
        <p:txBody>
          <a:bodyPr anchor="b"/>
          <a:lstStyle>
            <a:lvl1pPr algn="r">
              <a:defRPr sz="600" b="0" i="0">
                <a:solidFill>
                  <a:schemeClr val="tx2"/>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stStyle>
          <a:p>
            <a:fld id="{92A49E42-579D-0A4D-A382-D64C66A04E33}" type="slidenum">
              <a:rPr lang="en-US" smtClean="0"/>
              <a:pPr/>
              <a:t>‹N°›</a:t>
            </a:fld>
            <a:endParaRPr lang="en-US" dirty="0"/>
          </a:p>
        </p:txBody>
      </p:sp>
      <p:sp>
        <p:nvSpPr>
          <p:cNvPr id="2" name="Title 1">
            <a:extLst>
              <a:ext uri="{FF2B5EF4-FFF2-40B4-BE49-F238E27FC236}">
                <a16:creationId xmlns:a16="http://schemas.microsoft.com/office/drawing/2014/main" id="{671B206E-02BD-67AB-6D75-FB14375BBE68}"/>
              </a:ext>
            </a:extLst>
          </p:cNvPr>
          <p:cNvSpPr>
            <a:spLocks noGrp="1"/>
          </p:cNvSpPr>
          <p:nvPr>
            <p:ph type="title" hasCustomPrompt="1"/>
          </p:nvPr>
        </p:nvSpPr>
        <p:spPr/>
        <p:txBody>
          <a:bodyPr/>
          <a:lstStyle/>
          <a:p>
            <a:r>
              <a:rPr lang="en-US"/>
              <a:t>Click to modify the pattern title style</a:t>
            </a:r>
            <a:endParaRPr lang="en-US" dirty="0"/>
          </a:p>
        </p:txBody>
      </p:sp>
      <p:sp>
        <p:nvSpPr>
          <p:cNvPr id="7" name="Text Placeholder 32">
            <a:extLst>
              <a:ext uri="{FF2B5EF4-FFF2-40B4-BE49-F238E27FC236}">
                <a16:creationId xmlns:a16="http://schemas.microsoft.com/office/drawing/2014/main" id="{6DB1D3D2-9784-8093-8C25-88C88CEF26C9}"/>
              </a:ext>
            </a:extLst>
          </p:cNvPr>
          <p:cNvSpPr>
            <a:spLocks noGrp="1"/>
          </p:cNvSpPr>
          <p:nvPr>
            <p:ph type="body" sz="quarter" idx="21" hasCustomPrompt="1"/>
          </p:nvPr>
        </p:nvSpPr>
        <p:spPr>
          <a:xfrm>
            <a:off x="407220" y="404813"/>
            <a:ext cx="11377559" cy="324762"/>
          </a:xfrm>
          <a:prstGeom prst="rect">
            <a:avLst/>
          </a:prstGeom>
        </p:spPr>
        <p:txBody>
          <a:bodyPr>
            <a:noAutofit/>
          </a:bodyPr>
          <a:lstStyle>
            <a:lvl1pPr>
              <a:defRPr sz="18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r>
              <a:rPr lang="es-ES" dirty="0"/>
              <a:t>Haga clic para modificar el estilo de título del patrón</a:t>
            </a:r>
            <a:endParaRPr lang="es-ES_tradnl" dirty="0"/>
          </a:p>
        </p:txBody>
      </p:sp>
      <p:sp>
        <p:nvSpPr>
          <p:cNvPr id="9" name="Text Placeholder 32">
            <a:extLst>
              <a:ext uri="{FF2B5EF4-FFF2-40B4-BE49-F238E27FC236}">
                <a16:creationId xmlns:a16="http://schemas.microsoft.com/office/drawing/2014/main" id="{2B79F135-6099-F93A-DFAB-6ADF606632AC}"/>
              </a:ext>
            </a:extLst>
          </p:cNvPr>
          <p:cNvSpPr>
            <a:spLocks noGrp="1"/>
          </p:cNvSpPr>
          <p:nvPr>
            <p:ph type="body" sz="quarter" idx="27" hasCustomPrompt="1"/>
          </p:nvPr>
        </p:nvSpPr>
        <p:spPr>
          <a:xfrm>
            <a:off x="407220" y="757866"/>
            <a:ext cx="11377559" cy="231451"/>
          </a:xfrm>
          <a:prstGeom prst="rect">
            <a:avLst/>
          </a:prstGeom>
        </p:spPr>
        <p:txBody>
          <a:bodyPr>
            <a:noAutofit/>
          </a:bodyPr>
          <a:lstStyle>
            <a:lvl1pPr>
              <a:defRPr sz="14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r>
              <a:rPr lang="es-ES_tradnl" dirty="0" err="1"/>
              <a:t>Caption</a:t>
            </a:r>
            <a:endParaRPr lang="es-ES_tradnl" dirty="0"/>
          </a:p>
        </p:txBody>
      </p:sp>
    </p:spTree>
    <p:extLst>
      <p:ext uri="{BB962C8B-B14F-4D97-AF65-F5344CB8AC3E}">
        <p14:creationId xmlns:p14="http://schemas.microsoft.com/office/powerpoint/2010/main" val="19419830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 Column 3 Image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B518E587-2001-73A9-C370-D5C4B6E2936A}"/>
              </a:ext>
            </a:extLst>
          </p:cNvPr>
          <p:cNvSpPr>
            <a:spLocks noGrp="1"/>
          </p:cNvSpPr>
          <p:nvPr>
            <p:ph type="body" sz="quarter" idx="28" hasCustomPrompt="1"/>
          </p:nvPr>
        </p:nvSpPr>
        <p:spPr>
          <a:xfrm>
            <a:off x="407220" y="2776538"/>
            <a:ext cx="3006127" cy="3532982"/>
          </a:xfrm>
        </p:spPr>
        <p:txBody>
          <a:bodyPr/>
          <a:lstStyle/>
          <a:p>
            <a:pPr lvl="0"/>
            <a:r>
              <a:rPr lang="en-US" noProof="0"/>
              <a:t>Click to modify the pattern title style</a:t>
            </a:r>
          </a:p>
          <a:p>
            <a:pPr lvl="1"/>
            <a:r>
              <a:rPr lang="en-US" noProof="0"/>
              <a:t>Second Level</a:t>
            </a:r>
          </a:p>
          <a:p>
            <a:pPr lvl="2"/>
            <a:r>
              <a:rPr lang="en-US"/>
              <a:t>Third</a:t>
            </a:r>
            <a:r>
              <a:rPr lang="en-US" noProof="0"/>
              <a:t> Level</a:t>
            </a:r>
          </a:p>
          <a:p>
            <a:pPr lvl="3"/>
            <a:r>
              <a:rPr lang="en-US"/>
              <a:t>Fourth</a:t>
            </a:r>
            <a:r>
              <a:rPr lang="en-US" noProof="0"/>
              <a:t> Level</a:t>
            </a:r>
          </a:p>
          <a:p>
            <a:pPr lvl="4"/>
            <a:r>
              <a:rPr lang="en-US"/>
              <a:t>Fifth</a:t>
            </a:r>
            <a:r>
              <a:rPr lang="en-US" noProof="0"/>
              <a:t> Level</a:t>
            </a:r>
            <a:endParaRPr lang="en-US" noProof="0" dirty="0"/>
          </a:p>
        </p:txBody>
      </p:sp>
      <p:sp>
        <p:nvSpPr>
          <p:cNvPr id="7" name="Text Placeholder 32">
            <a:extLst>
              <a:ext uri="{FF2B5EF4-FFF2-40B4-BE49-F238E27FC236}">
                <a16:creationId xmlns:a16="http://schemas.microsoft.com/office/drawing/2014/main" id="{21A17DB5-87D2-74F2-EE62-C143301F69DB}"/>
              </a:ext>
            </a:extLst>
          </p:cNvPr>
          <p:cNvSpPr>
            <a:spLocks noGrp="1"/>
          </p:cNvSpPr>
          <p:nvPr>
            <p:ph type="body" sz="quarter" idx="21" hasCustomPrompt="1"/>
          </p:nvPr>
        </p:nvSpPr>
        <p:spPr>
          <a:xfrm>
            <a:off x="407220" y="1539551"/>
            <a:ext cx="3006127" cy="333699"/>
          </a:xfrm>
          <a:prstGeom prst="rect">
            <a:avLst/>
          </a:prstGeom>
        </p:spPr>
        <p:txBody>
          <a:bodyPr>
            <a:normAutofit/>
          </a:bodyPr>
          <a:lstStyle>
            <a:lvl1pPr>
              <a:defRPr sz="1200" b="0" i="0">
                <a:solidFill>
                  <a:schemeClr val="tx2"/>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stStyle>
          <a:p>
            <a:pPr lvl="0"/>
            <a:r>
              <a:rPr lang="en-US" dirty="0"/>
              <a:t>Click here to add your Section Subtitle</a:t>
            </a:r>
          </a:p>
        </p:txBody>
      </p:sp>
      <p:sp>
        <p:nvSpPr>
          <p:cNvPr id="17" name="Picture Placeholder 6">
            <a:extLst>
              <a:ext uri="{FF2B5EF4-FFF2-40B4-BE49-F238E27FC236}">
                <a16:creationId xmlns:a16="http://schemas.microsoft.com/office/drawing/2014/main" id="{F5E7FD6D-5233-70FB-67F7-11758FEEFB08}"/>
              </a:ext>
            </a:extLst>
          </p:cNvPr>
          <p:cNvSpPr>
            <a:spLocks noGrp="1"/>
          </p:cNvSpPr>
          <p:nvPr>
            <p:ph type="pic" sz="quarter" idx="20" hasCustomPrompt="1"/>
          </p:nvPr>
        </p:nvSpPr>
        <p:spPr>
          <a:xfrm>
            <a:off x="3719755" y="1539551"/>
            <a:ext cx="3962805" cy="4769769"/>
          </a:xfrm>
          <a:prstGeom prst="roundRect">
            <a:avLst>
              <a:gd name="adj" fmla="val 3101"/>
            </a:avLst>
          </a:prstGeom>
        </p:spPr>
        <p:txBody>
          <a:bodyPr/>
          <a:lstStyle/>
          <a:p>
            <a:r>
              <a:rPr lang="en-US"/>
              <a:t>Click on the icon to add an image</a:t>
            </a:r>
            <a:endParaRPr lang="en-US" dirty="0"/>
          </a:p>
        </p:txBody>
      </p:sp>
      <p:sp>
        <p:nvSpPr>
          <p:cNvPr id="20" name="Picture Placeholder 6">
            <a:extLst>
              <a:ext uri="{FF2B5EF4-FFF2-40B4-BE49-F238E27FC236}">
                <a16:creationId xmlns:a16="http://schemas.microsoft.com/office/drawing/2014/main" id="{7895F1B7-0757-2DD9-AF26-00E92400CF5B}"/>
              </a:ext>
            </a:extLst>
          </p:cNvPr>
          <p:cNvSpPr>
            <a:spLocks noGrp="1"/>
          </p:cNvSpPr>
          <p:nvPr>
            <p:ph type="pic" sz="quarter" idx="26" hasCustomPrompt="1"/>
          </p:nvPr>
        </p:nvSpPr>
        <p:spPr>
          <a:xfrm>
            <a:off x="7819222" y="3983886"/>
            <a:ext cx="3964181" cy="2315477"/>
          </a:xfrm>
          <a:prstGeom prst="roundRect">
            <a:avLst>
              <a:gd name="adj" fmla="val 3534"/>
            </a:avLst>
          </a:prstGeom>
        </p:spPr>
        <p:txBody>
          <a:bodyPr/>
          <a:lstStyle/>
          <a:p>
            <a:r>
              <a:rPr lang="en-US"/>
              <a:t>Click on the icon to add an image</a:t>
            </a:r>
            <a:endParaRPr lang="en-US" dirty="0"/>
          </a:p>
        </p:txBody>
      </p:sp>
      <p:sp>
        <p:nvSpPr>
          <p:cNvPr id="2" name="Picture Placeholder 6">
            <a:extLst>
              <a:ext uri="{FF2B5EF4-FFF2-40B4-BE49-F238E27FC236}">
                <a16:creationId xmlns:a16="http://schemas.microsoft.com/office/drawing/2014/main" id="{DA293CB8-6052-10D9-5F00-BE05997B1F11}"/>
              </a:ext>
            </a:extLst>
          </p:cNvPr>
          <p:cNvSpPr>
            <a:spLocks noGrp="1"/>
          </p:cNvSpPr>
          <p:nvPr>
            <p:ph type="pic" sz="quarter" idx="27" hasCustomPrompt="1"/>
          </p:nvPr>
        </p:nvSpPr>
        <p:spPr>
          <a:xfrm>
            <a:off x="7819222" y="1539551"/>
            <a:ext cx="3964181" cy="2315477"/>
          </a:xfrm>
          <a:prstGeom prst="roundRect">
            <a:avLst>
              <a:gd name="adj" fmla="val 3534"/>
            </a:avLst>
          </a:prstGeom>
        </p:spPr>
        <p:txBody>
          <a:bodyPr/>
          <a:lstStyle/>
          <a:p>
            <a:r>
              <a:rPr lang="en-US"/>
              <a:t>Click on the icon to add an image</a:t>
            </a:r>
            <a:endParaRPr lang="en-US" dirty="0"/>
          </a:p>
        </p:txBody>
      </p:sp>
      <p:sp>
        <p:nvSpPr>
          <p:cNvPr id="4" name="Marcador de número de diapositiva 5">
            <a:extLst>
              <a:ext uri="{FF2B5EF4-FFF2-40B4-BE49-F238E27FC236}">
                <a16:creationId xmlns:a16="http://schemas.microsoft.com/office/drawing/2014/main" id="{12958397-6107-7C6C-B435-19877E3BA560}"/>
              </a:ext>
            </a:extLst>
          </p:cNvPr>
          <p:cNvSpPr>
            <a:spLocks noGrp="1"/>
          </p:cNvSpPr>
          <p:nvPr>
            <p:ph type="sldNum" sz="quarter" idx="4"/>
          </p:nvPr>
        </p:nvSpPr>
        <p:spPr>
          <a:xfrm>
            <a:off x="11164831" y="6453336"/>
            <a:ext cx="619949" cy="240553"/>
          </a:xfrm>
          <a:prstGeom prst="rect">
            <a:avLst/>
          </a:prstGeom>
        </p:spPr>
        <p:txBody>
          <a:bodyPr anchor="b"/>
          <a:lstStyle>
            <a:lvl1pPr algn="r">
              <a:defRPr sz="600" b="0" i="0">
                <a:solidFill>
                  <a:schemeClr val="tx2"/>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stStyle>
          <a:p>
            <a:fld id="{92A49E42-579D-0A4D-A382-D64C66A04E33}" type="slidenum">
              <a:rPr lang="en-US" smtClean="0"/>
              <a:pPr/>
              <a:t>‹N°›</a:t>
            </a:fld>
            <a:endParaRPr lang="en-US" dirty="0"/>
          </a:p>
        </p:txBody>
      </p:sp>
      <p:sp>
        <p:nvSpPr>
          <p:cNvPr id="3" name="Title 2">
            <a:extLst>
              <a:ext uri="{FF2B5EF4-FFF2-40B4-BE49-F238E27FC236}">
                <a16:creationId xmlns:a16="http://schemas.microsoft.com/office/drawing/2014/main" id="{DA051C92-D136-AD4A-7180-139E768F9011}"/>
              </a:ext>
            </a:extLst>
          </p:cNvPr>
          <p:cNvSpPr>
            <a:spLocks noGrp="1"/>
          </p:cNvSpPr>
          <p:nvPr>
            <p:ph type="title" hasCustomPrompt="1"/>
          </p:nvPr>
        </p:nvSpPr>
        <p:spPr/>
        <p:txBody>
          <a:bodyPr/>
          <a:lstStyle/>
          <a:p>
            <a:r>
              <a:rPr lang="en-US"/>
              <a:t>Click to modify the pattern title style</a:t>
            </a:r>
            <a:endParaRPr lang="en-US" dirty="0"/>
          </a:p>
        </p:txBody>
      </p:sp>
      <p:sp>
        <p:nvSpPr>
          <p:cNvPr id="8" name="Text Placeholder 32">
            <a:extLst>
              <a:ext uri="{FF2B5EF4-FFF2-40B4-BE49-F238E27FC236}">
                <a16:creationId xmlns:a16="http://schemas.microsoft.com/office/drawing/2014/main" id="{064FDCA5-6B90-3584-754A-309AB8737905}"/>
              </a:ext>
            </a:extLst>
          </p:cNvPr>
          <p:cNvSpPr>
            <a:spLocks noGrp="1"/>
          </p:cNvSpPr>
          <p:nvPr>
            <p:ph type="body" sz="quarter" idx="29" hasCustomPrompt="1"/>
          </p:nvPr>
        </p:nvSpPr>
        <p:spPr>
          <a:xfrm>
            <a:off x="407220" y="404813"/>
            <a:ext cx="11377559" cy="324762"/>
          </a:xfrm>
          <a:prstGeom prst="rect">
            <a:avLst/>
          </a:prstGeom>
        </p:spPr>
        <p:txBody>
          <a:bodyPr>
            <a:noAutofit/>
          </a:bodyPr>
          <a:lstStyle>
            <a:lvl1pPr>
              <a:defRPr sz="18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r>
              <a:rPr lang="es-ES" dirty="0"/>
              <a:t>Haga clic para modificar el estilo de título del patrón</a:t>
            </a:r>
            <a:endParaRPr lang="es-ES_tradnl" dirty="0"/>
          </a:p>
        </p:txBody>
      </p:sp>
      <p:sp>
        <p:nvSpPr>
          <p:cNvPr id="9" name="Text Placeholder 32">
            <a:extLst>
              <a:ext uri="{FF2B5EF4-FFF2-40B4-BE49-F238E27FC236}">
                <a16:creationId xmlns:a16="http://schemas.microsoft.com/office/drawing/2014/main" id="{2A2ECBBC-E68F-0BB7-53A2-A93251F7B18A}"/>
              </a:ext>
            </a:extLst>
          </p:cNvPr>
          <p:cNvSpPr>
            <a:spLocks noGrp="1"/>
          </p:cNvSpPr>
          <p:nvPr>
            <p:ph type="body" sz="quarter" idx="22" hasCustomPrompt="1"/>
          </p:nvPr>
        </p:nvSpPr>
        <p:spPr>
          <a:xfrm>
            <a:off x="407220" y="757866"/>
            <a:ext cx="11377559" cy="231451"/>
          </a:xfrm>
          <a:prstGeom prst="rect">
            <a:avLst/>
          </a:prstGeom>
        </p:spPr>
        <p:txBody>
          <a:bodyPr>
            <a:noAutofit/>
          </a:bodyPr>
          <a:lstStyle>
            <a:lvl1pPr>
              <a:defRPr sz="14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r>
              <a:rPr lang="es-ES_tradnl" dirty="0" err="1"/>
              <a:t>Caption</a:t>
            </a:r>
            <a:endParaRPr lang="es-ES_tradnl" dirty="0"/>
          </a:p>
        </p:txBody>
      </p:sp>
    </p:spTree>
    <p:extLst>
      <p:ext uri="{BB962C8B-B14F-4D97-AF65-F5344CB8AC3E}">
        <p14:creationId xmlns:p14="http://schemas.microsoft.com/office/powerpoint/2010/main" val="31051503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 Column Full screen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9CEEF4A-7598-08FC-4508-B7EB08BD0A5A}"/>
              </a:ext>
            </a:extLst>
          </p:cNvPr>
          <p:cNvSpPr>
            <a:spLocks noGrp="1"/>
          </p:cNvSpPr>
          <p:nvPr>
            <p:ph type="pic" sz="quarter" idx="13" hasCustomPrompt="1"/>
          </p:nvPr>
        </p:nvSpPr>
        <p:spPr>
          <a:xfrm>
            <a:off x="0" y="0"/>
            <a:ext cx="12192000" cy="6858000"/>
          </a:xfrm>
          <a:prstGeom prst="roundRect">
            <a:avLst>
              <a:gd name="adj" fmla="val 0"/>
            </a:avLst>
          </a:prstGeom>
        </p:spPr>
        <p:txBody>
          <a:bodyPr/>
          <a:lstStyle/>
          <a:p>
            <a:r>
              <a:rPr lang="en-US" dirty="0"/>
              <a:t>Click on the icon to add an image</a:t>
            </a:r>
          </a:p>
        </p:txBody>
      </p:sp>
      <p:sp>
        <p:nvSpPr>
          <p:cNvPr id="12" name="Text Placeholder 11">
            <a:extLst>
              <a:ext uri="{FF2B5EF4-FFF2-40B4-BE49-F238E27FC236}">
                <a16:creationId xmlns:a16="http://schemas.microsoft.com/office/drawing/2014/main" id="{72739327-19CD-8F92-36B5-4122A9572EC6}"/>
              </a:ext>
            </a:extLst>
          </p:cNvPr>
          <p:cNvSpPr>
            <a:spLocks noGrp="1"/>
          </p:cNvSpPr>
          <p:nvPr>
            <p:ph type="body" sz="quarter" idx="20" hasCustomPrompt="1"/>
          </p:nvPr>
        </p:nvSpPr>
        <p:spPr>
          <a:xfrm>
            <a:off x="407220" y="2776538"/>
            <a:ext cx="3006127" cy="3532982"/>
          </a:xfrm>
        </p:spPr>
        <p:txBody>
          <a:bodyPr/>
          <a:lstStyle/>
          <a:p>
            <a:pPr lvl="0"/>
            <a:r>
              <a:rPr lang="en-US" noProof="0" dirty="0"/>
              <a:t>Click to modify the pattern title style</a:t>
            </a:r>
          </a:p>
          <a:p>
            <a:pPr lvl="1"/>
            <a:r>
              <a:rPr lang="en-US" noProof="0" dirty="0"/>
              <a:t>Second Level</a:t>
            </a:r>
          </a:p>
          <a:p>
            <a:pPr lvl="2"/>
            <a:r>
              <a:rPr lang="en-US" dirty="0"/>
              <a:t>Third</a:t>
            </a:r>
            <a:r>
              <a:rPr lang="en-US" noProof="0" dirty="0"/>
              <a:t> Level</a:t>
            </a:r>
          </a:p>
          <a:p>
            <a:pPr lvl="3"/>
            <a:r>
              <a:rPr lang="en-US" dirty="0"/>
              <a:t>Fourth</a:t>
            </a:r>
            <a:r>
              <a:rPr lang="en-US" noProof="0" dirty="0"/>
              <a:t> Level</a:t>
            </a:r>
          </a:p>
          <a:p>
            <a:pPr lvl="4"/>
            <a:r>
              <a:rPr lang="en-US" dirty="0"/>
              <a:t>Fifth</a:t>
            </a:r>
            <a:r>
              <a:rPr lang="en-US" noProof="0" dirty="0"/>
              <a:t> Level</a:t>
            </a:r>
          </a:p>
        </p:txBody>
      </p:sp>
      <p:sp>
        <p:nvSpPr>
          <p:cNvPr id="8" name="Text Placeholder 32">
            <a:extLst>
              <a:ext uri="{FF2B5EF4-FFF2-40B4-BE49-F238E27FC236}">
                <a16:creationId xmlns:a16="http://schemas.microsoft.com/office/drawing/2014/main" id="{9F4E8347-14CE-281B-ACBE-685F7D7C7474}"/>
              </a:ext>
            </a:extLst>
          </p:cNvPr>
          <p:cNvSpPr>
            <a:spLocks noGrp="1"/>
          </p:cNvSpPr>
          <p:nvPr>
            <p:ph type="body" sz="quarter" idx="19" hasCustomPrompt="1"/>
          </p:nvPr>
        </p:nvSpPr>
        <p:spPr>
          <a:xfrm>
            <a:off x="407220" y="1539551"/>
            <a:ext cx="3006127" cy="333699"/>
          </a:xfrm>
          <a:prstGeom prst="rect">
            <a:avLst/>
          </a:prstGeom>
        </p:spPr>
        <p:txBody>
          <a:bodyPr>
            <a:normAutofit/>
          </a:bodyPr>
          <a:lstStyle>
            <a:lvl1pPr>
              <a:defRPr sz="1200" b="0" i="0">
                <a:solidFill>
                  <a:schemeClr val="tx2"/>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stStyle>
          <a:p>
            <a:pPr lvl="0"/>
            <a:r>
              <a:rPr lang="en-US" dirty="0"/>
              <a:t>Click here to add your Section Subtitle</a:t>
            </a:r>
          </a:p>
        </p:txBody>
      </p:sp>
      <p:pic>
        <p:nvPicPr>
          <p:cNvPr id="6" name="Imagen 5" descr="Logotipo&#10;&#10;Descripción generada automáticamente">
            <a:extLst>
              <a:ext uri="{FF2B5EF4-FFF2-40B4-BE49-F238E27FC236}">
                <a16:creationId xmlns:a16="http://schemas.microsoft.com/office/drawing/2014/main" id="{6990426A-7D6E-8D66-1470-CA314F2A668E}"/>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18947" y="6435710"/>
            <a:ext cx="360530" cy="341662"/>
          </a:xfrm>
          <a:prstGeom prst="rect">
            <a:avLst/>
          </a:prstGeom>
        </p:spPr>
      </p:pic>
      <p:sp>
        <p:nvSpPr>
          <p:cNvPr id="3" name="Marcador de número de diapositiva 5">
            <a:extLst>
              <a:ext uri="{FF2B5EF4-FFF2-40B4-BE49-F238E27FC236}">
                <a16:creationId xmlns:a16="http://schemas.microsoft.com/office/drawing/2014/main" id="{2FFC9FB1-0696-F25E-40ED-C7B3DC88DCB9}"/>
              </a:ext>
            </a:extLst>
          </p:cNvPr>
          <p:cNvSpPr>
            <a:spLocks noGrp="1"/>
          </p:cNvSpPr>
          <p:nvPr>
            <p:ph type="sldNum" sz="quarter" idx="4"/>
          </p:nvPr>
        </p:nvSpPr>
        <p:spPr>
          <a:xfrm>
            <a:off x="11164831" y="6453336"/>
            <a:ext cx="619949" cy="240553"/>
          </a:xfrm>
          <a:prstGeom prst="rect">
            <a:avLst/>
          </a:prstGeom>
        </p:spPr>
        <p:txBody>
          <a:bodyPr anchor="b"/>
          <a:lstStyle>
            <a:lvl1pPr algn="r">
              <a:defRPr sz="600" b="0" i="0">
                <a:solidFill>
                  <a:schemeClr val="tx2"/>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stStyle>
          <a:p>
            <a:fld id="{92A49E42-579D-0A4D-A382-D64C66A04E33}" type="slidenum">
              <a:rPr lang="en-US" smtClean="0"/>
              <a:pPr/>
              <a:t>‹N°›</a:t>
            </a:fld>
            <a:endParaRPr lang="en-US" dirty="0"/>
          </a:p>
        </p:txBody>
      </p:sp>
      <p:sp>
        <p:nvSpPr>
          <p:cNvPr id="9" name="Title 8">
            <a:extLst>
              <a:ext uri="{FF2B5EF4-FFF2-40B4-BE49-F238E27FC236}">
                <a16:creationId xmlns:a16="http://schemas.microsoft.com/office/drawing/2014/main" id="{E5DA5085-2983-F4F9-3FFB-B8046C0A6973}"/>
              </a:ext>
            </a:extLst>
          </p:cNvPr>
          <p:cNvSpPr>
            <a:spLocks noGrp="1"/>
          </p:cNvSpPr>
          <p:nvPr>
            <p:ph type="title" hasCustomPrompt="1"/>
          </p:nvPr>
        </p:nvSpPr>
        <p:spPr/>
        <p:txBody>
          <a:bodyPr/>
          <a:lstStyle/>
          <a:p>
            <a:r>
              <a:rPr lang="en-US" dirty="0"/>
              <a:t>Click to modify the pattern title style</a:t>
            </a:r>
          </a:p>
        </p:txBody>
      </p:sp>
      <p:sp>
        <p:nvSpPr>
          <p:cNvPr id="10" name="Text Placeholder 32">
            <a:extLst>
              <a:ext uri="{FF2B5EF4-FFF2-40B4-BE49-F238E27FC236}">
                <a16:creationId xmlns:a16="http://schemas.microsoft.com/office/drawing/2014/main" id="{1D0458AE-3F1C-3C0A-2922-7CA0860EE73B}"/>
              </a:ext>
            </a:extLst>
          </p:cNvPr>
          <p:cNvSpPr>
            <a:spLocks noGrp="1"/>
          </p:cNvSpPr>
          <p:nvPr>
            <p:ph type="body" sz="quarter" idx="21" hasCustomPrompt="1"/>
          </p:nvPr>
        </p:nvSpPr>
        <p:spPr>
          <a:xfrm>
            <a:off x="407220" y="404813"/>
            <a:ext cx="11377559" cy="324762"/>
          </a:xfrm>
          <a:prstGeom prst="rect">
            <a:avLst/>
          </a:prstGeom>
        </p:spPr>
        <p:txBody>
          <a:bodyPr>
            <a:noAutofit/>
          </a:bodyPr>
          <a:lstStyle>
            <a:lvl1pPr>
              <a:defRPr sz="18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r>
              <a:rPr lang="es-ES" dirty="0"/>
              <a:t>Haga clic para modificar el estilo de título del patrón</a:t>
            </a:r>
            <a:endParaRPr lang="es-ES_tradnl" dirty="0"/>
          </a:p>
        </p:txBody>
      </p:sp>
      <p:sp>
        <p:nvSpPr>
          <p:cNvPr id="11" name="Text Placeholder 32">
            <a:extLst>
              <a:ext uri="{FF2B5EF4-FFF2-40B4-BE49-F238E27FC236}">
                <a16:creationId xmlns:a16="http://schemas.microsoft.com/office/drawing/2014/main" id="{EF673ED0-5200-9FC1-3051-D54C5A2B54AF}"/>
              </a:ext>
            </a:extLst>
          </p:cNvPr>
          <p:cNvSpPr>
            <a:spLocks noGrp="1"/>
          </p:cNvSpPr>
          <p:nvPr>
            <p:ph type="body" sz="quarter" idx="22" hasCustomPrompt="1"/>
          </p:nvPr>
        </p:nvSpPr>
        <p:spPr>
          <a:xfrm>
            <a:off x="407220" y="757866"/>
            <a:ext cx="11377559" cy="231451"/>
          </a:xfrm>
          <a:prstGeom prst="rect">
            <a:avLst/>
          </a:prstGeom>
        </p:spPr>
        <p:txBody>
          <a:bodyPr>
            <a:noAutofit/>
          </a:bodyPr>
          <a:lstStyle>
            <a:lvl1pPr>
              <a:defRPr sz="14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r>
              <a:rPr lang="es-ES_tradnl" dirty="0" err="1"/>
              <a:t>Caption</a:t>
            </a:r>
            <a:endParaRPr lang="es-ES_tradnl" dirty="0"/>
          </a:p>
        </p:txBody>
      </p:sp>
    </p:spTree>
    <p:extLst>
      <p:ext uri="{BB962C8B-B14F-4D97-AF65-F5344CB8AC3E}">
        <p14:creationId xmlns:p14="http://schemas.microsoft.com/office/powerpoint/2010/main" val="33800089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1 Column 1 Imag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213CB03-640E-6669-471F-12AD2AE6ED3D}"/>
              </a:ext>
            </a:extLst>
          </p:cNvPr>
          <p:cNvSpPr>
            <a:spLocks noGrp="1"/>
          </p:cNvSpPr>
          <p:nvPr>
            <p:ph type="body" sz="quarter" idx="20" hasCustomPrompt="1"/>
          </p:nvPr>
        </p:nvSpPr>
        <p:spPr>
          <a:xfrm>
            <a:off x="407220" y="2776538"/>
            <a:ext cx="3006127" cy="3532982"/>
          </a:xfrm>
        </p:spPr>
        <p:txBody>
          <a:bodyPr/>
          <a:lstStyle/>
          <a:p>
            <a:pPr lvl="0"/>
            <a:r>
              <a:rPr lang="en-US" noProof="0"/>
              <a:t>Click to modify the pattern title style</a:t>
            </a:r>
          </a:p>
          <a:p>
            <a:pPr lvl="1"/>
            <a:r>
              <a:rPr lang="en-US" noProof="0"/>
              <a:t>Second Level</a:t>
            </a:r>
          </a:p>
          <a:p>
            <a:pPr lvl="2"/>
            <a:r>
              <a:rPr lang="en-US"/>
              <a:t>Third</a:t>
            </a:r>
            <a:r>
              <a:rPr lang="en-US" noProof="0"/>
              <a:t> Level</a:t>
            </a:r>
          </a:p>
          <a:p>
            <a:pPr lvl="3"/>
            <a:r>
              <a:rPr lang="en-US"/>
              <a:t>Fourth</a:t>
            </a:r>
            <a:r>
              <a:rPr lang="en-US" noProof="0"/>
              <a:t> Level</a:t>
            </a:r>
          </a:p>
          <a:p>
            <a:pPr lvl="4"/>
            <a:r>
              <a:rPr lang="en-US"/>
              <a:t>Fifth</a:t>
            </a:r>
            <a:r>
              <a:rPr lang="en-US" noProof="0"/>
              <a:t> Level</a:t>
            </a:r>
            <a:endParaRPr lang="en-US" noProof="0" dirty="0"/>
          </a:p>
        </p:txBody>
      </p:sp>
      <p:sp>
        <p:nvSpPr>
          <p:cNvPr id="9" name="Text Placeholder 32">
            <a:extLst>
              <a:ext uri="{FF2B5EF4-FFF2-40B4-BE49-F238E27FC236}">
                <a16:creationId xmlns:a16="http://schemas.microsoft.com/office/drawing/2014/main" id="{C9179BF4-1D27-9C70-FF1F-C39F60EB1322}"/>
              </a:ext>
            </a:extLst>
          </p:cNvPr>
          <p:cNvSpPr>
            <a:spLocks noGrp="1"/>
          </p:cNvSpPr>
          <p:nvPr>
            <p:ph type="body" sz="quarter" idx="19" hasCustomPrompt="1"/>
          </p:nvPr>
        </p:nvSpPr>
        <p:spPr>
          <a:xfrm>
            <a:off x="407220" y="1539551"/>
            <a:ext cx="3006127" cy="333699"/>
          </a:xfrm>
          <a:prstGeom prst="rect">
            <a:avLst/>
          </a:prstGeom>
        </p:spPr>
        <p:txBody>
          <a:bodyPr>
            <a:normAutofit/>
          </a:bodyPr>
          <a:lstStyle>
            <a:lvl1pPr>
              <a:defRPr sz="12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r>
              <a:rPr lang="en-US"/>
              <a:t>Click here to add your Section Subtitle</a:t>
            </a:r>
            <a:endParaRPr lang="en-US" dirty="0"/>
          </a:p>
        </p:txBody>
      </p:sp>
      <p:sp>
        <p:nvSpPr>
          <p:cNvPr id="11" name="Marcador de número de diapositiva 5">
            <a:extLst>
              <a:ext uri="{FF2B5EF4-FFF2-40B4-BE49-F238E27FC236}">
                <a16:creationId xmlns:a16="http://schemas.microsoft.com/office/drawing/2014/main" id="{13EEDF33-A1D8-F41B-CC18-CBD09C41419B}"/>
              </a:ext>
            </a:extLst>
          </p:cNvPr>
          <p:cNvSpPr>
            <a:spLocks noGrp="1"/>
          </p:cNvSpPr>
          <p:nvPr>
            <p:ph type="sldNum" sz="quarter" idx="4"/>
          </p:nvPr>
        </p:nvSpPr>
        <p:spPr>
          <a:xfrm>
            <a:off x="11164831" y="6453336"/>
            <a:ext cx="619949" cy="240553"/>
          </a:xfrm>
          <a:prstGeom prst="rect">
            <a:avLst/>
          </a:prstGeom>
        </p:spPr>
        <p:txBody>
          <a:bodyPr anchor="b"/>
          <a:lstStyle>
            <a:lvl1pPr algn="r">
              <a:defRPr sz="600" b="0" i="0">
                <a:solidFill>
                  <a:schemeClr val="tx2"/>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stStyle>
          <a:p>
            <a:fld id="{92A49E42-579D-0A4D-A382-D64C66A04E33}" type="slidenum">
              <a:rPr lang="en-US" smtClean="0"/>
              <a:pPr/>
              <a:t>‹N°›</a:t>
            </a:fld>
            <a:endParaRPr lang="en-US" dirty="0"/>
          </a:p>
        </p:txBody>
      </p:sp>
      <p:sp>
        <p:nvSpPr>
          <p:cNvPr id="2" name="Title 1">
            <a:extLst>
              <a:ext uri="{FF2B5EF4-FFF2-40B4-BE49-F238E27FC236}">
                <a16:creationId xmlns:a16="http://schemas.microsoft.com/office/drawing/2014/main" id="{7C4FA439-4FD6-9C9B-4AB0-7E5C4522B6B8}"/>
              </a:ext>
            </a:extLst>
          </p:cNvPr>
          <p:cNvSpPr>
            <a:spLocks noGrp="1"/>
          </p:cNvSpPr>
          <p:nvPr>
            <p:ph type="title" hasCustomPrompt="1"/>
          </p:nvPr>
        </p:nvSpPr>
        <p:spPr/>
        <p:txBody>
          <a:bodyPr/>
          <a:lstStyle/>
          <a:p>
            <a:r>
              <a:rPr lang="en-US"/>
              <a:t>Click to modify the pattern title style</a:t>
            </a:r>
            <a:endParaRPr lang="en-US" dirty="0"/>
          </a:p>
        </p:txBody>
      </p:sp>
      <p:sp>
        <p:nvSpPr>
          <p:cNvPr id="10" name="CuadroTexto 9">
            <a:extLst>
              <a:ext uri="{FF2B5EF4-FFF2-40B4-BE49-F238E27FC236}">
                <a16:creationId xmlns:a16="http://schemas.microsoft.com/office/drawing/2014/main" id="{4088D40B-8E3F-D667-B2E3-8F9EF4CEDB53}"/>
              </a:ext>
            </a:extLst>
          </p:cNvPr>
          <p:cNvSpPr txBox="1"/>
          <p:nvPr userDrawn="1"/>
        </p:nvSpPr>
        <p:spPr>
          <a:xfrm>
            <a:off x="6635848" y="138363"/>
            <a:ext cx="0" cy="0"/>
          </a:xfrm>
          <a:prstGeom prst="rect">
            <a:avLst/>
          </a:prstGeom>
          <a:noFill/>
        </p:spPr>
        <p:txBody>
          <a:bodyPr wrap="none" lIns="0" tIns="0" rIns="0" bIns="0" rtlCol="0">
            <a:noAutofit/>
          </a:bodyPr>
          <a:lstStyle/>
          <a:p>
            <a:pPr algn="l"/>
            <a:endParaRPr lang="en-US" sz="1000" dirty="0" err="1">
              <a:solidFill>
                <a:schemeClr val="accent4"/>
              </a:solidFill>
              <a:latin typeface="IberPangea Text Light" panose="020B0404000000000000" pitchFamily="34" charset="0"/>
              <a:ea typeface="IberPangea Text Light" panose="020B0404000000000000" pitchFamily="34" charset="0"/>
              <a:cs typeface="IberPangea Text Light" panose="020B0404000000000000" pitchFamily="34" charset="0"/>
            </a:endParaRPr>
          </a:p>
        </p:txBody>
      </p:sp>
      <p:sp>
        <p:nvSpPr>
          <p:cNvPr id="6" name="Text Placeholder 32">
            <a:extLst>
              <a:ext uri="{FF2B5EF4-FFF2-40B4-BE49-F238E27FC236}">
                <a16:creationId xmlns:a16="http://schemas.microsoft.com/office/drawing/2014/main" id="{8DB05000-74E9-F2EA-F802-D0DBEEFDB93B}"/>
              </a:ext>
            </a:extLst>
          </p:cNvPr>
          <p:cNvSpPr>
            <a:spLocks noGrp="1"/>
          </p:cNvSpPr>
          <p:nvPr>
            <p:ph type="body" sz="quarter" idx="21" hasCustomPrompt="1"/>
          </p:nvPr>
        </p:nvSpPr>
        <p:spPr>
          <a:xfrm>
            <a:off x="407220" y="404813"/>
            <a:ext cx="11377559" cy="324762"/>
          </a:xfrm>
          <a:prstGeom prst="rect">
            <a:avLst/>
          </a:prstGeom>
        </p:spPr>
        <p:txBody>
          <a:bodyPr>
            <a:noAutofit/>
          </a:bodyPr>
          <a:lstStyle>
            <a:lvl1pPr>
              <a:defRPr sz="18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r>
              <a:rPr lang="es-ES" dirty="0"/>
              <a:t>Haga clic para modificar el estilo de título del patrón</a:t>
            </a:r>
            <a:endParaRPr lang="es-ES_tradnl" dirty="0"/>
          </a:p>
        </p:txBody>
      </p:sp>
      <p:sp>
        <p:nvSpPr>
          <p:cNvPr id="7" name="Text Placeholder 32">
            <a:extLst>
              <a:ext uri="{FF2B5EF4-FFF2-40B4-BE49-F238E27FC236}">
                <a16:creationId xmlns:a16="http://schemas.microsoft.com/office/drawing/2014/main" id="{956B10DE-33FD-6199-21AA-681DA3509B92}"/>
              </a:ext>
            </a:extLst>
          </p:cNvPr>
          <p:cNvSpPr>
            <a:spLocks noGrp="1"/>
          </p:cNvSpPr>
          <p:nvPr>
            <p:ph type="body" sz="quarter" idx="22" hasCustomPrompt="1"/>
          </p:nvPr>
        </p:nvSpPr>
        <p:spPr>
          <a:xfrm>
            <a:off x="407220" y="757866"/>
            <a:ext cx="11377559" cy="231451"/>
          </a:xfrm>
          <a:prstGeom prst="rect">
            <a:avLst/>
          </a:prstGeom>
        </p:spPr>
        <p:txBody>
          <a:bodyPr>
            <a:noAutofit/>
          </a:bodyPr>
          <a:lstStyle>
            <a:lvl1pPr>
              <a:defRPr sz="14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r>
              <a:rPr lang="es-ES_tradnl" dirty="0" err="1"/>
              <a:t>Caption</a:t>
            </a:r>
            <a:endParaRPr lang="es-ES_tradnl" dirty="0"/>
          </a:p>
        </p:txBody>
      </p:sp>
    </p:spTree>
    <p:extLst>
      <p:ext uri="{BB962C8B-B14F-4D97-AF65-F5344CB8AC3E}">
        <p14:creationId xmlns:p14="http://schemas.microsoft.com/office/powerpoint/2010/main" val="9607540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1 Column 1 Imag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213CB03-640E-6669-471F-12AD2AE6ED3D}"/>
              </a:ext>
            </a:extLst>
          </p:cNvPr>
          <p:cNvSpPr>
            <a:spLocks noGrp="1"/>
          </p:cNvSpPr>
          <p:nvPr>
            <p:ph type="body" sz="quarter" idx="20" hasCustomPrompt="1"/>
          </p:nvPr>
        </p:nvSpPr>
        <p:spPr>
          <a:xfrm>
            <a:off x="407220" y="2776538"/>
            <a:ext cx="3006127" cy="3532982"/>
          </a:xfrm>
        </p:spPr>
        <p:txBody>
          <a:bodyPr/>
          <a:lstStyle/>
          <a:p>
            <a:pPr lvl="0"/>
            <a:r>
              <a:rPr lang="en-US" noProof="0"/>
              <a:t>Click to modify the pattern title style</a:t>
            </a:r>
          </a:p>
          <a:p>
            <a:pPr lvl="1"/>
            <a:r>
              <a:rPr lang="en-US" noProof="0"/>
              <a:t>Second Level</a:t>
            </a:r>
          </a:p>
          <a:p>
            <a:pPr lvl="2"/>
            <a:r>
              <a:rPr lang="en-US"/>
              <a:t>Third</a:t>
            </a:r>
            <a:r>
              <a:rPr lang="en-US" noProof="0"/>
              <a:t> Level</a:t>
            </a:r>
          </a:p>
          <a:p>
            <a:pPr lvl="3"/>
            <a:r>
              <a:rPr lang="en-US"/>
              <a:t>Fourth</a:t>
            </a:r>
            <a:r>
              <a:rPr lang="en-US" noProof="0"/>
              <a:t> Level</a:t>
            </a:r>
          </a:p>
          <a:p>
            <a:pPr lvl="4"/>
            <a:r>
              <a:rPr lang="en-US"/>
              <a:t>Fifth</a:t>
            </a:r>
            <a:r>
              <a:rPr lang="en-US" noProof="0"/>
              <a:t> Level</a:t>
            </a:r>
            <a:endParaRPr lang="en-US" noProof="0" dirty="0"/>
          </a:p>
        </p:txBody>
      </p:sp>
      <p:sp>
        <p:nvSpPr>
          <p:cNvPr id="9" name="Text Placeholder 32">
            <a:extLst>
              <a:ext uri="{FF2B5EF4-FFF2-40B4-BE49-F238E27FC236}">
                <a16:creationId xmlns:a16="http://schemas.microsoft.com/office/drawing/2014/main" id="{C9179BF4-1D27-9C70-FF1F-C39F60EB1322}"/>
              </a:ext>
            </a:extLst>
          </p:cNvPr>
          <p:cNvSpPr>
            <a:spLocks noGrp="1"/>
          </p:cNvSpPr>
          <p:nvPr>
            <p:ph type="body" sz="quarter" idx="19" hasCustomPrompt="1"/>
          </p:nvPr>
        </p:nvSpPr>
        <p:spPr>
          <a:xfrm>
            <a:off x="407220" y="1539551"/>
            <a:ext cx="3006127" cy="333699"/>
          </a:xfrm>
          <a:prstGeom prst="rect">
            <a:avLst/>
          </a:prstGeom>
        </p:spPr>
        <p:txBody>
          <a:bodyPr>
            <a:normAutofit/>
          </a:bodyPr>
          <a:lstStyle>
            <a:lvl1pPr>
              <a:defRPr sz="12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r>
              <a:rPr lang="en-US"/>
              <a:t>Click here to add your Section Subtitle</a:t>
            </a:r>
            <a:endParaRPr lang="en-US" dirty="0"/>
          </a:p>
        </p:txBody>
      </p:sp>
      <p:sp>
        <p:nvSpPr>
          <p:cNvPr id="11" name="Marcador de número de diapositiva 5">
            <a:extLst>
              <a:ext uri="{FF2B5EF4-FFF2-40B4-BE49-F238E27FC236}">
                <a16:creationId xmlns:a16="http://schemas.microsoft.com/office/drawing/2014/main" id="{13EEDF33-A1D8-F41B-CC18-CBD09C41419B}"/>
              </a:ext>
            </a:extLst>
          </p:cNvPr>
          <p:cNvSpPr>
            <a:spLocks noGrp="1"/>
          </p:cNvSpPr>
          <p:nvPr>
            <p:ph type="sldNum" sz="quarter" idx="4"/>
          </p:nvPr>
        </p:nvSpPr>
        <p:spPr>
          <a:xfrm>
            <a:off x="11164831" y="6453336"/>
            <a:ext cx="619949" cy="240553"/>
          </a:xfrm>
          <a:prstGeom prst="rect">
            <a:avLst/>
          </a:prstGeom>
        </p:spPr>
        <p:txBody>
          <a:bodyPr anchor="b"/>
          <a:lstStyle>
            <a:lvl1pPr algn="r">
              <a:defRPr sz="600" b="0" i="0">
                <a:solidFill>
                  <a:schemeClr val="tx2"/>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stStyle>
          <a:p>
            <a:fld id="{92A49E42-579D-0A4D-A382-D64C66A04E33}" type="slidenum">
              <a:rPr lang="en-US" smtClean="0"/>
              <a:pPr/>
              <a:t>‹N°›</a:t>
            </a:fld>
            <a:endParaRPr lang="en-US" dirty="0"/>
          </a:p>
        </p:txBody>
      </p:sp>
      <p:sp>
        <p:nvSpPr>
          <p:cNvPr id="2" name="Title 1">
            <a:extLst>
              <a:ext uri="{FF2B5EF4-FFF2-40B4-BE49-F238E27FC236}">
                <a16:creationId xmlns:a16="http://schemas.microsoft.com/office/drawing/2014/main" id="{7C4FA439-4FD6-9C9B-4AB0-7E5C4522B6B8}"/>
              </a:ext>
            </a:extLst>
          </p:cNvPr>
          <p:cNvSpPr>
            <a:spLocks noGrp="1"/>
          </p:cNvSpPr>
          <p:nvPr>
            <p:ph type="title" hasCustomPrompt="1"/>
          </p:nvPr>
        </p:nvSpPr>
        <p:spPr/>
        <p:txBody>
          <a:bodyPr/>
          <a:lstStyle/>
          <a:p>
            <a:r>
              <a:rPr lang="en-US"/>
              <a:t>Click to modify the pattern title style</a:t>
            </a:r>
            <a:endParaRPr lang="en-US" dirty="0"/>
          </a:p>
        </p:txBody>
      </p:sp>
      <p:sp>
        <p:nvSpPr>
          <p:cNvPr id="10" name="CuadroTexto 9">
            <a:extLst>
              <a:ext uri="{FF2B5EF4-FFF2-40B4-BE49-F238E27FC236}">
                <a16:creationId xmlns:a16="http://schemas.microsoft.com/office/drawing/2014/main" id="{4088D40B-8E3F-D667-B2E3-8F9EF4CEDB53}"/>
              </a:ext>
            </a:extLst>
          </p:cNvPr>
          <p:cNvSpPr txBox="1"/>
          <p:nvPr userDrawn="1"/>
        </p:nvSpPr>
        <p:spPr>
          <a:xfrm>
            <a:off x="6635848" y="138363"/>
            <a:ext cx="0" cy="0"/>
          </a:xfrm>
          <a:prstGeom prst="rect">
            <a:avLst/>
          </a:prstGeom>
          <a:noFill/>
        </p:spPr>
        <p:txBody>
          <a:bodyPr wrap="none" lIns="0" tIns="0" rIns="0" bIns="0" rtlCol="0">
            <a:noAutofit/>
          </a:bodyPr>
          <a:lstStyle/>
          <a:p>
            <a:pPr algn="l"/>
            <a:endParaRPr lang="en-US" sz="1000" dirty="0" err="1">
              <a:solidFill>
                <a:schemeClr val="accent4"/>
              </a:solidFill>
              <a:latin typeface="IberPangea Text Light" panose="020B0404000000000000" pitchFamily="34" charset="0"/>
              <a:ea typeface="IberPangea Text Light" panose="020B0404000000000000" pitchFamily="34" charset="0"/>
              <a:cs typeface="IberPangea Text Light" panose="020B0404000000000000" pitchFamily="34" charset="0"/>
            </a:endParaRPr>
          </a:p>
        </p:txBody>
      </p:sp>
      <p:sp>
        <p:nvSpPr>
          <p:cNvPr id="6" name="Text Placeholder 32">
            <a:extLst>
              <a:ext uri="{FF2B5EF4-FFF2-40B4-BE49-F238E27FC236}">
                <a16:creationId xmlns:a16="http://schemas.microsoft.com/office/drawing/2014/main" id="{F07CB1BB-E5D8-59F1-D71B-86A4368B45C7}"/>
              </a:ext>
            </a:extLst>
          </p:cNvPr>
          <p:cNvSpPr>
            <a:spLocks noGrp="1"/>
          </p:cNvSpPr>
          <p:nvPr>
            <p:ph type="body" sz="quarter" idx="21" hasCustomPrompt="1"/>
          </p:nvPr>
        </p:nvSpPr>
        <p:spPr>
          <a:xfrm>
            <a:off x="407220" y="404813"/>
            <a:ext cx="11377559" cy="324762"/>
          </a:xfrm>
          <a:prstGeom prst="rect">
            <a:avLst/>
          </a:prstGeom>
        </p:spPr>
        <p:txBody>
          <a:bodyPr>
            <a:noAutofit/>
          </a:bodyPr>
          <a:lstStyle>
            <a:lvl1pPr>
              <a:defRPr sz="18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r>
              <a:rPr lang="es-ES" dirty="0"/>
              <a:t>Haga clic para modificar el estilo de título del patrón</a:t>
            </a:r>
            <a:endParaRPr lang="es-ES_tradnl" dirty="0"/>
          </a:p>
        </p:txBody>
      </p:sp>
      <p:sp>
        <p:nvSpPr>
          <p:cNvPr id="7" name="Text Placeholder 32">
            <a:extLst>
              <a:ext uri="{FF2B5EF4-FFF2-40B4-BE49-F238E27FC236}">
                <a16:creationId xmlns:a16="http://schemas.microsoft.com/office/drawing/2014/main" id="{6BE503D7-35CC-6680-60BB-51E02948CD64}"/>
              </a:ext>
            </a:extLst>
          </p:cNvPr>
          <p:cNvSpPr>
            <a:spLocks noGrp="1"/>
          </p:cNvSpPr>
          <p:nvPr>
            <p:ph type="body" sz="quarter" idx="22" hasCustomPrompt="1"/>
          </p:nvPr>
        </p:nvSpPr>
        <p:spPr>
          <a:xfrm>
            <a:off x="407220" y="757866"/>
            <a:ext cx="11377559" cy="231451"/>
          </a:xfrm>
          <a:prstGeom prst="rect">
            <a:avLst/>
          </a:prstGeom>
        </p:spPr>
        <p:txBody>
          <a:bodyPr>
            <a:noAutofit/>
          </a:bodyPr>
          <a:lstStyle>
            <a:lvl1pPr>
              <a:defRPr sz="14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r>
              <a:rPr lang="es-ES_tradnl" dirty="0" err="1"/>
              <a:t>Caption</a:t>
            </a:r>
            <a:endParaRPr lang="es-ES_tradnl" dirty="0"/>
          </a:p>
        </p:txBody>
      </p:sp>
    </p:spTree>
    <p:extLst>
      <p:ext uri="{BB962C8B-B14F-4D97-AF65-F5344CB8AC3E}">
        <p14:creationId xmlns:p14="http://schemas.microsoft.com/office/powerpoint/2010/main" val="22277712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and">
    <p:bg>
      <p:bgRef idx="1001">
        <a:schemeClr val="bg1"/>
      </p:bgRef>
    </p:bg>
    <p:spTree>
      <p:nvGrpSpPr>
        <p:cNvPr id="1" name=""/>
        <p:cNvGrpSpPr/>
        <p:nvPr/>
      </p:nvGrpSpPr>
      <p:grpSpPr>
        <a:xfrm>
          <a:off x="0" y="0"/>
          <a:ext cx="0" cy="0"/>
          <a:chOff x="0" y="0"/>
          <a:chExt cx="0" cy="0"/>
        </a:xfrm>
      </p:grpSpPr>
      <p:sp>
        <p:nvSpPr>
          <p:cNvPr id="8" name="Picture Placeholder 6">
            <a:extLst>
              <a:ext uri="{FF2B5EF4-FFF2-40B4-BE49-F238E27FC236}">
                <a16:creationId xmlns:a16="http://schemas.microsoft.com/office/drawing/2014/main" id="{4BB08633-C0B6-8A81-08D3-662550E78EB6}"/>
              </a:ext>
            </a:extLst>
          </p:cNvPr>
          <p:cNvSpPr>
            <a:spLocks noGrp="1"/>
          </p:cNvSpPr>
          <p:nvPr>
            <p:ph type="pic" sz="quarter" idx="18" hasCustomPrompt="1"/>
          </p:nvPr>
        </p:nvSpPr>
        <p:spPr>
          <a:xfrm>
            <a:off x="7752292" y="1628800"/>
            <a:ext cx="3006126" cy="4806910"/>
          </a:xfrm>
          <a:prstGeom prst="roundRect">
            <a:avLst>
              <a:gd name="adj" fmla="val 4173"/>
            </a:avLst>
          </a:prstGeom>
        </p:spPr>
        <p:txBody>
          <a:bodyPr/>
          <a:lstStyle/>
          <a:p>
            <a:r>
              <a:rPr lang="en-US" noProof="0"/>
              <a:t>Click on the icon to add an image</a:t>
            </a:r>
          </a:p>
        </p:txBody>
      </p:sp>
      <p:sp>
        <p:nvSpPr>
          <p:cNvPr id="5" name="Text Placeholder 6">
            <a:extLst>
              <a:ext uri="{FF2B5EF4-FFF2-40B4-BE49-F238E27FC236}">
                <a16:creationId xmlns:a16="http://schemas.microsoft.com/office/drawing/2014/main" id="{58BB3402-E7FB-3B3C-7679-80E2A129EDB4}"/>
              </a:ext>
            </a:extLst>
          </p:cNvPr>
          <p:cNvSpPr>
            <a:spLocks noGrp="1"/>
          </p:cNvSpPr>
          <p:nvPr>
            <p:ph type="body" sz="quarter" idx="20" hasCustomPrompt="1"/>
          </p:nvPr>
        </p:nvSpPr>
        <p:spPr>
          <a:xfrm>
            <a:off x="406998" y="3429000"/>
            <a:ext cx="5689176" cy="2880320"/>
          </a:xfrm>
          <a:prstGeom prst="rect">
            <a:avLst/>
          </a:prstGeom>
        </p:spPr>
        <p:txBody>
          <a:bodyPr anchor="t">
            <a:normAutofit/>
          </a:bodyPr>
          <a:lstStyle>
            <a:lvl1pPr>
              <a:lnSpc>
                <a:spcPct val="100000"/>
              </a:lnSpc>
              <a:defRPr sz="4800" b="1" i="0">
                <a:solidFill>
                  <a:schemeClr val="tx2"/>
                </a:solidFill>
                <a:latin typeface="IberPangea Text" panose="020B0404000000000000" pitchFamily="34" charset="0"/>
                <a:ea typeface="IberPangea Text" panose="020B0404000000000000" pitchFamily="34" charset="0"/>
                <a:cs typeface="IberPangea Text" panose="020B0404000000000000" pitchFamily="34" charset="0"/>
              </a:defRPr>
            </a:lvl1pPr>
          </a:lstStyle>
          <a:p>
            <a:pPr lvl="0"/>
            <a:r>
              <a:rPr lang="en-US" noProof="0" dirty="0"/>
              <a:t>Section Holder</a:t>
            </a:r>
          </a:p>
        </p:txBody>
      </p:sp>
      <p:sp>
        <p:nvSpPr>
          <p:cNvPr id="3" name="Marcador de número de diapositiva 5">
            <a:extLst>
              <a:ext uri="{FF2B5EF4-FFF2-40B4-BE49-F238E27FC236}">
                <a16:creationId xmlns:a16="http://schemas.microsoft.com/office/drawing/2014/main" id="{7DD4BBEF-5908-B876-ACBA-8EC38B9FEC75}"/>
              </a:ext>
            </a:extLst>
          </p:cNvPr>
          <p:cNvSpPr>
            <a:spLocks noGrp="1"/>
          </p:cNvSpPr>
          <p:nvPr>
            <p:ph type="sldNum" sz="quarter" idx="4"/>
          </p:nvPr>
        </p:nvSpPr>
        <p:spPr>
          <a:xfrm>
            <a:off x="11164831" y="6453336"/>
            <a:ext cx="619949" cy="240553"/>
          </a:xfrm>
          <a:prstGeom prst="rect">
            <a:avLst/>
          </a:prstGeom>
        </p:spPr>
        <p:txBody>
          <a:bodyPr anchor="b"/>
          <a:lstStyle>
            <a:lvl1pPr algn="r">
              <a:defRPr sz="600" b="0" i="0">
                <a:solidFill>
                  <a:schemeClr val="tx2"/>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stStyle>
          <a:p>
            <a:fld id="{92A49E42-579D-0A4D-A382-D64C66A04E33}" type="slidenum">
              <a:rPr lang="en-US" smtClean="0"/>
              <a:pPr/>
              <a:t>‹N°›</a:t>
            </a:fld>
            <a:endParaRPr lang="en-US" dirty="0"/>
          </a:p>
        </p:txBody>
      </p:sp>
    </p:spTree>
    <p:extLst>
      <p:ext uri="{BB962C8B-B14F-4D97-AF65-F5344CB8AC3E}">
        <p14:creationId xmlns:p14="http://schemas.microsoft.com/office/powerpoint/2010/main" val="4259024207"/>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C3D37-4FDA-6EEF-9838-D91B94B34A20}"/>
              </a:ext>
            </a:extLst>
          </p:cNvPr>
          <p:cNvSpPr>
            <a:spLocks noGrp="1"/>
          </p:cNvSpPr>
          <p:nvPr>
            <p:ph type="title"/>
          </p:nvPr>
        </p:nvSpPr>
        <p:spPr>
          <a:xfrm>
            <a:off x="839788" y="365125"/>
            <a:ext cx="10515600" cy="1325563"/>
          </a:xfrm>
        </p:spPr>
        <p:txBody>
          <a:bodyPr/>
          <a:lstStyle/>
          <a:p>
            <a:r>
              <a:rPr lang="en-US"/>
              <a:t>Click to edit Master title style</a:t>
            </a:r>
            <a:endParaRPr lang="fr-FR"/>
          </a:p>
        </p:txBody>
      </p:sp>
      <p:sp>
        <p:nvSpPr>
          <p:cNvPr id="3" name="Text Placeholder 2">
            <a:extLst>
              <a:ext uri="{FF2B5EF4-FFF2-40B4-BE49-F238E27FC236}">
                <a16:creationId xmlns:a16="http://schemas.microsoft.com/office/drawing/2014/main" id="{78A21918-E136-F159-E5E1-D97D27EB5C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469352F-63AB-BB0C-A09F-670051975DC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a:extLst>
              <a:ext uri="{FF2B5EF4-FFF2-40B4-BE49-F238E27FC236}">
                <a16:creationId xmlns:a16="http://schemas.microsoft.com/office/drawing/2014/main" id="{BDFB2601-AFFD-C78A-9300-C420490DE0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18451F4-1701-FF49-2E65-27D7D1C2F7A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a:extLst>
              <a:ext uri="{FF2B5EF4-FFF2-40B4-BE49-F238E27FC236}">
                <a16:creationId xmlns:a16="http://schemas.microsoft.com/office/drawing/2014/main" id="{CAA50E1D-7205-2954-AF74-7E3123BBE8DF}"/>
              </a:ext>
            </a:extLst>
          </p:cNvPr>
          <p:cNvSpPr>
            <a:spLocks noGrp="1"/>
          </p:cNvSpPr>
          <p:nvPr>
            <p:ph type="dt" sz="half" idx="10"/>
          </p:nvPr>
        </p:nvSpPr>
        <p:spPr/>
        <p:txBody>
          <a:bodyPr/>
          <a:lstStyle/>
          <a:p>
            <a:fld id="{3A8674F0-2C72-4C4A-99A2-32689EB57AD7}" type="datetimeFigureOut">
              <a:rPr lang="fr-FR" smtClean="0"/>
              <a:t>03/10/2025</a:t>
            </a:fld>
            <a:endParaRPr lang="fr-FR"/>
          </a:p>
        </p:txBody>
      </p:sp>
      <p:sp>
        <p:nvSpPr>
          <p:cNvPr id="8" name="Footer Placeholder 7">
            <a:extLst>
              <a:ext uri="{FF2B5EF4-FFF2-40B4-BE49-F238E27FC236}">
                <a16:creationId xmlns:a16="http://schemas.microsoft.com/office/drawing/2014/main" id="{45CE2BB4-1FCB-E817-7491-6ED1285490ED}"/>
              </a:ext>
            </a:extLst>
          </p:cNvPr>
          <p:cNvSpPr>
            <a:spLocks noGrp="1"/>
          </p:cNvSpPr>
          <p:nvPr>
            <p:ph type="ftr" sz="quarter" idx="11"/>
          </p:nvPr>
        </p:nvSpPr>
        <p:spPr/>
        <p:txBody>
          <a:bodyPr/>
          <a:lstStyle/>
          <a:p>
            <a:endParaRPr lang="fr-FR"/>
          </a:p>
        </p:txBody>
      </p:sp>
      <p:sp>
        <p:nvSpPr>
          <p:cNvPr id="9" name="Slide Number Placeholder 8">
            <a:extLst>
              <a:ext uri="{FF2B5EF4-FFF2-40B4-BE49-F238E27FC236}">
                <a16:creationId xmlns:a16="http://schemas.microsoft.com/office/drawing/2014/main" id="{E1620CFE-3518-9470-378C-315AD865C6A7}"/>
              </a:ext>
            </a:extLst>
          </p:cNvPr>
          <p:cNvSpPr>
            <a:spLocks noGrp="1"/>
          </p:cNvSpPr>
          <p:nvPr>
            <p:ph type="sldNum" sz="quarter" idx="12"/>
          </p:nvPr>
        </p:nvSpPr>
        <p:spPr/>
        <p:txBody>
          <a:bodyPr/>
          <a:lstStyle/>
          <a:p>
            <a:fld id="{A90BEE5C-669A-4A78-84D7-8BC9B124BB3B}" type="slidenum">
              <a:rPr lang="fr-FR" smtClean="0"/>
              <a:t>‹N°›</a:t>
            </a:fld>
            <a:endParaRPr lang="fr-FR"/>
          </a:p>
        </p:txBody>
      </p:sp>
    </p:spTree>
    <p:extLst>
      <p:ext uri="{BB962C8B-B14F-4D97-AF65-F5344CB8AC3E}">
        <p14:creationId xmlns:p14="http://schemas.microsoft.com/office/powerpoint/2010/main" val="6959960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le Green">
    <p:bg>
      <p:bgPr>
        <a:solidFill>
          <a:schemeClr val="tx2"/>
        </a:solidFill>
        <a:effectLst/>
      </p:bgPr>
    </p:bg>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3855AEBF-A16A-B895-C699-6F491A85E471}"/>
              </a:ext>
            </a:extLst>
          </p:cNvPr>
          <p:cNvSpPr>
            <a:spLocks noGrp="1"/>
          </p:cNvSpPr>
          <p:nvPr>
            <p:ph type="pic" sz="quarter" idx="18" hasCustomPrompt="1"/>
          </p:nvPr>
        </p:nvSpPr>
        <p:spPr>
          <a:xfrm>
            <a:off x="7752292" y="1628800"/>
            <a:ext cx="3006126" cy="4806910"/>
          </a:xfrm>
          <a:prstGeom prst="roundRect">
            <a:avLst>
              <a:gd name="adj" fmla="val 4173"/>
            </a:avLst>
          </a:prstGeom>
        </p:spPr>
        <p:txBody>
          <a:bodyPr/>
          <a:lstStyle/>
          <a:p>
            <a:r>
              <a:rPr lang="en-US" noProof="0"/>
              <a:t>Click on the icon to add an image</a:t>
            </a:r>
          </a:p>
        </p:txBody>
      </p:sp>
      <p:sp>
        <p:nvSpPr>
          <p:cNvPr id="6" name="Text Placeholder 6">
            <a:extLst>
              <a:ext uri="{FF2B5EF4-FFF2-40B4-BE49-F238E27FC236}">
                <a16:creationId xmlns:a16="http://schemas.microsoft.com/office/drawing/2014/main" id="{9657FE70-854A-60A0-3495-2AB4351934E3}"/>
              </a:ext>
            </a:extLst>
          </p:cNvPr>
          <p:cNvSpPr>
            <a:spLocks noGrp="1"/>
          </p:cNvSpPr>
          <p:nvPr>
            <p:ph type="body" sz="quarter" idx="20" hasCustomPrompt="1"/>
          </p:nvPr>
        </p:nvSpPr>
        <p:spPr>
          <a:xfrm>
            <a:off x="406998" y="3429000"/>
            <a:ext cx="5689176" cy="2880320"/>
          </a:xfrm>
          <a:prstGeom prst="rect">
            <a:avLst/>
          </a:prstGeom>
        </p:spPr>
        <p:txBody>
          <a:bodyPr anchor="t">
            <a:normAutofit/>
          </a:bodyPr>
          <a:lstStyle>
            <a:lvl1pPr>
              <a:lnSpc>
                <a:spcPct val="100000"/>
              </a:lnSpc>
              <a:defRPr sz="4800" b="1" i="0">
                <a:solidFill>
                  <a:schemeClr val="bg1"/>
                </a:solidFill>
                <a:latin typeface="IberPangea Text" panose="020B0404000000000000" pitchFamily="34" charset="0"/>
                <a:ea typeface="IberPangea Text" panose="020B0404000000000000" pitchFamily="34" charset="0"/>
                <a:cs typeface="IberPangea Text" panose="020B0404000000000000" pitchFamily="34" charset="0"/>
              </a:defRPr>
            </a:lvl1pPr>
          </a:lstStyle>
          <a:p>
            <a:pPr lvl="0"/>
            <a:r>
              <a:rPr lang="en-US" noProof="0" dirty="0"/>
              <a:t>Section Holder</a:t>
            </a:r>
          </a:p>
        </p:txBody>
      </p:sp>
      <p:sp>
        <p:nvSpPr>
          <p:cNvPr id="7" name="Marcador de número de diapositiva 5">
            <a:extLst>
              <a:ext uri="{FF2B5EF4-FFF2-40B4-BE49-F238E27FC236}">
                <a16:creationId xmlns:a16="http://schemas.microsoft.com/office/drawing/2014/main" id="{68F3D279-A148-B5F1-B261-1338A6476F99}"/>
              </a:ext>
            </a:extLst>
          </p:cNvPr>
          <p:cNvSpPr>
            <a:spLocks noGrp="1"/>
          </p:cNvSpPr>
          <p:nvPr>
            <p:ph type="sldNum" sz="quarter" idx="4"/>
          </p:nvPr>
        </p:nvSpPr>
        <p:spPr>
          <a:xfrm>
            <a:off x="11164831" y="6453336"/>
            <a:ext cx="619949" cy="240553"/>
          </a:xfrm>
          <a:prstGeom prst="rect">
            <a:avLst/>
          </a:prstGeom>
        </p:spPr>
        <p:txBody>
          <a:bodyPr anchor="b"/>
          <a:lstStyle>
            <a:lvl1pPr algn="r">
              <a:defRPr sz="600" b="0" i="0">
                <a:solidFill>
                  <a:schemeClr val="bg1"/>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stStyle>
          <a:p>
            <a:fld id="{92A49E42-579D-0A4D-A382-D64C66A04E33}" type="slidenum">
              <a:rPr lang="en-US" smtClean="0"/>
              <a:pPr/>
              <a:t>‹N°›</a:t>
            </a:fld>
            <a:endParaRPr lang="en-US" dirty="0"/>
          </a:p>
        </p:txBody>
      </p:sp>
      <p:sp>
        <p:nvSpPr>
          <p:cNvPr id="9" name="Forma libre 8">
            <a:extLst>
              <a:ext uri="{FF2B5EF4-FFF2-40B4-BE49-F238E27FC236}">
                <a16:creationId xmlns:a16="http://schemas.microsoft.com/office/drawing/2014/main" id="{F5A1E0DD-90EA-E393-2989-C34491E0C9A3}"/>
              </a:ext>
            </a:extLst>
          </p:cNvPr>
          <p:cNvSpPr/>
          <p:nvPr/>
        </p:nvSpPr>
        <p:spPr>
          <a:xfrm>
            <a:off x="598598" y="6288889"/>
            <a:ext cx="166293" cy="265950"/>
          </a:xfrm>
          <a:custGeom>
            <a:avLst/>
            <a:gdLst>
              <a:gd name="connsiteX0" fmla="*/ 0 w 332564"/>
              <a:gd name="connsiteY0" fmla="*/ 379208 h 531900"/>
              <a:gd name="connsiteX1" fmla="*/ 44132 w 332564"/>
              <a:gd name="connsiteY1" fmla="*/ 486470 h 531900"/>
              <a:gd name="connsiteX2" fmla="*/ 220290 w 332564"/>
              <a:gd name="connsiteY2" fmla="*/ 515260 h 531900"/>
              <a:gd name="connsiteX3" fmla="*/ 273206 w 332564"/>
              <a:gd name="connsiteY3" fmla="*/ 0 h 531900"/>
              <a:gd name="connsiteX4" fmla="*/ 0 w 332564"/>
              <a:gd name="connsiteY4" fmla="*/ 379208 h 5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564" h="531900">
                <a:moveTo>
                  <a:pt x="0" y="379208"/>
                </a:moveTo>
                <a:cubicBezTo>
                  <a:pt x="-60" y="419371"/>
                  <a:pt x="15804" y="457928"/>
                  <a:pt x="44132" y="486470"/>
                </a:cubicBezTo>
                <a:cubicBezTo>
                  <a:pt x="98763" y="540970"/>
                  <a:pt x="172993" y="540891"/>
                  <a:pt x="220290" y="515260"/>
                </a:cubicBezTo>
                <a:cubicBezTo>
                  <a:pt x="278324" y="483891"/>
                  <a:pt x="408424" y="389918"/>
                  <a:pt x="273206" y="0"/>
                </a:cubicBezTo>
                <a:cubicBezTo>
                  <a:pt x="273312" y="184051"/>
                  <a:pt x="0" y="202762"/>
                  <a:pt x="0" y="379208"/>
                </a:cubicBezTo>
                <a:close/>
              </a:path>
            </a:pathLst>
          </a:custGeom>
          <a:solidFill>
            <a:schemeClr val="bg1"/>
          </a:solidFill>
          <a:ln w="2619" cap="flat">
            <a:noFill/>
            <a:prstDash val="solid"/>
            <a:miter/>
          </a:ln>
        </p:spPr>
        <p:txBody>
          <a:bodyPr rtlCol="0" anchor="ctr"/>
          <a:lstStyle/>
          <a:p>
            <a:endParaRPr lang="en-GB" sz="900" b="0" i="0" dirty="0">
              <a:latin typeface="IberPangea Text Light" panose="020B0404000000000000" pitchFamily="34" charset="0"/>
            </a:endParaRPr>
          </a:p>
        </p:txBody>
      </p:sp>
      <p:sp>
        <p:nvSpPr>
          <p:cNvPr id="10" name="Forma libre 9">
            <a:extLst>
              <a:ext uri="{FF2B5EF4-FFF2-40B4-BE49-F238E27FC236}">
                <a16:creationId xmlns:a16="http://schemas.microsoft.com/office/drawing/2014/main" id="{8D9F2DEE-DB56-6C30-376A-02A2FF54E93C}"/>
              </a:ext>
            </a:extLst>
          </p:cNvPr>
          <p:cNvSpPr/>
          <p:nvPr/>
        </p:nvSpPr>
        <p:spPr>
          <a:xfrm>
            <a:off x="501768" y="6288889"/>
            <a:ext cx="159035" cy="265939"/>
          </a:xfrm>
          <a:custGeom>
            <a:avLst/>
            <a:gdLst>
              <a:gd name="connsiteX0" fmla="*/ 318050 w 318050"/>
              <a:gd name="connsiteY0" fmla="*/ 161131 h 531877"/>
              <a:gd name="connsiteX1" fmla="*/ 273206 w 318050"/>
              <a:gd name="connsiteY1" fmla="*/ 0 h 531877"/>
              <a:gd name="connsiteX2" fmla="*/ 0 w 318050"/>
              <a:gd name="connsiteY2" fmla="*/ 379208 h 531877"/>
              <a:gd name="connsiteX3" fmla="*/ 44132 w 318050"/>
              <a:gd name="connsiteY3" fmla="*/ 486470 h 531877"/>
              <a:gd name="connsiteX4" fmla="*/ 220290 w 318050"/>
              <a:gd name="connsiteY4" fmla="*/ 515260 h 531877"/>
              <a:gd name="connsiteX5" fmla="*/ 318050 w 318050"/>
              <a:gd name="connsiteY5" fmla="*/ 161131 h 531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8050" h="531877">
                <a:moveTo>
                  <a:pt x="318050" y="161131"/>
                </a:moveTo>
                <a:cubicBezTo>
                  <a:pt x="309081" y="112894"/>
                  <a:pt x="294705" y="63500"/>
                  <a:pt x="273206" y="0"/>
                </a:cubicBezTo>
                <a:cubicBezTo>
                  <a:pt x="273206" y="184051"/>
                  <a:pt x="0" y="202762"/>
                  <a:pt x="0" y="379208"/>
                </a:cubicBezTo>
                <a:cubicBezTo>
                  <a:pt x="-60" y="419371"/>
                  <a:pt x="15804" y="457928"/>
                  <a:pt x="44132" y="486470"/>
                </a:cubicBezTo>
                <a:cubicBezTo>
                  <a:pt x="98789" y="540970"/>
                  <a:pt x="173573" y="540839"/>
                  <a:pt x="220290" y="515260"/>
                </a:cubicBezTo>
                <a:cubicBezTo>
                  <a:pt x="111425" y="399708"/>
                  <a:pt x="149832" y="265946"/>
                  <a:pt x="318050" y="161131"/>
                </a:cubicBezTo>
                <a:close/>
              </a:path>
            </a:pathLst>
          </a:custGeom>
          <a:solidFill>
            <a:schemeClr val="bg1"/>
          </a:solidFill>
          <a:ln w="2619" cap="flat">
            <a:noFill/>
            <a:prstDash val="solid"/>
            <a:miter/>
          </a:ln>
        </p:spPr>
        <p:txBody>
          <a:bodyPr rtlCol="0" anchor="ctr"/>
          <a:lstStyle/>
          <a:p>
            <a:endParaRPr lang="en-GB" sz="900" b="0" i="0" dirty="0">
              <a:latin typeface="IberPangea Text Light" panose="020B0404000000000000" pitchFamily="34" charset="0"/>
            </a:endParaRPr>
          </a:p>
        </p:txBody>
      </p:sp>
      <p:sp>
        <p:nvSpPr>
          <p:cNvPr id="11" name="Forma libre 10">
            <a:extLst>
              <a:ext uri="{FF2B5EF4-FFF2-40B4-BE49-F238E27FC236}">
                <a16:creationId xmlns:a16="http://schemas.microsoft.com/office/drawing/2014/main" id="{1F8AA74B-CE61-10F4-86F8-B01A46071688}"/>
              </a:ext>
            </a:extLst>
          </p:cNvPr>
          <p:cNvSpPr/>
          <p:nvPr/>
        </p:nvSpPr>
        <p:spPr>
          <a:xfrm>
            <a:off x="404912" y="6288889"/>
            <a:ext cx="159048" cy="328590"/>
          </a:xfrm>
          <a:custGeom>
            <a:avLst/>
            <a:gdLst>
              <a:gd name="connsiteX0" fmla="*/ 318076 w 318076"/>
              <a:gd name="connsiteY0" fmla="*/ 161131 h 657179"/>
              <a:gd name="connsiteX1" fmla="*/ 273232 w 318076"/>
              <a:gd name="connsiteY1" fmla="*/ 0 h 657179"/>
              <a:gd name="connsiteX2" fmla="*/ 0 w 318076"/>
              <a:gd name="connsiteY2" fmla="*/ 379208 h 657179"/>
              <a:gd name="connsiteX3" fmla="*/ 73492 w 318076"/>
              <a:gd name="connsiteY3" fmla="*/ 509549 h 657179"/>
              <a:gd name="connsiteX4" fmla="*/ 66527 w 318076"/>
              <a:gd name="connsiteY4" fmla="*/ 657180 h 657179"/>
              <a:gd name="connsiteX5" fmla="*/ 101559 w 318076"/>
              <a:gd name="connsiteY5" fmla="*/ 651390 h 657179"/>
              <a:gd name="connsiteX6" fmla="*/ 96045 w 318076"/>
              <a:gd name="connsiteY6" fmla="*/ 520812 h 657179"/>
              <a:gd name="connsiteX7" fmla="*/ 220316 w 318076"/>
              <a:gd name="connsiteY7" fmla="*/ 515260 h 657179"/>
              <a:gd name="connsiteX8" fmla="*/ 318076 w 318076"/>
              <a:gd name="connsiteY8" fmla="*/ 161131 h 657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8076" h="657179">
                <a:moveTo>
                  <a:pt x="318076" y="161131"/>
                </a:moveTo>
                <a:cubicBezTo>
                  <a:pt x="309081" y="112894"/>
                  <a:pt x="294705" y="63500"/>
                  <a:pt x="273232" y="0"/>
                </a:cubicBezTo>
                <a:cubicBezTo>
                  <a:pt x="273232" y="184051"/>
                  <a:pt x="0" y="202762"/>
                  <a:pt x="0" y="379208"/>
                </a:cubicBezTo>
                <a:cubicBezTo>
                  <a:pt x="0" y="469707"/>
                  <a:pt x="73492" y="509549"/>
                  <a:pt x="73492" y="509549"/>
                </a:cubicBezTo>
                <a:cubicBezTo>
                  <a:pt x="62106" y="557915"/>
                  <a:pt x="59745" y="607959"/>
                  <a:pt x="66527" y="657180"/>
                </a:cubicBezTo>
                <a:lnTo>
                  <a:pt x="101559" y="651390"/>
                </a:lnTo>
                <a:cubicBezTo>
                  <a:pt x="84439" y="591917"/>
                  <a:pt x="94938" y="527154"/>
                  <a:pt x="96045" y="520812"/>
                </a:cubicBezTo>
                <a:cubicBezTo>
                  <a:pt x="140890" y="538733"/>
                  <a:pt x="187132" y="533417"/>
                  <a:pt x="220316" y="515260"/>
                </a:cubicBezTo>
                <a:cubicBezTo>
                  <a:pt x="111451" y="399708"/>
                  <a:pt x="149858" y="265946"/>
                  <a:pt x="318076" y="161131"/>
                </a:cubicBezTo>
                <a:close/>
              </a:path>
            </a:pathLst>
          </a:custGeom>
          <a:solidFill>
            <a:schemeClr val="bg1"/>
          </a:solidFill>
          <a:ln w="2619" cap="flat">
            <a:noFill/>
            <a:prstDash val="solid"/>
            <a:miter/>
          </a:ln>
        </p:spPr>
        <p:txBody>
          <a:bodyPr rtlCol="0" anchor="ctr"/>
          <a:lstStyle/>
          <a:p>
            <a:endParaRPr lang="en-GB" sz="900" b="0" i="0" dirty="0">
              <a:latin typeface="IberPangea Text Light" panose="020B0404000000000000" pitchFamily="34" charset="0"/>
            </a:endParaRPr>
          </a:p>
        </p:txBody>
      </p:sp>
    </p:spTree>
    <p:extLst>
      <p:ext uri="{BB962C8B-B14F-4D97-AF65-F5344CB8AC3E}">
        <p14:creationId xmlns:p14="http://schemas.microsoft.com/office/powerpoint/2010/main" val="17319624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itle Blue">
    <p:bg>
      <p:bgPr>
        <a:solidFill>
          <a:schemeClr val="accent2"/>
        </a:solidFill>
        <a:effectLst/>
      </p:bgPr>
    </p:bg>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06F4D00C-6B0B-CBF5-58C4-C918116B1418}"/>
              </a:ext>
            </a:extLst>
          </p:cNvPr>
          <p:cNvSpPr>
            <a:spLocks noGrp="1"/>
          </p:cNvSpPr>
          <p:nvPr>
            <p:ph type="pic" sz="quarter" idx="18" hasCustomPrompt="1"/>
          </p:nvPr>
        </p:nvSpPr>
        <p:spPr>
          <a:xfrm>
            <a:off x="7752292" y="1628800"/>
            <a:ext cx="3006126" cy="4806910"/>
          </a:xfrm>
          <a:prstGeom prst="roundRect">
            <a:avLst>
              <a:gd name="adj" fmla="val 4173"/>
            </a:avLst>
          </a:prstGeom>
        </p:spPr>
        <p:txBody>
          <a:bodyPr/>
          <a:lstStyle/>
          <a:p>
            <a:r>
              <a:rPr lang="en-US" noProof="0"/>
              <a:t>Click on the icon to add an image</a:t>
            </a:r>
          </a:p>
        </p:txBody>
      </p:sp>
      <p:sp>
        <p:nvSpPr>
          <p:cNvPr id="7" name="Text Placeholder 6">
            <a:extLst>
              <a:ext uri="{FF2B5EF4-FFF2-40B4-BE49-F238E27FC236}">
                <a16:creationId xmlns:a16="http://schemas.microsoft.com/office/drawing/2014/main" id="{DD26B6CC-71FF-4B3B-5057-02E83D97B98E}"/>
              </a:ext>
            </a:extLst>
          </p:cNvPr>
          <p:cNvSpPr>
            <a:spLocks noGrp="1"/>
          </p:cNvSpPr>
          <p:nvPr>
            <p:ph type="body" sz="quarter" idx="20" hasCustomPrompt="1"/>
          </p:nvPr>
        </p:nvSpPr>
        <p:spPr>
          <a:xfrm>
            <a:off x="406998" y="3429000"/>
            <a:ext cx="5689176" cy="2880320"/>
          </a:xfrm>
          <a:prstGeom prst="rect">
            <a:avLst/>
          </a:prstGeom>
        </p:spPr>
        <p:txBody>
          <a:bodyPr anchor="t">
            <a:normAutofit/>
          </a:bodyPr>
          <a:lstStyle>
            <a:lvl1pPr>
              <a:lnSpc>
                <a:spcPct val="100000"/>
              </a:lnSpc>
              <a:defRPr sz="4800" b="1" i="0">
                <a:solidFill>
                  <a:schemeClr val="tx1"/>
                </a:solidFill>
                <a:latin typeface="IberPangea Text" panose="020B0404000000000000" pitchFamily="34" charset="0"/>
                <a:ea typeface="IberPangea Text" panose="020B0404000000000000" pitchFamily="34" charset="0"/>
                <a:cs typeface="IberPangea Text" panose="020B0404000000000000" pitchFamily="34" charset="0"/>
              </a:defRPr>
            </a:lvl1pPr>
          </a:lstStyle>
          <a:p>
            <a:pPr lvl="0"/>
            <a:r>
              <a:rPr lang="en-US" noProof="0" dirty="0"/>
              <a:t>Section Holder</a:t>
            </a:r>
          </a:p>
        </p:txBody>
      </p:sp>
      <p:sp>
        <p:nvSpPr>
          <p:cNvPr id="5" name="Marcador de número de diapositiva 5">
            <a:extLst>
              <a:ext uri="{FF2B5EF4-FFF2-40B4-BE49-F238E27FC236}">
                <a16:creationId xmlns:a16="http://schemas.microsoft.com/office/drawing/2014/main" id="{73FA4098-91BA-8A0D-33BA-2741E53623B0}"/>
              </a:ext>
            </a:extLst>
          </p:cNvPr>
          <p:cNvSpPr>
            <a:spLocks noGrp="1"/>
          </p:cNvSpPr>
          <p:nvPr>
            <p:ph type="sldNum" sz="quarter" idx="4"/>
          </p:nvPr>
        </p:nvSpPr>
        <p:spPr>
          <a:xfrm>
            <a:off x="11164831" y="6453336"/>
            <a:ext cx="619949" cy="240553"/>
          </a:xfrm>
          <a:prstGeom prst="rect">
            <a:avLst/>
          </a:prstGeom>
        </p:spPr>
        <p:txBody>
          <a:bodyPr anchor="b"/>
          <a:lstStyle>
            <a:lvl1pPr algn="r">
              <a:defRPr sz="600" b="0" i="0">
                <a:solidFill>
                  <a:schemeClr val="bg1"/>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stStyle>
          <a:p>
            <a:fld id="{92A49E42-579D-0A4D-A382-D64C66A04E33}" type="slidenum">
              <a:rPr lang="en-US" smtClean="0"/>
              <a:pPr/>
              <a:t>‹N°›</a:t>
            </a:fld>
            <a:endParaRPr lang="en-US" dirty="0"/>
          </a:p>
        </p:txBody>
      </p:sp>
      <p:grpSp>
        <p:nvGrpSpPr>
          <p:cNvPr id="10" name="Grupo 9">
            <a:extLst>
              <a:ext uri="{FF2B5EF4-FFF2-40B4-BE49-F238E27FC236}">
                <a16:creationId xmlns:a16="http://schemas.microsoft.com/office/drawing/2014/main" id="{B7116F28-2728-D2E8-7056-72B15F24F1EC}"/>
              </a:ext>
            </a:extLst>
          </p:cNvPr>
          <p:cNvGrpSpPr/>
          <p:nvPr userDrawn="1"/>
        </p:nvGrpSpPr>
        <p:grpSpPr>
          <a:xfrm>
            <a:off x="404912" y="6288889"/>
            <a:ext cx="359979" cy="328590"/>
            <a:chOff x="809771" y="12577778"/>
            <a:chExt cx="719911" cy="657179"/>
          </a:xfrm>
        </p:grpSpPr>
        <p:sp>
          <p:nvSpPr>
            <p:cNvPr id="2" name="Forma libre 1">
              <a:extLst>
                <a:ext uri="{FF2B5EF4-FFF2-40B4-BE49-F238E27FC236}">
                  <a16:creationId xmlns:a16="http://schemas.microsoft.com/office/drawing/2014/main" id="{F7FE2823-71A8-0E42-A199-8EAD5800D0EE}"/>
                </a:ext>
              </a:extLst>
            </p:cNvPr>
            <p:cNvSpPr/>
            <p:nvPr userDrawn="1"/>
          </p:nvSpPr>
          <p:spPr>
            <a:xfrm>
              <a:off x="1197118" y="12577778"/>
              <a:ext cx="332564" cy="531900"/>
            </a:xfrm>
            <a:custGeom>
              <a:avLst/>
              <a:gdLst>
                <a:gd name="connsiteX0" fmla="*/ 0 w 332564"/>
                <a:gd name="connsiteY0" fmla="*/ 379208 h 531900"/>
                <a:gd name="connsiteX1" fmla="*/ 44132 w 332564"/>
                <a:gd name="connsiteY1" fmla="*/ 486470 h 531900"/>
                <a:gd name="connsiteX2" fmla="*/ 220290 w 332564"/>
                <a:gd name="connsiteY2" fmla="*/ 515260 h 531900"/>
                <a:gd name="connsiteX3" fmla="*/ 273206 w 332564"/>
                <a:gd name="connsiteY3" fmla="*/ 0 h 531900"/>
                <a:gd name="connsiteX4" fmla="*/ 0 w 332564"/>
                <a:gd name="connsiteY4" fmla="*/ 379208 h 5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564" h="531900">
                  <a:moveTo>
                    <a:pt x="0" y="379208"/>
                  </a:moveTo>
                  <a:cubicBezTo>
                    <a:pt x="-60" y="419371"/>
                    <a:pt x="15804" y="457928"/>
                    <a:pt x="44132" y="486470"/>
                  </a:cubicBezTo>
                  <a:cubicBezTo>
                    <a:pt x="98763" y="540970"/>
                    <a:pt x="172993" y="540891"/>
                    <a:pt x="220290" y="515260"/>
                  </a:cubicBezTo>
                  <a:cubicBezTo>
                    <a:pt x="278324" y="483891"/>
                    <a:pt x="408424" y="389918"/>
                    <a:pt x="273206" y="0"/>
                  </a:cubicBezTo>
                  <a:cubicBezTo>
                    <a:pt x="273312" y="184051"/>
                    <a:pt x="0" y="202762"/>
                    <a:pt x="0" y="379208"/>
                  </a:cubicBezTo>
                  <a:close/>
                </a:path>
              </a:pathLst>
            </a:custGeom>
            <a:solidFill>
              <a:schemeClr val="bg1"/>
            </a:solidFill>
            <a:ln w="2619" cap="flat">
              <a:noFill/>
              <a:prstDash val="solid"/>
              <a:miter/>
            </a:ln>
          </p:spPr>
          <p:txBody>
            <a:bodyPr rtlCol="0" anchor="ctr"/>
            <a:lstStyle/>
            <a:p>
              <a:endParaRPr lang="en-GB" sz="900" b="0" i="0" dirty="0">
                <a:latin typeface="IberPangea Text Light" panose="020B0404000000000000" pitchFamily="34" charset="0"/>
              </a:endParaRPr>
            </a:p>
          </p:txBody>
        </p:sp>
        <p:sp>
          <p:nvSpPr>
            <p:cNvPr id="3" name="Forma libre 2">
              <a:extLst>
                <a:ext uri="{FF2B5EF4-FFF2-40B4-BE49-F238E27FC236}">
                  <a16:creationId xmlns:a16="http://schemas.microsoft.com/office/drawing/2014/main" id="{8F71E89A-1F16-6287-4243-5EED52730EC2}"/>
                </a:ext>
              </a:extLst>
            </p:cNvPr>
            <p:cNvSpPr/>
            <p:nvPr userDrawn="1"/>
          </p:nvSpPr>
          <p:spPr>
            <a:xfrm>
              <a:off x="1003471" y="12577778"/>
              <a:ext cx="318050" cy="531877"/>
            </a:xfrm>
            <a:custGeom>
              <a:avLst/>
              <a:gdLst>
                <a:gd name="connsiteX0" fmla="*/ 318050 w 318050"/>
                <a:gd name="connsiteY0" fmla="*/ 161131 h 531877"/>
                <a:gd name="connsiteX1" fmla="*/ 273206 w 318050"/>
                <a:gd name="connsiteY1" fmla="*/ 0 h 531877"/>
                <a:gd name="connsiteX2" fmla="*/ 0 w 318050"/>
                <a:gd name="connsiteY2" fmla="*/ 379208 h 531877"/>
                <a:gd name="connsiteX3" fmla="*/ 44132 w 318050"/>
                <a:gd name="connsiteY3" fmla="*/ 486470 h 531877"/>
                <a:gd name="connsiteX4" fmla="*/ 220290 w 318050"/>
                <a:gd name="connsiteY4" fmla="*/ 515260 h 531877"/>
                <a:gd name="connsiteX5" fmla="*/ 318050 w 318050"/>
                <a:gd name="connsiteY5" fmla="*/ 161131 h 531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8050" h="531877">
                  <a:moveTo>
                    <a:pt x="318050" y="161131"/>
                  </a:moveTo>
                  <a:cubicBezTo>
                    <a:pt x="309081" y="112894"/>
                    <a:pt x="294705" y="63500"/>
                    <a:pt x="273206" y="0"/>
                  </a:cubicBezTo>
                  <a:cubicBezTo>
                    <a:pt x="273206" y="184051"/>
                    <a:pt x="0" y="202762"/>
                    <a:pt x="0" y="379208"/>
                  </a:cubicBezTo>
                  <a:cubicBezTo>
                    <a:pt x="-60" y="419371"/>
                    <a:pt x="15804" y="457928"/>
                    <a:pt x="44132" y="486470"/>
                  </a:cubicBezTo>
                  <a:cubicBezTo>
                    <a:pt x="98789" y="540970"/>
                    <a:pt x="173573" y="540839"/>
                    <a:pt x="220290" y="515260"/>
                  </a:cubicBezTo>
                  <a:cubicBezTo>
                    <a:pt x="111425" y="399708"/>
                    <a:pt x="149832" y="265946"/>
                    <a:pt x="318050" y="161131"/>
                  </a:cubicBezTo>
                  <a:close/>
                </a:path>
              </a:pathLst>
            </a:custGeom>
            <a:solidFill>
              <a:schemeClr val="bg1"/>
            </a:solidFill>
            <a:ln w="2619" cap="flat">
              <a:noFill/>
              <a:prstDash val="solid"/>
              <a:miter/>
            </a:ln>
          </p:spPr>
          <p:txBody>
            <a:bodyPr rtlCol="0" anchor="ctr"/>
            <a:lstStyle/>
            <a:p>
              <a:endParaRPr lang="en-GB" sz="900" b="0" i="0" dirty="0">
                <a:latin typeface="IberPangea Text Light" panose="020B0404000000000000" pitchFamily="34" charset="0"/>
              </a:endParaRPr>
            </a:p>
          </p:txBody>
        </p:sp>
        <p:sp>
          <p:nvSpPr>
            <p:cNvPr id="9" name="Forma libre 8">
              <a:extLst>
                <a:ext uri="{FF2B5EF4-FFF2-40B4-BE49-F238E27FC236}">
                  <a16:creationId xmlns:a16="http://schemas.microsoft.com/office/drawing/2014/main" id="{CDED3E61-C090-DD44-A291-2467201EAFC2}"/>
                </a:ext>
              </a:extLst>
            </p:cNvPr>
            <p:cNvSpPr/>
            <p:nvPr userDrawn="1"/>
          </p:nvSpPr>
          <p:spPr>
            <a:xfrm>
              <a:off x="809771" y="12577778"/>
              <a:ext cx="318076" cy="657179"/>
            </a:xfrm>
            <a:custGeom>
              <a:avLst/>
              <a:gdLst>
                <a:gd name="connsiteX0" fmla="*/ 318076 w 318076"/>
                <a:gd name="connsiteY0" fmla="*/ 161131 h 657179"/>
                <a:gd name="connsiteX1" fmla="*/ 273232 w 318076"/>
                <a:gd name="connsiteY1" fmla="*/ 0 h 657179"/>
                <a:gd name="connsiteX2" fmla="*/ 0 w 318076"/>
                <a:gd name="connsiteY2" fmla="*/ 379208 h 657179"/>
                <a:gd name="connsiteX3" fmla="*/ 73492 w 318076"/>
                <a:gd name="connsiteY3" fmla="*/ 509549 h 657179"/>
                <a:gd name="connsiteX4" fmla="*/ 66527 w 318076"/>
                <a:gd name="connsiteY4" fmla="*/ 657180 h 657179"/>
                <a:gd name="connsiteX5" fmla="*/ 101559 w 318076"/>
                <a:gd name="connsiteY5" fmla="*/ 651390 h 657179"/>
                <a:gd name="connsiteX6" fmla="*/ 96045 w 318076"/>
                <a:gd name="connsiteY6" fmla="*/ 520812 h 657179"/>
                <a:gd name="connsiteX7" fmla="*/ 220316 w 318076"/>
                <a:gd name="connsiteY7" fmla="*/ 515260 h 657179"/>
                <a:gd name="connsiteX8" fmla="*/ 318076 w 318076"/>
                <a:gd name="connsiteY8" fmla="*/ 161131 h 657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8076" h="657179">
                  <a:moveTo>
                    <a:pt x="318076" y="161131"/>
                  </a:moveTo>
                  <a:cubicBezTo>
                    <a:pt x="309081" y="112894"/>
                    <a:pt x="294705" y="63500"/>
                    <a:pt x="273232" y="0"/>
                  </a:cubicBezTo>
                  <a:cubicBezTo>
                    <a:pt x="273232" y="184051"/>
                    <a:pt x="0" y="202762"/>
                    <a:pt x="0" y="379208"/>
                  </a:cubicBezTo>
                  <a:cubicBezTo>
                    <a:pt x="0" y="469707"/>
                    <a:pt x="73492" y="509549"/>
                    <a:pt x="73492" y="509549"/>
                  </a:cubicBezTo>
                  <a:cubicBezTo>
                    <a:pt x="62106" y="557915"/>
                    <a:pt x="59745" y="607959"/>
                    <a:pt x="66527" y="657180"/>
                  </a:cubicBezTo>
                  <a:lnTo>
                    <a:pt x="101559" y="651390"/>
                  </a:lnTo>
                  <a:cubicBezTo>
                    <a:pt x="84439" y="591917"/>
                    <a:pt x="94938" y="527154"/>
                    <a:pt x="96045" y="520812"/>
                  </a:cubicBezTo>
                  <a:cubicBezTo>
                    <a:pt x="140890" y="538733"/>
                    <a:pt x="187132" y="533417"/>
                    <a:pt x="220316" y="515260"/>
                  </a:cubicBezTo>
                  <a:cubicBezTo>
                    <a:pt x="111451" y="399708"/>
                    <a:pt x="149858" y="265946"/>
                    <a:pt x="318076" y="161131"/>
                  </a:cubicBezTo>
                  <a:close/>
                </a:path>
              </a:pathLst>
            </a:custGeom>
            <a:solidFill>
              <a:schemeClr val="bg1"/>
            </a:solidFill>
            <a:ln w="2619" cap="flat">
              <a:noFill/>
              <a:prstDash val="solid"/>
              <a:miter/>
            </a:ln>
          </p:spPr>
          <p:txBody>
            <a:bodyPr rtlCol="0" anchor="ctr"/>
            <a:lstStyle/>
            <a:p>
              <a:endParaRPr lang="en-GB" sz="900" b="0" i="0" dirty="0">
                <a:latin typeface="IberPangea Text Light" panose="020B0404000000000000" pitchFamily="34" charset="0"/>
              </a:endParaRPr>
            </a:p>
          </p:txBody>
        </p:sp>
      </p:grpSp>
    </p:spTree>
    <p:extLst>
      <p:ext uri="{BB962C8B-B14F-4D97-AF65-F5344CB8AC3E}">
        <p14:creationId xmlns:p14="http://schemas.microsoft.com/office/powerpoint/2010/main" val="14802823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Orange">
    <p:bg>
      <p:bgPr>
        <a:solidFill>
          <a:schemeClr val="accent1"/>
        </a:solidFill>
        <a:effectLst/>
      </p:bgPr>
    </p:bg>
    <p:spTree>
      <p:nvGrpSpPr>
        <p:cNvPr id="1" name=""/>
        <p:cNvGrpSpPr/>
        <p:nvPr/>
      </p:nvGrpSpPr>
      <p:grpSpPr>
        <a:xfrm>
          <a:off x="0" y="0"/>
          <a:ext cx="0" cy="0"/>
          <a:chOff x="0" y="0"/>
          <a:chExt cx="0" cy="0"/>
        </a:xfrm>
      </p:grpSpPr>
      <p:sp>
        <p:nvSpPr>
          <p:cNvPr id="8" name="Picture Placeholder 6">
            <a:extLst>
              <a:ext uri="{FF2B5EF4-FFF2-40B4-BE49-F238E27FC236}">
                <a16:creationId xmlns:a16="http://schemas.microsoft.com/office/drawing/2014/main" id="{4BB08633-C0B6-8A81-08D3-662550E78EB6}"/>
              </a:ext>
            </a:extLst>
          </p:cNvPr>
          <p:cNvSpPr>
            <a:spLocks noGrp="1"/>
          </p:cNvSpPr>
          <p:nvPr>
            <p:ph type="pic" sz="quarter" idx="18" hasCustomPrompt="1"/>
          </p:nvPr>
        </p:nvSpPr>
        <p:spPr>
          <a:xfrm>
            <a:off x="7752292" y="1628800"/>
            <a:ext cx="3006126" cy="4806910"/>
          </a:xfrm>
          <a:prstGeom prst="roundRect">
            <a:avLst>
              <a:gd name="adj" fmla="val 4173"/>
            </a:avLst>
          </a:prstGeom>
        </p:spPr>
        <p:txBody>
          <a:bodyPr/>
          <a:lstStyle/>
          <a:p>
            <a:r>
              <a:rPr lang="en-US" noProof="0"/>
              <a:t>Click on the icon to add an image</a:t>
            </a:r>
          </a:p>
        </p:txBody>
      </p:sp>
      <p:sp>
        <p:nvSpPr>
          <p:cNvPr id="5" name="Text Placeholder 6">
            <a:extLst>
              <a:ext uri="{FF2B5EF4-FFF2-40B4-BE49-F238E27FC236}">
                <a16:creationId xmlns:a16="http://schemas.microsoft.com/office/drawing/2014/main" id="{43725406-050C-391A-5DB0-F7009A2C21FD}"/>
              </a:ext>
            </a:extLst>
          </p:cNvPr>
          <p:cNvSpPr>
            <a:spLocks noGrp="1"/>
          </p:cNvSpPr>
          <p:nvPr>
            <p:ph type="body" sz="quarter" idx="20" hasCustomPrompt="1"/>
          </p:nvPr>
        </p:nvSpPr>
        <p:spPr>
          <a:xfrm>
            <a:off x="406998" y="3429000"/>
            <a:ext cx="5689176" cy="2880320"/>
          </a:xfrm>
          <a:prstGeom prst="rect">
            <a:avLst/>
          </a:prstGeom>
        </p:spPr>
        <p:txBody>
          <a:bodyPr anchor="t">
            <a:normAutofit/>
          </a:bodyPr>
          <a:lstStyle>
            <a:lvl1pPr>
              <a:lnSpc>
                <a:spcPct val="100000"/>
              </a:lnSpc>
              <a:defRPr sz="4800" b="1" i="0">
                <a:solidFill>
                  <a:schemeClr val="tx1"/>
                </a:solidFill>
                <a:latin typeface="IberPangea Text" panose="020B0404000000000000" pitchFamily="34" charset="0"/>
                <a:ea typeface="IberPangea Text" panose="020B0404000000000000" pitchFamily="34" charset="0"/>
                <a:cs typeface="IberPangea Text" panose="020B0404000000000000" pitchFamily="34" charset="0"/>
              </a:defRPr>
            </a:lvl1pPr>
          </a:lstStyle>
          <a:p>
            <a:pPr lvl="0"/>
            <a:r>
              <a:rPr lang="en-US" noProof="0" dirty="0"/>
              <a:t>Section Holder</a:t>
            </a:r>
          </a:p>
        </p:txBody>
      </p:sp>
      <p:sp>
        <p:nvSpPr>
          <p:cNvPr id="4" name="Marcador de número de diapositiva 5">
            <a:extLst>
              <a:ext uri="{FF2B5EF4-FFF2-40B4-BE49-F238E27FC236}">
                <a16:creationId xmlns:a16="http://schemas.microsoft.com/office/drawing/2014/main" id="{4320ED2C-82E8-B137-1C9B-4D6C8520B987}"/>
              </a:ext>
            </a:extLst>
          </p:cNvPr>
          <p:cNvSpPr>
            <a:spLocks noGrp="1"/>
          </p:cNvSpPr>
          <p:nvPr>
            <p:ph type="sldNum" sz="quarter" idx="4"/>
          </p:nvPr>
        </p:nvSpPr>
        <p:spPr>
          <a:xfrm>
            <a:off x="11164831" y="6453336"/>
            <a:ext cx="619949" cy="240553"/>
          </a:xfrm>
          <a:prstGeom prst="rect">
            <a:avLst/>
          </a:prstGeom>
        </p:spPr>
        <p:txBody>
          <a:bodyPr anchor="b"/>
          <a:lstStyle>
            <a:lvl1pPr algn="r">
              <a:defRPr sz="600" b="0" i="0">
                <a:solidFill>
                  <a:schemeClr val="bg1"/>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stStyle>
          <a:p>
            <a:fld id="{92A49E42-579D-0A4D-A382-D64C66A04E33}" type="slidenum">
              <a:rPr lang="en-US" smtClean="0"/>
              <a:pPr/>
              <a:t>‹N°›</a:t>
            </a:fld>
            <a:endParaRPr lang="en-US" dirty="0"/>
          </a:p>
        </p:txBody>
      </p:sp>
      <p:grpSp>
        <p:nvGrpSpPr>
          <p:cNvPr id="2" name="Grupo 1">
            <a:extLst>
              <a:ext uri="{FF2B5EF4-FFF2-40B4-BE49-F238E27FC236}">
                <a16:creationId xmlns:a16="http://schemas.microsoft.com/office/drawing/2014/main" id="{CE9CFE22-9CAA-2C40-3F14-FA863A424282}"/>
              </a:ext>
            </a:extLst>
          </p:cNvPr>
          <p:cNvGrpSpPr/>
          <p:nvPr userDrawn="1"/>
        </p:nvGrpSpPr>
        <p:grpSpPr>
          <a:xfrm>
            <a:off x="404912" y="6288889"/>
            <a:ext cx="359979" cy="328590"/>
            <a:chOff x="809771" y="12577778"/>
            <a:chExt cx="719911" cy="657179"/>
          </a:xfrm>
        </p:grpSpPr>
        <p:sp>
          <p:nvSpPr>
            <p:cNvPr id="3" name="Forma libre 2">
              <a:extLst>
                <a:ext uri="{FF2B5EF4-FFF2-40B4-BE49-F238E27FC236}">
                  <a16:creationId xmlns:a16="http://schemas.microsoft.com/office/drawing/2014/main" id="{CDF6520F-DFBB-7DD9-060A-1BCAE35896C5}"/>
                </a:ext>
              </a:extLst>
            </p:cNvPr>
            <p:cNvSpPr/>
            <p:nvPr userDrawn="1"/>
          </p:nvSpPr>
          <p:spPr>
            <a:xfrm>
              <a:off x="1197118" y="12577778"/>
              <a:ext cx="332564" cy="531900"/>
            </a:xfrm>
            <a:custGeom>
              <a:avLst/>
              <a:gdLst>
                <a:gd name="connsiteX0" fmla="*/ 0 w 332564"/>
                <a:gd name="connsiteY0" fmla="*/ 379208 h 531900"/>
                <a:gd name="connsiteX1" fmla="*/ 44132 w 332564"/>
                <a:gd name="connsiteY1" fmla="*/ 486470 h 531900"/>
                <a:gd name="connsiteX2" fmla="*/ 220290 w 332564"/>
                <a:gd name="connsiteY2" fmla="*/ 515260 h 531900"/>
                <a:gd name="connsiteX3" fmla="*/ 273206 w 332564"/>
                <a:gd name="connsiteY3" fmla="*/ 0 h 531900"/>
                <a:gd name="connsiteX4" fmla="*/ 0 w 332564"/>
                <a:gd name="connsiteY4" fmla="*/ 379208 h 5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564" h="531900">
                  <a:moveTo>
                    <a:pt x="0" y="379208"/>
                  </a:moveTo>
                  <a:cubicBezTo>
                    <a:pt x="-60" y="419371"/>
                    <a:pt x="15804" y="457928"/>
                    <a:pt x="44132" y="486470"/>
                  </a:cubicBezTo>
                  <a:cubicBezTo>
                    <a:pt x="98763" y="540970"/>
                    <a:pt x="172993" y="540891"/>
                    <a:pt x="220290" y="515260"/>
                  </a:cubicBezTo>
                  <a:cubicBezTo>
                    <a:pt x="278324" y="483891"/>
                    <a:pt x="408424" y="389918"/>
                    <a:pt x="273206" y="0"/>
                  </a:cubicBezTo>
                  <a:cubicBezTo>
                    <a:pt x="273312" y="184051"/>
                    <a:pt x="0" y="202762"/>
                    <a:pt x="0" y="379208"/>
                  </a:cubicBezTo>
                  <a:close/>
                </a:path>
              </a:pathLst>
            </a:custGeom>
            <a:solidFill>
              <a:schemeClr val="bg1"/>
            </a:solidFill>
            <a:ln w="2619" cap="flat">
              <a:noFill/>
              <a:prstDash val="solid"/>
              <a:miter/>
            </a:ln>
          </p:spPr>
          <p:txBody>
            <a:bodyPr rtlCol="0" anchor="ctr"/>
            <a:lstStyle/>
            <a:p>
              <a:endParaRPr lang="en-GB" sz="900" b="0" i="0" dirty="0">
                <a:latin typeface="IberPangea Text Light" panose="020B0404000000000000" pitchFamily="34" charset="0"/>
              </a:endParaRPr>
            </a:p>
          </p:txBody>
        </p:sp>
        <p:sp>
          <p:nvSpPr>
            <p:cNvPr id="6" name="Forma libre 5">
              <a:extLst>
                <a:ext uri="{FF2B5EF4-FFF2-40B4-BE49-F238E27FC236}">
                  <a16:creationId xmlns:a16="http://schemas.microsoft.com/office/drawing/2014/main" id="{ACE6A700-61C8-2D21-1763-0533317FD65D}"/>
                </a:ext>
              </a:extLst>
            </p:cNvPr>
            <p:cNvSpPr/>
            <p:nvPr userDrawn="1"/>
          </p:nvSpPr>
          <p:spPr>
            <a:xfrm>
              <a:off x="1003471" y="12577778"/>
              <a:ext cx="318050" cy="531877"/>
            </a:xfrm>
            <a:custGeom>
              <a:avLst/>
              <a:gdLst>
                <a:gd name="connsiteX0" fmla="*/ 318050 w 318050"/>
                <a:gd name="connsiteY0" fmla="*/ 161131 h 531877"/>
                <a:gd name="connsiteX1" fmla="*/ 273206 w 318050"/>
                <a:gd name="connsiteY1" fmla="*/ 0 h 531877"/>
                <a:gd name="connsiteX2" fmla="*/ 0 w 318050"/>
                <a:gd name="connsiteY2" fmla="*/ 379208 h 531877"/>
                <a:gd name="connsiteX3" fmla="*/ 44132 w 318050"/>
                <a:gd name="connsiteY3" fmla="*/ 486470 h 531877"/>
                <a:gd name="connsiteX4" fmla="*/ 220290 w 318050"/>
                <a:gd name="connsiteY4" fmla="*/ 515260 h 531877"/>
                <a:gd name="connsiteX5" fmla="*/ 318050 w 318050"/>
                <a:gd name="connsiteY5" fmla="*/ 161131 h 531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8050" h="531877">
                  <a:moveTo>
                    <a:pt x="318050" y="161131"/>
                  </a:moveTo>
                  <a:cubicBezTo>
                    <a:pt x="309081" y="112894"/>
                    <a:pt x="294705" y="63500"/>
                    <a:pt x="273206" y="0"/>
                  </a:cubicBezTo>
                  <a:cubicBezTo>
                    <a:pt x="273206" y="184051"/>
                    <a:pt x="0" y="202762"/>
                    <a:pt x="0" y="379208"/>
                  </a:cubicBezTo>
                  <a:cubicBezTo>
                    <a:pt x="-60" y="419371"/>
                    <a:pt x="15804" y="457928"/>
                    <a:pt x="44132" y="486470"/>
                  </a:cubicBezTo>
                  <a:cubicBezTo>
                    <a:pt x="98789" y="540970"/>
                    <a:pt x="173573" y="540839"/>
                    <a:pt x="220290" y="515260"/>
                  </a:cubicBezTo>
                  <a:cubicBezTo>
                    <a:pt x="111425" y="399708"/>
                    <a:pt x="149832" y="265946"/>
                    <a:pt x="318050" y="161131"/>
                  </a:cubicBezTo>
                  <a:close/>
                </a:path>
              </a:pathLst>
            </a:custGeom>
            <a:solidFill>
              <a:schemeClr val="bg1"/>
            </a:solidFill>
            <a:ln w="2619" cap="flat">
              <a:noFill/>
              <a:prstDash val="solid"/>
              <a:miter/>
            </a:ln>
          </p:spPr>
          <p:txBody>
            <a:bodyPr rtlCol="0" anchor="ctr"/>
            <a:lstStyle/>
            <a:p>
              <a:endParaRPr lang="en-GB" sz="900" b="0" i="0" dirty="0">
                <a:latin typeface="IberPangea Text Light" panose="020B0404000000000000" pitchFamily="34" charset="0"/>
              </a:endParaRPr>
            </a:p>
          </p:txBody>
        </p:sp>
        <p:sp>
          <p:nvSpPr>
            <p:cNvPr id="7" name="Forma libre 6">
              <a:extLst>
                <a:ext uri="{FF2B5EF4-FFF2-40B4-BE49-F238E27FC236}">
                  <a16:creationId xmlns:a16="http://schemas.microsoft.com/office/drawing/2014/main" id="{2D0E6E49-C905-6EE2-4D6C-E95AD498744D}"/>
                </a:ext>
              </a:extLst>
            </p:cNvPr>
            <p:cNvSpPr/>
            <p:nvPr userDrawn="1"/>
          </p:nvSpPr>
          <p:spPr>
            <a:xfrm>
              <a:off x="809771" y="12577778"/>
              <a:ext cx="318076" cy="657179"/>
            </a:xfrm>
            <a:custGeom>
              <a:avLst/>
              <a:gdLst>
                <a:gd name="connsiteX0" fmla="*/ 318076 w 318076"/>
                <a:gd name="connsiteY0" fmla="*/ 161131 h 657179"/>
                <a:gd name="connsiteX1" fmla="*/ 273232 w 318076"/>
                <a:gd name="connsiteY1" fmla="*/ 0 h 657179"/>
                <a:gd name="connsiteX2" fmla="*/ 0 w 318076"/>
                <a:gd name="connsiteY2" fmla="*/ 379208 h 657179"/>
                <a:gd name="connsiteX3" fmla="*/ 73492 w 318076"/>
                <a:gd name="connsiteY3" fmla="*/ 509549 h 657179"/>
                <a:gd name="connsiteX4" fmla="*/ 66527 w 318076"/>
                <a:gd name="connsiteY4" fmla="*/ 657180 h 657179"/>
                <a:gd name="connsiteX5" fmla="*/ 101559 w 318076"/>
                <a:gd name="connsiteY5" fmla="*/ 651390 h 657179"/>
                <a:gd name="connsiteX6" fmla="*/ 96045 w 318076"/>
                <a:gd name="connsiteY6" fmla="*/ 520812 h 657179"/>
                <a:gd name="connsiteX7" fmla="*/ 220316 w 318076"/>
                <a:gd name="connsiteY7" fmla="*/ 515260 h 657179"/>
                <a:gd name="connsiteX8" fmla="*/ 318076 w 318076"/>
                <a:gd name="connsiteY8" fmla="*/ 161131 h 657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8076" h="657179">
                  <a:moveTo>
                    <a:pt x="318076" y="161131"/>
                  </a:moveTo>
                  <a:cubicBezTo>
                    <a:pt x="309081" y="112894"/>
                    <a:pt x="294705" y="63500"/>
                    <a:pt x="273232" y="0"/>
                  </a:cubicBezTo>
                  <a:cubicBezTo>
                    <a:pt x="273232" y="184051"/>
                    <a:pt x="0" y="202762"/>
                    <a:pt x="0" y="379208"/>
                  </a:cubicBezTo>
                  <a:cubicBezTo>
                    <a:pt x="0" y="469707"/>
                    <a:pt x="73492" y="509549"/>
                    <a:pt x="73492" y="509549"/>
                  </a:cubicBezTo>
                  <a:cubicBezTo>
                    <a:pt x="62106" y="557915"/>
                    <a:pt x="59745" y="607959"/>
                    <a:pt x="66527" y="657180"/>
                  </a:cubicBezTo>
                  <a:lnTo>
                    <a:pt x="101559" y="651390"/>
                  </a:lnTo>
                  <a:cubicBezTo>
                    <a:pt x="84439" y="591917"/>
                    <a:pt x="94938" y="527154"/>
                    <a:pt x="96045" y="520812"/>
                  </a:cubicBezTo>
                  <a:cubicBezTo>
                    <a:pt x="140890" y="538733"/>
                    <a:pt x="187132" y="533417"/>
                    <a:pt x="220316" y="515260"/>
                  </a:cubicBezTo>
                  <a:cubicBezTo>
                    <a:pt x="111451" y="399708"/>
                    <a:pt x="149858" y="265946"/>
                    <a:pt x="318076" y="161131"/>
                  </a:cubicBezTo>
                  <a:close/>
                </a:path>
              </a:pathLst>
            </a:custGeom>
            <a:solidFill>
              <a:schemeClr val="bg1"/>
            </a:solidFill>
            <a:ln w="2619" cap="flat">
              <a:noFill/>
              <a:prstDash val="solid"/>
              <a:miter/>
            </a:ln>
          </p:spPr>
          <p:txBody>
            <a:bodyPr rtlCol="0" anchor="ctr"/>
            <a:lstStyle/>
            <a:p>
              <a:endParaRPr lang="en-GB" sz="900" b="0" i="0" dirty="0">
                <a:latin typeface="IberPangea Text Light" panose="020B0404000000000000" pitchFamily="34" charset="0"/>
              </a:endParaRPr>
            </a:p>
          </p:txBody>
        </p:sp>
      </p:grpSp>
    </p:spTree>
    <p:extLst>
      <p:ext uri="{BB962C8B-B14F-4D97-AF65-F5344CB8AC3E}">
        <p14:creationId xmlns:p14="http://schemas.microsoft.com/office/powerpoint/2010/main" val="5480625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eatured Sand">
    <p:bg>
      <p:bgRef idx="1001">
        <a:schemeClr val="bg1"/>
      </p:bgRef>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257342B-F226-AB40-3EDB-C1B89A93539B}"/>
              </a:ext>
            </a:extLst>
          </p:cNvPr>
          <p:cNvSpPr>
            <a:spLocks noGrp="1"/>
          </p:cNvSpPr>
          <p:nvPr>
            <p:ph type="body" sz="quarter" idx="20" hasCustomPrompt="1"/>
          </p:nvPr>
        </p:nvSpPr>
        <p:spPr>
          <a:xfrm>
            <a:off x="407220" y="512676"/>
            <a:ext cx="9289414" cy="2916324"/>
          </a:xfrm>
          <a:prstGeom prst="rect">
            <a:avLst/>
          </a:prstGeom>
        </p:spPr>
        <p:txBody>
          <a:bodyPr anchor="t">
            <a:normAutofit/>
          </a:bodyPr>
          <a:lstStyle>
            <a:lvl1pPr>
              <a:lnSpc>
                <a:spcPts val="8200"/>
              </a:lnSpc>
              <a:defRPr sz="10000" b="1" i="0">
                <a:solidFill>
                  <a:schemeClr val="tx2"/>
                </a:solidFill>
                <a:latin typeface="IberPangea Text" panose="020B0404000000000000" pitchFamily="34" charset="0"/>
                <a:ea typeface="IberPangea Text" panose="020B0404000000000000" pitchFamily="34" charset="0"/>
                <a:cs typeface="IberPangea Text" panose="020B0404000000000000" pitchFamily="34" charset="0"/>
              </a:defRPr>
            </a:lvl1pPr>
          </a:lstStyle>
          <a:p>
            <a:pPr lvl="0"/>
            <a:r>
              <a:rPr lang="en-US" noProof="0" dirty="0"/>
              <a:t>Featured</a:t>
            </a:r>
          </a:p>
        </p:txBody>
      </p:sp>
      <p:sp>
        <p:nvSpPr>
          <p:cNvPr id="2" name="Marcador de número de diapositiva 5">
            <a:extLst>
              <a:ext uri="{FF2B5EF4-FFF2-40B4-BE49-F238E27FC236}">
                <a16:creationId xmlns:a16="http://schemas.microsoft.com/office/drawing/2014/main" id="{24129FB5-279A-4EF3-9BD3-A524E7C69F15}"/>
              </a:ext>
            </a:extLst>
          </p:cNvPr>
          <p:cNvSpPr>
            <a:spLocks noGrp="1"/>
          </p:cNvSpPr>
          <p:nvPr>
            <p:ph type="sldNum" sz="quarter" idx="4"/>
          </p:nvPr>
        </p:nvSpPr>
        <p:spPr>
          <a:xfrm>
            <a:off x="11164831" y="6453336"/>
            <a:ext cx="619949" cy="240553"/>
          </a:xfrm>
          <a:prstGeom prst="rect">
            <a:avLst/>
          </a:prstGeom>
        </p:spPr>
        <p:txBody>
          <a:bodyPr anchor="b"/>
          <a:lstStyle>
            <a:lvl1pPr algn="r">
              <a:defRPr sz="600" b="0" i="0">
                <a:solidFill>
                  <a:schemeClr val="tx2"/>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stStyle>
          <a:p>
            <a:fld id="{92A49E42-579D-0A4D-A382-D64C66A04E33}" type="slidenum">
              <a:rPr lang="en-US" smtClean="0"/>
              <a:pPr/>
              <a:t>‹N°›</a:t>
            </a:fld>
            <a:endParaRPr lang="en-US" dirty="0"/>
          </a:p>
        </p:txBody>
      </p:sp>
    </p:spTree>
    <p:extLst>
      <p:ext uri="{BB962C8B-B14F-4D97-AF65-F5344CB8AC3E}">
        <p14:creationId xmlns:p14="http://schemas.microsoft.com/office/powerpoint/2010/main" val="3242980438"/>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Featured Green">
    <p:bg>
      <p:bgPr>
        <a:solidFill>
          <a:schemeClr val="tx2"/>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257342B-F226-AB40-3EDB-C1B89A93539B}"/>
              </a:ext>
            </a:extLst>
          </p:cNvPr>
          <p:cNvSpPr>
            <a:spLocks noGrp="1"/>
          </p:cNvSpPr>
          <p:nvPr>
            <p:ph type="body" sz="quarter" idx="20" hasCustomPrompt="1"/>
          </p:nvPr>
        </p:nvSpPr>
        <p:spPr>
          <a:xfrm>
            <a:off x="407220" y="512676"/>
            <a:ext cx="9325420" cy="2916324"/>
          </a:xfrm>
          <a:prstGeom prst="rect">
            <a:avLst/>
          </a:prstGeom>
        </p:spPr>
        <p:txBody>
          <a:bodyPr anchor="t">
            <a:normAutofit/>
          </a:bodyPr>
          <a:lstStyle>
            <a:lvl1pPr>
              <a:lnSpc>
                <a:spcPts val="8200"/>
              </a:lnSpc>
              <a:defRPr sz="10000" b="1" i="0">
                <a:solidFill>
                  <a:schemeClr val="bg1"/>
                </a:solidFill>
                <a:latin typeface="IberPangea Text" panose="020B0404000000000000" pitchFamily="34" charset="0"/>
                <a:ea typeface="IberPangea Text" panose="020B0404000000000000" pitchFamily="34" charset="0"/>
                <a:cs typeface="IberPangea Text" panose="020B0404000000000000" pitchFamily="34" charset="0"/>
              </a:defRPr>
            </a:lvl1pPr>
          </a:lstStyle>
          <a:p>
            <a:pPr lvl="0"/>
            <a:r>
              <a:rPr lang="en-US" noProof="0" dirty="0"/>
              <a:t>Featured</a:t>
            </a:r>
          </a:p>
        </p:txBody>
      </p:sp>
      <p:sp>
        <p:nvSpPr>
          <p:cNvPr id="2" name="Marcador de número de diapositiva 5">
            <a:extLst>
              <a:ext uri="{FF2B5EF4-FFF2-40B4-BE49-F238E27FC236}">
                <a16:creationId xmlns:a16="http://schemas.microsoft.com/office/drawing/2014/main" id="{C0955BFA-C5A2-3E4A-FE0B-D3526CFD8FD0}"/>
              </a:ext>
            </a:extLst>
          </p:cNvPr>
          <p:cNvSpPr>
            <a:spLocks noGrp="1"/>
          </p:cNvSpPr>
          <p:nvPr>
            <p:ph type="sldNum" sz="quarter" idx="4"/>
          </p:nvPr>
        </p:nvSpPr>
        <p:spPr>
          <a:xfrm>
            <a:off x="11164831" y="6453336"/>
            <a:ext cx="619949" cy="240553"/>
          </a:xfrm>
          <a:prstGeom prst="rect">
            <a:avLst/>
          </a:prstGeom>
        </p:spPr>
        <p:txBody>
          <a:bodyPr anchor="b"/>
          <a:lstStyle>
            <a:lvl1pPr algn="r">
              <a:defRPr sz="600" b="0" i="0">
                <a:solidFill>
                  <a:schemeClr val="bg1"/>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stStyle>
          <a:p>
            <a:fld id="{92A49E42-579D-0A4D-A382-D64C66A04E33}" type="slidenum">
              <a:rPr lang="en-US" smtClean="0"/>
              <a:pPr/>
              <a:t>‹N°›</a:t>
            </a:fld>
            <a:endParaRPr lang="en-US" dirty="0"/>
          </a:p>
        </p:txBody>
      </p:sp>
      <p:grpSp>
        <p:nvGrpSpPr>
          <p:cNvPr id="4" name="Grupo 3">
            <a:extLst>
              <a:ext uri="{FF2B5EF4-FFF2-40B4-BE49-F238E27FC236}">
                <a16:creationId xmlns:a16="http://schemas.microsoft.com/office/drawing/2014/main" id="{0678A91B-66EA-F1AA-BF83-307A638D59D3}"/>
              </a:ext>
            </a:extLst>
          </p:cNvPr>
          <p:cNvGrpSpPr/>
          <p:nvPr userDrawn="1"/>
        </p:nvGrpSpPr>
        <p:grpSpPr>
          <a:xfrm>
            <a:off x="404912" y="6288889"/>
            <a:ext cx="359979" cy="328590"/>
            <a:chOff x="809771" y="12577778"/>
            <a:chExt cx="719911" cy="657179"/>
          </a:xfrm>
        </p:grpSpPr>
        <p:sp>
          <p:nvSpPr>
            <p:cNvPr id="5" name="Forma libre 4">
              <a:extLst>
                <a:ext uri="{FF2B5EF4-FFF2-40B4-BE49-F238E27FC236}">
                  <a16:creationId xmlns:a16="http://schemas.microsoft.com/office/drawing/2014/main" id="{F89DD974-06F3-6763-244D-77D4BD945AC1}"/>
                </a:ext>
              </a:extLst>
            </p:cNvPr>
            <p:cNvSpPr/>
            <p:nvPr userDrawn="1"/>
          </p:nvSpPr>
          <p:spPr>
            <a:xfrm>
              <a:off x="1197118" y="12577778"/>
              <a:ext cx="332564" cy="531900"/>
            </a:xfrm>
            <a:custGeom>
              <a:avLst/>
              <a:gdLst>
                <a:gd name="connsiteX0" fmla="*/ 0 w 332564"/>
                <a:gd name="connsiteY0" fmla="*/ 379208 h 531900"/>
                <a:gd name="connsiteX1" fmla="*/ 44132 w 332564"/>
                <a:gd name="connsiteY1" fmla="*/ 486470 h 531900"/>
                <a:gd name="connsiteX2" fmla="*/ 220290 w 332564"/>
                <a:gd name="connsiteY2" fmla="*/ 515260 h 531900"/>
                <a:gd name="connsiteX3" fmla="*/ 273206 w 332564"/>
                <a:gd name="connsiteY3" fmla="*/ 0 h 531900"/>
                <a:gd name="connsiteX4" fmla="*/ 0 w 332564"/>
                <a:gd name="connsiteY4" fmla="*/ 379208 h 5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564" h="531900">
                  <a:moveTo>
                    <a:pt x="0" y="379208"/>
                  </a:moveTo>
                  <a:cubicBezTo>
                    <a:pt x="-60" y="419371"/>
                    <a:pt x="15804" y="457928"/>
                    <a:pt x="44132" y="486470"/>
                  </a:cubicBezTo>
                  <a:cubicBezTo>
                    <a:pt x="98763" y="540970"/>
                    <a:pt x="172993" y="540891"/>
                    <a:pt x="220290" y="515260"/>
                  </a:cubicBezTo>
                  <a:cubicBezTo>
                    <a:pt x="278324" y="483891"/>
                    <a:pt x="408424" y="389918"/>
                    <a:pt x="273206" y="0"/>
                  </a:cubicBezTo>
                  <a:cubicBezTo>
                    <a:pt x="273312" y="184051"/>
                    <a:pt x="0" y="202762"/>
                    <a:pt x="0" y="379208"/>
                  </a:cubicBezTo>
                  <a:close/>
                </a:path>
              </a:pathLst>
            </a:custGeom>
            <a:solidFill>
              <a:schemeClr val="bg1"/>
            </a:solidFill>
            <a:ln w="2619" cap="flat">
              <a:noFill/>
              <a:prstDash val="solid"/>
              <a:miter/>
            </a:ln>
          </p:spPr>
          <p:txBody>
            <a:bodyPr rtlCol="0" anchor="ctr"/>
            <a:lstStyle/>
            <a:p>
              <a:endParaRPr lang="en-GB" sz="900" b="0" i="0" dirty="0">
                <a:latin typeface="IberPangea Text Light" panose="020B0404000000000000" pitchFamily="34" charset="0"/>
              </a:endParaRPr>
            </a:p>
          </p:txBody>
        </p:sp>
        <p:sp>
          <p:nvSpPr>
            <p:cNvPr id="6" name="Forma libre 5">
              <a:extLst>
                <a:ext uri="{FF2B5EF4-FFF2-40B4-BE49-F238E27FC236}">
                  <a16:creationId xmlns:a16="http://schemas.microsoft.com/office/drawing/2014/main" id="{4D0AC1A1-93FF-D435-1B15-603A1D420EE7}"/>
                </a:ext>
              </a:extLst>
            </p:cNvPr>
            <p:cNvSpPr/>
            <p:nvPr userDrawn="1"/>
          </p:nvSpPr>
          <p:spPr>
            <a:xfrm>
              <a:off x="1003471" y="12577778"/>
              <a:ext cx="318050" cy="531877"/>
            </a:xfrm>
            <a:custGeom>
              <a:avLst/>
              <a:gdLst>
                <a:gd name="connsiteX0" fmla="*/ 318050 w 318050"/>
                <a:gd name="connsiteY0" fmla="*/ 161131 h 531877"/>
                <a:gd name="connsiteX1" fmla="*/ 273206 w 318050"/>
                <a:gd name="connsiteY1" fmla="*/ 0 h 531877"/>
                <a:gd name="connsiteX2" fmla="*/ 0 w 318050"/>
                <a:gd name="connsiteY2" fmla="*/ 379208 h 531877"/>
                <a:gd name="connsiteX3" fmla="*/ 44132 w 318050"/>
                <a:gd name="connsiteY3" fmla="*/ 486470 h 531877"/>
                <a:gd name="connsiteX4" fmla="*/ 220290 w 318050"/>
                <a:gd name="connsiteY4" fmla="*/ 515260 h 531877"/>
                <a:gd name="connsiteX5" fmla="*/ 318050 w 318050"/>
                <a:gd name="connsiteY5" fmla="*/ 161131 h 531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8050" h="531877">
                  <a:moveTo>
                    <a:pt x="318050" y="161131"/>
                  </a:moveTo>
                  <a:cubicBezTo>
                    <a:pt x="309081" y="112894"/>
                    <a:pt x="294705" y="63500"/>
                    <a:pt x="273206" y="0"/>
                  </a:cubicBezTo>
                  <a:cubicBezTo>
                    <a:pt x="273206" y="184051"/>
                    <a:pt x="0" y="202762"/>
                    <a:pt x="0" y="379208"/>
                  </a:cubicBezTo>
                  <a:cubicBezTo>
                    <a:pt x="-60" y="419371"/>
                    <a:pt x="15804" y="457928"/>
                    <a:pt x="44132" y="486470"/>
                  </a:cubicBezTo>
                  <a:cubicBezTo>
                    <a:pt x="98789" y="540970"/>
                    <a:pt x="173573" y="540839"/>
                    <a:pt x="220290" y="515260"/>
                  </a:cubicBezTo>
                  <a:cubicBezTo>
                    <a:pt x="111425" y="399708"/>
                    <a:pt x="149832" y="265946"/>
                    <a:pt x="318050" y="161131"/>
                  </a:cubicBezTo>
                  <a:close/>
                </a:path>
              </a:pathLst>
            </a:custGeom>
            <a:solidFill>
              <a:schemeClr val="bg1"/>
            </a:solidFill>
            <a:ln w="2619" cap="flat">
              <a:noFill/>
              <a:prstDash val="solid"/>
              <a:miter/>
            </a:ln>
          </p:spPr>
          <p:txBody>
            <a:bodyPr rtlCol="0" anchor="ctr"/>
            <a:lstStyle/>
            <a:p>
              <a:endParaRPr lang="en-GB" sz="900" b="0" i="0" dirty="0">
                <a:latin typeface="IberPangea Text Light" panose="020B0404000000000000" pitchFamily="34" charset="0"/>
              </a:endParaRPr>
            </a:p>
          </p:txBody>
        </p:sp>
        <p:sp>
          <p:nvSpPr>
            <p:cNvPr id="8" name="Forma libre 7">
              <a:extLst>
                <a:ext uri="{FF2B5EF4-FFF2-40B4-BE49-F238E27FC236}">
                  <a16:creationId xmlns:a16="http://schemas.microsoft.com/office/drawing/2014/main" id="{F402F311-6845-C8F4-3FFA-C345E27F16BD}"/>
                </a:ext>
              </a:extLst>
            </p:cNvPr>
            <p:cNvSpPr/>
            <p:nvPr userDrawn="1"/>
          </p:nvSpPr>
          <p:spPr>
            <a:xfrm>
              <a:off x="809771" y="12577778"/>
              <a:ext cx="318076" cy="657179"/>
            </a:xfrm>
            <a:custGeom>
              <a:avLst/>
              <a:gdLst>
                <a:gd name="connsiteX0" fmla="*/ 318076 w 318076"/>
                <a:gd name="connsiteY0" fmla="*/ 161131 h 657179"/>
                <a:gd name="connsiteX1" fmla="*/ 273232 w 318076"/>
                <a:gd name="connsiteY1" fmla="*/ 0 h 657179"/>
                <a:gd name="connsiteX2" fmla="*/ 0 w 318076"/>
                <a:gd name="connsiteY2" fmla="*/ 379208 h 657179"/>
                <a:gd name="connsiteX3" fmla="*/ 73492 w 318076"/>
                <a:gd name="connsiteY3" fmla="*/ 509549 h 657179"/>
                <a:gd name="connsiteX4" fmla="*/ 66527 w 318076"/>
                <a:gd name="connsiteY4" fmla="*/ 657180 h 657179"/>
                <a:gd name="connsiteX5" fmla="*/ 101559 w 318076"/>
                <a:gd name="connsiteY5" fmla="*/ 651390 h 657179"/>
                <a:gd name="connsiteX6" fmla="*/ 96045 w 318076"/>
                <a:gd name="connsiteY6" fmla="*/ 520812 h 657179"/>
                <a:gd name="connsiteX7" fmla="*/ 220316 w 318076"/>
                <a:gd name="connsiteY7" fmla="*/ 515260 h 657179"/>
                <a:gd name="connsiteX8" fmla="*/ 318076 w 318076"/>
                <a:gd name="connsiteY8" fmla="*/ 161131 h 657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8076" h="657179">
                  <a:moveTo>
                    <a:pt x="318076" y="161131"/>
                  </a:moveTo>
                  <a:cubicBezTo>
                    <a:pt x="309081" y="112894"/>
                    <a:pt x="294705" y="63500"/>
                    <a:pt x="273232" y="0"/>
                  </a:cubicBezTo>
                  <a:cubicBezTo>
                    <a:pt x="273232" y="184051"/>
                    <a:pt x="0" y="202762"/>
                    <a:pt x="0" y="379208"/>
                  </a:cubicBezTo>
                  <a:cubicBezTo>
                    <a:pt x="0" y="469707"/>
                    <a:pt x="73492" y="509549"/>
                    <a:pt x="73492" y="509549"/>
                  </a:cubicBezTo>
                  <a:cubicBezTo>
                    <a:pt x="62106" y="557915"/>
                    <a:pt x="59745" y="607959"/>
                    <a:pt x="66527" y="657180"/>
                  </a:cubicBezTo>
                  <a:lnTo>
                    <a:pt x="101559" y="651390"/>
                  </a:lnTo>
                  <a:cubicBezTo>
                    <a:pt x="84439" y="591917"/>
                    <a:pt x="94938" y="527154"/>
                    <a:pt x="96045" y="520812"/>
                  </a:cubicBezTo>
                  <a:cubicBezTo>
                    <a:pt x="140890" y="538733"/>
                    <a:pt x="187132" y="533417"/>
                    <a:pt x="220316" y="515260"/>
                  </a:cubicBezTo>
                  <a:cubicBezTo>
                    <a:pt x="111451" y="399708"/>
                    <a:pt x="149858" y="265946"/>
                    <a:pt x="318076" y="161131"/>
                  </a:cubicBezTo>
                  <a:close/>
                </a:path>
              </a:pathLst>
            </a:custGeom>
            <a:solidFill>
              <a:schemeClr val="bg1"/>
            </a:solidFill>
            <a:ln w="2619" cap="flat">
              <a:noFill/>
              <a:prstDash val="solid"/>
              <a:miter/>
            </a:ln>
          </p:spPr>
          <p:txBody>
            <a:bodyPr rtlCol="0" anchor="ctr"/>
            <a:lstStyle/>
            <a:p>
              <a:endParaRPr lang="en-GB" sz="900" b="0" i="0" dirty="0">
                <a:latin typeface="IberPangea Text Light" panose="020B0404000000000000" pitchFamily="34" charset="0"/>
              </a:endParaRPr>
            </a:p>
          </p:txBody>
        </p:sp>
      </p:grpSp>
    </p:spTree>
    <p:extLst>
      <p:ext uri="{BB962C8B-B14F-4D97-AF65-F5344CB8AC3E}">
        <p14:creationId xmlns:p14="http://schemas.microsoft.com/office/powerpoint/2010/main" val="21773616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Featured Blue">
    <p:bg>
      <p:bgPr>
        <a:solidFill>
          <a:schemeClr val="accent2"/>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257342B-F226-AB40-3EDB-C1B89A93539B}"/>
              </a:ext>
            </a:extLst>
          </p:cNvPr>
          <p:cNvSpPr>
            <a:spLocks noGrp="1"/>
          </p:cNvSpPr>
          <p:nvPr>
            <p:ph type="body" sz="quarter" idx="20" hasCustomPrompt="1"/>
          </p:nvPr>
        </p:nvSpPr>
        <p:spPr>
          <a:xfrm>
            <a:off x="407220" y="512676"/>
            <a:ext cx="9289414" cy="2916324"/>
          </a:xfrm>
          <a:prstGeom prst="rect">
            <a:avLst/>
          </a:prstGeom>
        </p:spPr>
        <p:txBody>
          <a:bodyPr anchor="t">
            <a:normAutofit/>
          </a:bodyPr>
          <a:lstStyle>
            <a:lvl1pPr>
              <a:lnSpc>
                <a:spcPts val="8200"/>
              </a:lnSpc>
              <a:defRPr sz="10000" b="1" i="0">
                <a:solidFill>
                  <a:schemeClr val="tx1"/>
                </a:solidFill>
                <a:latin typeface="IberPangea Text" panose="020B0404000000000000" pitchFamily="34" charset="0"/>
                <a:ea typeface="IberPangea Text" panose="020B0404000000000000" pitchFamily="34" charset="0"/>
                <a:cs typeface="IberPangea Text" panose="020B0404000000000000" pitchFamily="34" charset="0"/>
              </a:defRPr>
            </a:lvl1pPr>
          </a:lstStyle>
          <a:p>
            <a:pPr lvl="0"/>
            <a:r>
              <a:rPr lang="en-US" noProof="0" dirty="0"/>
              <a:t>Featured</a:t>
            </a:r>
          </a:p>
        </p:txBody>
      </p:sp>
      <p:sp>
        <p:nvSpPr>
          <p:cNvPr id="6" name="Marcador de número de diapositiva 5">
            <a:extLst>
              <a:ext uri="{FF2B5EF4-FFF2-40B4-BE49-F238E27FC236}">
                <a16:creationId xmlns:a16="http://schemas.microsoft.com/office/drawing/2014/main" id="{375B50C8-0C4B-4931-893F-872CC8EA16F0}"/>
              </a:ext>
            </a:extLst>
          </p:cNvPr>
          <p:cNvSpPr>
            <a:spLocks noGrp="1"/>
          </p:cNvSpPr>
          <p:nvPr>
            <p:ph type="sldNum" sz="quarter" idx="4"/>
          </p:nvPr>
        </p:nvSpPr>
        <p:spPr>
          <a:xfrm>
            <a:off x="11164831" y="6453336"/>
            <a:ext cx="619949" cy="240553"/>
          </a:xfrm>
          <a:prstGeom prst="rect">
            <a:avLst/>
          </a:prstGeom>
        </p:spPr>
        <p:txBody>
          <a:bodyPr anchor="b"/>
          <a:lstStyle>
            <a:lvl1pPr algn="r">
              <a:defRPr sz="600" b="0" i="0">
                <a:solidFill>
                  <a:schemeClr val="bg1"/>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stStyle>
          <a:p>
            <a:fld id="{92A49E42-579D-0A4D-A382-D64C66A04E33}" type="slidenum">
              <a:rPr lang="en-US" smtClean="0"/>
              <a:pPr/>
              <a:t>‹N°›</a:t>
            </a:fld>
            <a:endParaRPr lang="en-US" dirty="0"/>
          </a:p>
        </p:txBody>
      </p:sp>
      <p:grpSp>
        <p:nvGrpSpPr>
          <p:cNvPr id="2" name="Grupo 1">
            <a:extLst>
              <a:ext uri="{FF2B5EF4-FFF2-40B4-BE49-F238E27FC236}">
                <a16:creationId xmlns:a16="http://schemas.microsoft.com/office/drawing/2014/main" id="{F9557DA8-965D-0B77-0124-137970D816DD}"/>
              </a:ext>
            </a:extLst>
          </p:cNvPr>
          <p:cNvGrpSpPr/>
          <p:nvPr userDrawn="1"/>
        </p:nvGrpSpPr>
        <p:grpSpPr>
          <a:xfrm>
            <a:off x="404912" y="6288889"/>
            <a:ext cx="359979" cy="328590"/>
            <a:chOff x="809771" y="12577778"/>
            <a:chExt cx="719911" cy="657179"/>
          </a:xfrm>
        </p:grpSpPr>
        <p:sp>
          <p:nvSpPr>
            <p:cNvPr id="3" name="Forma libre 2">
              <a:extLst>
                <a:ext uri="{FF2B5EF4-FFF2-40B4-BE49-F238E27FC236}">
                  <a16:creationId xmlns:a16="http://schemas.microsoft.com/office/drawing/2014/main" id="{3A386083-17FB-8B5B-AC99-F2CB7270EB39}"/>
                </a:ext>
              </a:extLst>
            </p:cNvPr>
            <p:cNvSpPr/>
            <p:nvPr userDrawn="1"/>
          </p:nvSpPr>
          <p:spPr>
            <a:xfrm>
              <a:off x="1197118" y="12577778"/>
              <a:ext cx="332564" cy="531900"/>
            </a:xfrm>
            <a:custGeom>
              <a:avLst/>
              <a:gdLst>
                <a:gd name="connsiteX0" fmla="*/ 0 w 332564"/>
                <a:gd name="connsiteY0" fmla="*/ 379208 h 531900"/>
                <a:gd name="connsiteX1" fmla="*/ 44132 w 332564"/>
                <a:gd name="connsiteY1" fmla="*/ 486470 h 531900"/>
                <a:gd name="connsiteX2" fmla="*/ 220290 w 332564"/>
                <a:gd name="connsiteY2" fmla="*/ 515260 h 531900"/>
                <a:gd name="connsiteX3" fmla="*/ 273206 w 332564"/>
                <a:gd name="connsiteY3" fmla="*/ 0 h 531900"/>
                <a:gd name="connsiteX4" fmla="*/ 0 w 332564"/>
                <a:gd name="connsiteY4" fmla="*/ 379208 h 5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564" h="531900">
                  <a:moveTo>
                    <a:pt x="0" y="379208"/>
                  </a:moveTo>
                  <a:cubicBezTo>
                    <a:pt x="-60" y="419371"/>
                    <a:pt x="15804" y="457928"/>
                    <a:pt x="44132" y="486470"/>
                  </a:cubicBezTo>
                  <a:cubicBezTo>
                    <a:pt x="98763" y="540970"/>
                    <a:pt x="172993" y="540891"/>
                    <a:pt x="220290" y="515260"/>
                  </a:cubicBezTo>
                  <a:cubicBezTo>
                    <a:pt x="278324" y="483891"/>
                    <a:pt x="408424" y="389918"/>
                    <a:pt x="273206" y="0"/>
                  </a:cubicBezTo>
                  <a:cubicBezTo>
                    <a:pt x="273312" y="184051"/>
                    <a:pt x="0" y="202762"/>
                    <a:pt x="0" y="379208"/>
                  </a:cubicBezTo>
                  <a:close/>
                </a:path>
              </a:pathLst>
            </a:custGeom>
            <a:solidFill>
              <a:schemeClr val="bg1"/>
            </a:solidFill>
            <a:ln w="2619" cap="flat">
              <a:noFill/>
              <a:prstDash val="solid"/>
              <a:miter/>
            </a:ln>
          </p:spPr>
          <p:txBody>
            <a:bodyPr rtlCol="0" anchor="ctr"/>
            <a:lstStyle/>
            <a:p>
              <a:endParaRPr lang="en-GB" sz="900" b="0" i="0" dirty="0">
                <a:latin typeface="IberPangea Text Light" panose="020B0404000000000000" pitchFamily="34" charset="0"/>
              </a:endParaRPr>
            </a:p>
          </p:txBody>
        </p:sp>
        <p:sp>
          <p:nvSpPr>
            <p:cNvPr id="4" name="Forma libre 3">
              <a:extLst>
                <a:ext uri="{FF2B5EF4-FFF2-40B4-BE49-F238E27FC236}">
                  <a16:creationId xmlns:a16="http://schemas.microsoft.com/office/drawing/2014/main" id="{A9715E32-F4C0-D5F3-367D-302060ECA488}"/>
                </a:ext>
              </a:extLst>
            </p:cNvPr>
            <p:cNvSpPr/>
            <p:nvPr userDrawn="1"/>
          </p:nvSpPr>
          <p:spPr>
            <a:xfrm>
              <a:off x="1003471" y="12577778"/>
              <a:ext cx="318050" cy="531877"/>
            </a:xfrm>
            <a:custGeom>
              <a:avLst/>
              <a:gdLst>
                <a:gd name="connsiteX0" fmla="*/ 318050 w 318050"/>
                <a:gd name="connsiteY0" fmla="*/ 161131 h 531877"/>
                <a:gd name="connsiteX1" fmla="*/ 273206 w 318050"/>
                <a:gd name="connsiteY1" fmla="*/ 0 h 531877"/>
                <a:gd name="connsiteX2" fmla="*/ 0 w 318050"/>
                <a:gd name="connsiteY2" fmla="*/ 379208 h 531877"/>
                <a:gd name="connsiteX3" fmla="*/ 44132 w 318050"/>
                <a:gd name="connsiteY3" fmla="*/ 486470 h 531877"/>
                <a:gd name="connsiteX4" fmla="*/ 220290 w 318050"/>
                <a:gd name="connsiteY4" fmla="*/ 515260 h 531877"/>
                <a:gd name="connsiteX5" fmla="*/ 318050 w 318050"/>
                <a:gd name="connsiteY5" fmla="*/ 161131 h 531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8050" h="531877">
                  <a:moveTo>
                    <a:pt x="318050" y="161131"/>
                  </a:moveTo>
                  <a:cubicBezTo>
                    <a:pt x="309081" y="112894"/>
                    <a:pt x="294705" y="63500"/>
                    <a:pt x="273206" y="0"/>
                  </a:cubicBezTo>
                  <a:cubicBezTo>
                    <a:pt x="273206" y="184051"/>
                    <a:pt x="0" y="202762"/>
                    <a:pt x="0" y="379208"/>
                  </a:cubicBezTo>
                  <a:cubicBezTo>
                    <a:pt x="-60" y="419371"/>
                    <a:pt x="15804" y="457928"/>
                    <a:pt x="44132" y="486470"/>
                  </a:cubicBezTo>
                  <a:cubicBezTo>
                    <a:pt x="98789" y="540970"/>
                    <a:pt x="173573" y="540839"/>
                    <a:pt x="220290" y="515260"/>
                  </a:cubicBezTo>
                  <a:cubicBezTo>
                    <a:pt x="111425" y="399708"/>
                    <a:pt x="149832" y="265946"/>
                    <a:pt x="318050" y="161131"/>
                  </a:cubicBezTo>
                  <a:close/>
                </a:path>
              </a:pathLst>
            </a:custGeom>
            <a:solidFill>
              <a:schemeClr val="bg1"/>
            </a:solidFill>
            <a:ln w="2619" cap="flat">
              <a:noFill/>
              <a:prstDash val="solid"/>
              <a:miter/>
            </a:ln>
          </p:spPr>
          <p:txBody>
            <a:bodyPr rtlCol="0" anchor="ctr"/>
            <a:lstStyle/>
            <a:p>
              <a:endParaRPr lang="en-GB" sz="900" b="0" i="0" dirty="0">
                <a:latin typeface="IberPangea Text Light" panose="020B0404000000000000" pitchFamily="34" charset="0"/>
              </a:endParaRPr>
            </a:p>
          </p:txBody>
        </p:sp>
        <p:sp>
          <p:nvSpPr>
            <p:cNvPr id="5" name="Forma libre 4">
              <a:extLst>
                <a:ext uri="{FF2B5EF4-FFF2-40B4-BE49-F238E27FC236}">
                  <a16:creationId xmlns:a16="http://schemas.microsoft.com/office/drawing/2014/main" id="{B1137760-40C4-0128-7478-C751D859DAE5}"/>
                </a:ext>
              </a:extLst>
            </p:cNvPr>
            <p:cNvSpPr/>
            <p:nvPr userDrawn="1"/>
          </p:nvSpPr>
          <p:spPr>
            <a:xfrm>
              <a:off x="809771" y="12577778"/>
              <a:ext cx="318076" cy="657179"/>
            </a:xfrm>
            <a:custGeom>
              <a:avLst/>
              <a:gdLst>
                <a:gd name="connsiteX0" fmla="*/ 318076 w 318076"/>
                <a:gd name="connsiteY0" fmla="*/ 161131 h 657179"/>
                <a:gd name="connsiteX1" fmla="*/ 273232 w 318076"/>
                <a:gd name="connsiteY1" fmla="*/ 0 h 657179"/>
                <a:gd name="connsiteX2" fmla="*/ 0 w 318076"/>
                <a:gd name="connsiteY2" fmla="*/ 379208 h 657179"/>
                <a:gd name="connsiteX3" fmla="*/ 73492 w 318076"/>
                <a:gd name="connsiteY3" fmla="*/ 509549 h 657179"/>
                <a:gd name="connsiteX4" fmla="*/ 66527 w 318076"/>
                <a:gd name="connsiteY4" fmla="*/ 657180 h 657179"/>
                <a:gd name="connsiteX5" fmla="*/ 101559 w 318076"/>
                <a:gd name="connsiteY5" fmla="*/ 651390 h 657179"/>
                <a:gd name="connsiteX6" fmla="*/ 96045 w 318076"/>
                <a:gd name="connsiteY6" fmla="*/ 520812 h 657179"/>
                <a:gd name="connsiteX7" fmla="*/ 220316 w 318076"/>
                <a:gd name="connsiteY7" fmla="*/ 515260 h 657179"/>
                <a:gd name="connsiteX8" fmla="*/ 318076 w 318076"/>
                <a:gd name="connsiteY8" fmla="*/ 161131 h 657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8076" h="657179">
                  <a:moveTo>
                    <a:pt x="318076" y="161131"/>
                  </a:moveTo>
                  <a:cubicBezTo>
                    <a:pt x="309081" y="112894"/>
                    <a:pt x="294705" y="63500"/>
                    <a:pt x="273232" y="0"/>
                  </a:cubicBezTo>
                  <a:cubicBezTo>
                    <a:pt x="273232" y="184051"/>
                    <a:pt x="0" y="202762"/>
                    <a:pt x="0" y="379208"/>
                  </a:cubicBezTo>
                  <a:cubicBezTo>
                    <a:pt x="0" y="469707"/>
                    <a:pt x="73492" y="509549"/>
                    <a:pt x="73492" y="509549"/>
                  </a:cubicBezTo>
                  <a:cubicBezTo>
                    <a:pt x="62106" y="557915"/>
                    <a:pt x="59745" y="607959"/>
                    <a:pt x="66527" y="657180"/>
                  </a:cubicBezTo>
                  <a:lnTo>
                    <a:pt x="101559" y="651390"/>
                  </a:lnTo>
                  <a:cubicBezTo>
                    <a:pt x="84439" y="591917"/>
                    <a:pt x="94938" y="527154"/>
                    <a:pt x="96045" y="520812"/>
                  </a:cubicBezTo>
                  <a:cubicBezTo>
                    <a:pt x="140890" y="538733"/>
                    <a:pt x="187132" y="533417"/>
                    <a:pt x="220316" y="515260"/>
                  </a:cubicBezTo>
                  <a:cubicBezTo>
                    <a:pt x="111451" y="399708"/>
                    <a:pt x="149858" y="265946"/>
                    <a:pt x="318076" y="161131"/>
                  </a:cubicBezTo>
                  <a:close/>
                </a:path>
              </a:pathLst>
            </a:custGeom>
            <a:solidFill>
              <a:schemeClr val="bg1"/>
            </a:solidFill>
            <a:ln w="2619" cap="flat">
              <a:noFill/>
              <a:prstDash val="solid"/>
              <a:miter/>
            </a:ln>
          </p:spPr>
          <p:txBody>
            <a:bodyPr rtlCol="0" anchor="ctr"/>
            <a:lstStyle/>
            <a:p>
              <a:endParaRPr lang="en-GB" sz="900" b="0" i="0" dirty="0">
                <a:latin typeface="IberPangea Text Light" panose="020B0404000000000000" pitchFamily="34" charset="0"/>
              </a:endParaRPr>
            </a:p>
          </p:txBody>
        </p:sp>
      </p:grpSp>
    </p:spTree>
    <p:extLst>
      <p:ext uri="{BB962C8B-B14F-4D97-AF65-F5344CB8AC3E}">
        <p14:creationId xmlns:p14="http://schemas.microsoft.com/office/powerpoint/2010/main" val="9097413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Featured Orange">
    <p:bg>
      <p:bgPr>
        <a:solidFill>
          <a:schemeClr val="accent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257342B-F226-AB40-3EDB-C1B89A93539B}"/>
              </a:ext>
            </a:extLst>
          </p:cNvPr>
          <p:cNvSpPr>
            <a:spLocks noGrp="1"/>
          </p:cNvSpPr>
          <p:nvPr>
            <p:ph type="body" sz="quarter" idx="20" hasCustomPrompt="1"/>
          </p:nvPr>
        </p:nvSpPr>
        <p:spPr>
          <a:xfrm>
            <a:off x="407220" y="512676"/>
            <a:ext cx="9289414" cy="2916324"/>
          </a:xfrm>
          <a:prstGeom prst="rect">
            <a:avLst/>
          </a:prstGeom>
        </p:spPr>
        <p:txBody>
          <a:bodyPr anchor="t">
            <a:normAutofit/>
          </a:bodyPr>
          <a:lstStyle>
            <a:lvl1pPr>
              <a:lnSpc>
                <a:spcPts val="8200"/>
              </a:lnSpc>
              <a:defRPr sz="10000" b="1" i="0">
                <a:solidFill>
                  <a:schemeClr val="tx1"/>
                </a:solidFill>
                <a:latin typeface="IberPangea Text" panose="020B0404000000000000" pitchFamily="34" charset="0"/>
                <a:ea typeface="IberPangea Text" panose="020B0404000000000000" pitchFamily="34" charset="0"/>
                <a:cs typeface="IberPangea Text" panose="020B0404000000000000" pitchFamily="34" charset="0"/>
              </a:defRPr>
            </a:lvl1pPr>
          </a:lstStyle>
          <a:p>
            <a:pPr lvl="0"/>
            <a:r>
              <a:rPr lang="en-US" noProof="0" dirty="0"/>
              <a:t>Featured</a:t>
            </a:r>
          </a:p>
        </p:txBody>
      </p:sp>
      <p:sp>
        <p:nvSpPr>
          <p:cNvPr id="6" name="Marcador de número de diapositiva 5">
            <a:extLst>
              <a:ext uri="{FF2B5EF4-FFF2-40B4-BE49-F238E27FC236}">
                <a16:creationId xmlns:a16="http://schemas.microsoft.com/office/drawing/2014/main" id="{7A862DD2-54F5-A09C-941D-55A137317466}"/>
              </a:ext>
            </a:extLst>
          </p:cNvPr>
          <p:cNvSpPr>
            <a:spLocks noGrp="1"/>
          </p:cNvSpPr>
          <p:nvPr>
            <p:ph type="sldNum" sz="quarter" idx="4"/>
          </p:nvPr>
        </p:nvSpPr>
        <p:spPr>
          <a:xfrm>
            <a:off x="11164831" y="6453336"/>
            <a:ext cx="619949" cy="240553"/>
          </a:xfrm>
          <a:prstGeom prst="rect">
            <a:avLst/>
          </a:prstGeom>
        </p:spPr>
        <p:txBody>
          <a:bodyPr anchor="b"/>
          <a:lstStyle>
            <a:lvl1pPr algn="r">
              <a:defRPr sz="600" b="0" i="0">
                <a:solidFill>
                  <a:schemeClr val="bg1"/>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stStyle>
          <a:p>
            <a:fld id="{92A49E42-579D-0A4D-A382-D64C66A04E33}" type="slidenum">
              <a:rPr lang="en-US" smtClean="0"/>
              <a:pPr/>
              <a:t>‹N°›</a:t>
            </a:fld>
            <a:endParaRPr lang="en-US" dirty="0"/>
          </a:p>
        </p:txBody>
      </p:sp>
      <p:grpSp>
        <p:nvGrpSpPr>
          <p:cNvPr id="2" name="Grupo 1">
            <a:extLst>
              <a:ext uri="{FF2B5EF4-FFF2-40B4-BE49-F238E27FC236}">
                <a16:creationId xmlns:a16="http://schemas.microsoft.com/office/drawing/2014/main" id="{1751B9E0-A0A6-E7D4-F2B1-B80EF4CFD366}"/>
              </a:ext>
            </a:extLst>
          </p:cNvPr>
          <p:cNvGrpSpPr/>
          <p:nvPr userDrawn="1"/>
        </p:nvGrpSpPr>
        <p:grpSpPr>
          <a:xfrm>
            <a:off x="404912" y="6288889"/>
            <a:ext cx="359979" cy="328590"/>
            <a:chOff x="809771" y="12577778"/>
            <a:chExt cx="719911" cy="657179"/>
          </a:xfrm>
        </p:grpSpPr>
        <p:sp>
          <p:nvSpPr>
            <p:cNvPr id="3" name="Forma libre 2">
              <a:extLst>
                <a:ext uri="{FF2B5EF4-FFF2-40B4-BE49-F238E27FC236}">
                  <a16:creationId xmlns:a16="http://schemas.microsoft.com/office/drawing/2014/main" id="{8BD4902F-0165-D0E9-9250-17140A4F89B7}"/>
                </a:ext>
              </a:extLst>
            </p:cNvPr>
            <p:cNvSpPr/>
            <p:nvPr userDrawn="1"/>
          </p:nvSpPr>
          <p:spPr>
            <a:xfrm>
              <a:off x="1197118" y="12577778"/>
              <a:ext cx="332564" cy="531900"/>
            </a:xfrm>
            <a:custGeom>
              <a:avLst/>
              <a:gdLst>
                <a:gd name="connsiteX0" fmla="*/ 0 w 332564"/>
                <a:gd name="connsiteY0" fmla="*/ 379208 h 531900"/>
                <a:gd name="connsiteX1" fmla="*/ 44132 w 332564"/>
                <a:gd name="connsiteY1" fmla="*/ 486470 h 531900"/>
                <a:gd name="connsiteX2" fmla="*/ 220290 w 332564"/>
                <a:gd name="connsiteY2" fmla="*/ 515260 h 531900"/>
                <a:gd name="connsiteX3" fmla="*/ 273206 w 332564"/>
                <a:gd name="connsiteY3" fmla="*/ 0 h 531900"/>
                <a:gd name="connsiteX4" fmla="*/ 0 w 332564"/>
                <a:gd name="connsiteY4" fmla="*/ 379208 h 5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564" h="531900">
                  <a:moveTo>
                    <a:pt x="0" y="379208"/>
                  </a:moveTo>
                  <a:cubicBezTo>
                    <a:pt x="-60" y="419371"/>
                    <a:pt x="15804" y="457928"/>
                    <a:pt x="44132" y="486470"/>
                  </a:cubicBezTo>
                  <a:cubicBezTo>
                    <a:pt x="98763" y="540970"/>
                    <a:pt x="172993" y="540891"/>
                    <a:pt x="220290" y="515260"/>
                  </a:cubicBezTo>
                  <a:cubicBezTo>
                    <a:pt x="278324" y="483891"/>
                    <a:pt x="408424" y="389918"/>
                    <a:pt x="273206" y="0"/>
                  </a:cubicBezTo>
                  <a:cubicBezTo>
                    <a:pt x="273312" y="184051"/>
                    <a:pt x="0" y="202762"/>
                    <a:pt x="0" y="379208"/>
                  </a:cubicBezTo>
                  <a:close/>
                </a:path>
              </a:pathLst>
            </a:custGeom>
            <a:solidFill>
              <a:schemeClr val="bg1"/>
            </a:solidFill>
            <a:ln w="2619" cap="flat">
              <a:noFill/>
              <a:prstDash val="solid"/>
              <a:miter/>
            </a:ln>
          </p:spPr>
          <p:txBody>
            <a:bodyPr rtlCol="0" anchor="ctr"/>
            <a:lstStyle/>
            <a:p>
              <a:endParaRPr lang="en-GB" sz="900" b="0" i="0" dirty="0">
                <a:latin typeface="IberPangea Text Light" panose="020B0404000000000000" pitchFamily="34" charset="0"/>
              </a:endParaRPr>
            </a:p>
          </p:txBody>
        </p:sp>
        <p:sp>
          <p:nvSpPr>
            <p:cNvPr id="4" name="Forma libre 3">
              <a:extLst>
                <a:ext uri="{FF2B5EF4-FFF2-40B4-BE49-F238E27FC236}">
                  <a16:creationId xmlns:a16="http://schemas.microsoft.com/office/drawing/2014/main" id="{C5FD96C1-6A3F-11FE-C33E-D201B0A6867D}"/>
                </a:ext>
              </a:extLst>
            </p:cNvPr>
            <p:cNvSpPr/>
            <p:nvPr userDrawn="1"/>
          </p:nvSpPr>
          <p:spPr>
            <a:xfrm>
              <a:off x="1003471" y="12577778"/>
              <a:ext cx="318050" cy="531877"/>
            </a:xfrm>
            <a:custGeom>
              <a:avLst/>
              <a:gdLst>
                <a:gd name="connsiteX0" fmla="*/ 318050 w 318050"/>
                <a:gd name="connsiteY0" fmla="*/ 161131 h 531877"/>
                <a:gd name="connsiteX1" fmla="*/ 273206 w 318050"/>
                <a:gd name="connsiteY1" fmla="*/ 0 h 531877"/>
                <a:gd name="connsiteX2" fmla="*/ 0 w 318050"/>
                <a:gd name="connsiteY2" fmla="*/ 379208 h 531877"/>
                <a:gd name="connsiteX3" fmla="*/ 44132 w 318050"/>
                <a:gd name="connsiteY3" fmla="*/ 486470 h 531877"/>
                <a:gd name="connsiteX4" fmla="*/ 220290 w 318050"/>
                <a:gd name="connsiteY4" fmla="*/ 515260 h 531877"/>
                <a:gd name="connsiteX5" fmla="*/ 318050 w 318050"/>
                <a:gd name="connsiteY5" fmla="*/ 161131 h 531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8050" h="531877">
                  <a:moveTo>
                    <a:pt x="318050" y="161131"/>
                  </a:moveTo>
                  <a:cubicBezTo>
                    <a:pt x="309081" y="112894"/>
                    <a:pt x="294705" y="63500"/>
                    <a:pt x="273206" y="0"/>
                  </a:cubicBezTo>
                  <a:cubicBezTo>
                    <a:pt x="273206" y="184051"/>
                    <a:pt x="0" y="202762"/>
                    <a:pt x="0" y="379208"/>
                  </a:cubicBezTo>
                  <a:cubicBezTo>
                    <a:pt x="-60" y="419371"/>
                    <a:pt x="15804" y="457928"/>
                    <a:pt x="44132" y="486470"/>
                  </a:cubicBezTo>
                  <a:cubicBezTo>
                    <a:pt x="98789" y="540970"/>
                    <a:pt x="173573" y="540839"/>
                    <a:pt x="220290" y="515260"/>
                  </a:cubicBezTo>
                  <a:cubicBezTo>
                    <a:pt x="111425" y="399708"/>
                    <a:pt x="149832" y="265946"/>
                    <a:pt x="318050" y="161131"/>
                  </a:cubicBezTo>
                  <a:close/>
                </a:path>
              </a:pathLst>
            </a:custGeom>
            <a:solidFill>
              <a:schemeClr val="bg1"/>
            </a:solidFill>
            <a:ln w="2619" cap="flat">
              <a:noFill/>
              <a:prstDash val="solid"/>
              <a:miter/>
            </a:ln>
          </p:spPr>
          <p:txBody>
            <a:bodyPr rtlCol="0" anchor="ctr"/>
            <a:lstStyle/>
            <a:p>
              <a:endParaRPr lang="en-GB" sz="900" b="0" i="0" dirty="0">
                <a:latin typeface="IberPangea Text Light" panose="020B0404000000000000" pitchFamily="34" charset="0"/>
              </a:endParaRPr>
            </a:p>
          </p:txBody>
        </p:sp>
        <p:sp>
          <p:nvSpPr>
            <p:cNvPr id="5" name="Forma libre 4">
              <a:extLst>
                <a:ext uri="{FF2B5EF4-FFF2-40B4-BE49-F238E27FC236}">
                  <a16:creationId xmlns:a16="http://schemas.microsoft.com/office/drawing/2014/main" id="{3B4492AA-F67A-F1FF-4F83-337AB7E8B05A}"/>
                </a:ext>
              </a:extLst>
            </p:cNvPr>
            <p:cNvSpPr/>
            <p:nvPr userDrawn="1"/>
          </p:nvSpPr>
          <p:spPr>
            <a:xfrm>
              <a:off x="809771" y="12577778"/>
              <a:ext cx="318076" cy="657179"/>
            </a:xfrm>
            <a:custGeom>
              <a:avLst/>
              <a:gdLst>
                <a:gd name="connsiteX0" fmla="*/ 318076 w 318076"/>
                <a:gd name="connsiteY0" fmla="*/ 161131 h 657179"/>
                <a:gd name="connsiteX1" fmla="*/ 273232 w 318076"/>
                <a:gd name="connsiteY1" fmla="*/ 0 h 657179"/>
                <a:gd name="connsiteX2" fmla="*/ 0 w 318076"/>
                <a:gd name="connsiteY2" fmla="*/ 379208 h 657179"/>
                <a:gd name="connsiteX3" fmla="*/ 73492 w 318076"/>
                <a:gd name="connsiteY3" fmla="*/ 509549 h 657179"/>
                <a:gd name="connsiteX4" fmla="*/ 66527 w 318076"/>
                <a:gd name="connsiteY4" fmla="*/ 657180 h 657179"/>
                <a:gd name="connsiteX5" fmla="*/ 101559 w 318076"/>
                <a:gd name="connsiteY5" fmla="*/ 651390 h 657179"/>
                <a:gd name="connsiteX6" fmla="*/ 96045 w 318076"/>
                <a:gd name="connsiteY6" fmla="*/ 520812 h 657179"/>
                <a:gd name="connsiteX7" fmla="*/ 220316 w 318076"/>
                <a:gd name="connsiteY7" fmla="*/ 515260 h 657179"/>
                <a:gd name="connsiteX8" fmla="*/ 318076 w 318076"/>
                <a:gd name="connsiteY8" fmla="*/ 161131 h 657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8076" h="657179">
                  <a:moveTo>
                    <a:pt x="318076" y="161131"/>
                  </a:moveTo>
                  <a:cubicBezTo>
                    <a:pt x="309081" y="112894"/>
                    <a:pt x="294705" y="63500"/>
                    <a:pt x="273232" y="0"/>
                  </a:cubicBezTo>
                  <a:cubicBezTo>
                    <a:pt x="273232" y="184051"/>
                    <a:pt x="0" y="202762"/>
                    <a:pt x="0" y="379208"/>
                  </a:cubicBezTo>
                  <a:cubicBezTo>
                    <a:pt x="0" y="469707"/>
                    <a:pt x="73492" y="509549"/>
                    <a:pt x="73492" y="509549"/>
                  </a:cubicBezTo>
                  <a:cubicBezTo>
                    <a:pt x="62106" y="557915"/>
                    <a:pt x="59745" y="607959"/>
                    <a:pt x="66527" y="657180"/>
                  </a:cubicBezTo>
                  <a:lnTo>
                    <a:pt x="101559" y="651390"/>
                  </a:lnTo>
                  <a:cubicBezTo>
                    <a:pt x="84439" y="591917"/>
                    <a:pt x="94938" y="527154"/>
                    <a:pt x="96045" y="520812"/>
                  </a:cubicBezTo>
                  <a:cubicBezTo>
                    <a:pt x="140890" y="538733"/>
                    <a:pt x="187132" y="533417"/>
                    <a:pt x="220316" y="515260"/>
                  </a:cubicBezTo>
                  <a:cubicBezTo>
                    <a:pt x="111451" y="399708"/>
                    <a:pt x="149858" y="265946"/>
                    <a:pt x="318076" y="161131"/>
                  </a:cubicBezTo>
                  <a:close/>
                </a:path>
              </a:pathLst>
            </a:custGeom>
            <a:solidFill>
              <a:schemeClr val="bg1"/>
            </a:solidFill>
            <a:ln w="2619" cap="flat">
              <a:noFill/>
              <a:prstDash val="solid"/>
              <a:miter/>
            </a:ln>
          </p:spPr>
          <p:txBody>
            <a:bodyPr rtlCol="0" anchor="ctr"/>
            <a:lstStyle/>
            <a:p>
              <a:endParaRPr lang="en-GB" sz="900" b="0" i="0" dirty="0">
                <a:latin typeface="IberPangea Text Light" panose="020B0404000000000000" pitchFamily="34" charset="0"/>
              </a:endParaRPr>
            </a:p>
          </p:txBody>
        </p:sp>
      </p:grpSp>
    </p:spTree>
    <p:extLst>
      <p:ext uri="{BB962C8B-B14F-4D97-AF65-F5344CB8AC3E}">
        <p14:creationId xmlns:p14="http://schemas.microsoft.com/office/powerpoint/2010/main" val="7512020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Featured Forest Green 2">
    <p:bg>
      <p:bgPr>
        <a:solidFill>
          <a:schemeClr val="tx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257342B-F226-AB40-3EDB-C1B89A93539B}"/>
              </a:ext>
            </a:extLst>
          </p:cNvPr>
          <p:cNvSpPr>
            <a:spLocks noGrp="1"/>
          </p:cNvSpPr>
          <p:nvPr>
            <p:ph type="body" sz="quarter" idx="20" hasCustomPrompt="1"/>
          </p:nvPr>
        </p:nvSpPr>
        <p:spPr>
          <a:xfrm>
            <a:off x="406997" y="412926"/>
            <a:ext cx="9289414" cy="3016074"/>
          </a:xfrm>
          <a:prstGeom prst="rect">
            <a:avLst/>
          </a:prstGeom>
        </p:spPr>
        <p:txBody>
          <a:bodyPr anchor="t">
            <a:normAutofit/>
          </a:bodyPr>
          <a:lstStyle>
            <a:lvl1pPr>
              <a:lnSpc>
                <a:spcPct val="80000"/>
              </a:lnSpc>
              <a:defRPr sz="6950" b="1" i="0">
                <a:solidFill>
                  <a:schemeClr val="tx2"/>
                </a:solidFill>
                <a:latin typeface="IberPangea Text" panose="020B0404000000000000" pitchFamily="34" charset="0"/>
                <a:ea typeface="IberPangea Text" panose="020B0404000000000000" pitchFamily="34" charset="0"/>
                <a:cs typeface="IberPangea Text" panose="020B0404000000000000" pitchFamily="34" charset="0"/>
              </a:defRPr>
            </a:lvl1pPr>
          </a:lstStyle>
          <a:p>
            <a:pPr lvl="0"/>
            <a:r>
              <a:rPr lang="en-US" noProof="0" dirty="0"/>
              <a:t>Catchphrase</a:t>
            </a:r>
          </a:p>
        </p:txBody>
      </p:sp>
      <p:sp>
        <p:nvSpPr>
          <p:cNvPr id="6" name="Marcador de número de diapositiva 5">
            <a:extLst>
              <a:ext uri="{FF2B5EF4-FFF2-40B4-BE49-F238E27FC236}">
                <a16:creationId xmlns:a16="http://schemas.microsoft.com/office/drawing/2014/main" id="{2D5941A3-EA9C-7C3D-7922-0E2E4E1F5F33}"/>
              </a:ext>
            </a:extLst>
          </p:cNvPr>
          <p:cNvSpPr>
            <a:spLocks noGrp="1"/>
          </p:cNvSpPr>
          <p:nvPr>
            <p:ph type="sldNum" sz="quarter" idx="4"/>
          </p:nvPr>
        </p:nvSpPr>
        <p:spPr>
          <a:xfrm>
            <a:off x="11164831" y="6453336"/>
            <a:ext cx="619949" cy="240553"/>
          </a:xfrm>
          <a:prstGeom prst="rect">
            <a:avLst/>
          </a:prstGeom>
        </p:spPr>
        <p:txBody>
          <a:bodyPr anchor="b"/>
          <a:lstStyle>
            <a:lvl1pPr algn="r">
              <a:defRPr sz="600" b="0" i="0">
                <a:solidFill>
                  <a:schemeClr val="bg1"/>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stStyle>
          <a:p>
            <a:fld id="{92A49E42-579D-0A4D-A382-D64C66A04E33}" type="slidenum">
              <a:rPr lang="en-US" smtClean="0"/>
              <a:pPr/>
              <a:t>‹N°›</a:t>
            </a:fld>
            <a:endParaRPr lang="en-US" dirty="0"/>
          </a:p>
        </p:txBody>
      </p:sp>
    </p:spTree>
    <p:extLst>
      <p:ext uri="{BB962C8B-B14F-4D97-AF65-F5344CB8AC3E}">
        <p14:creationId xmlns:p14="http://schemas.microsoft.com/office/powerpoint/2010/main" val="202192875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Featured Sand 2">
    <p:bg>
      <p:bgRef idx="1001">
        <a:schemeClr val="bg1"/>
      </p:bgRef>
    </p:bg>
    <p:spTree>
      <p:nvGrpSpPr>
        <p:cNvPr id="1" name=""/>
        <p:cNvGrpSpPr/>
        <p:nvPr/>
      </p:nvGrpSpPr>
      <p:grpSpPr>
        <a:xfrm>
          <a:off x="0" y="0"/>
          <a:ext cx="0" cy="0"/>
          <a:chOff x="0" y="0"/>
          <a:chExt cx="0" cy="0"/>
        </a:xfrm>
      </p:grpSpPr>
      <p:sp>
        <p:nvSpPr>
          <p:cNvPr id="2" name="Text Placeholder 6">
            <a:extLst>
              <a:ext uri="{FF2B5EF4-FFF2-40B4-BE49-F238E27FC236}">
                <a16:creationId xmlns:a16="http://schemas.microsoft.com/office/drawing/2014/main" id="{E9E5E572-ACA6-848C-1471-C2088F7E0DC4}"/>
              </a:ext>
            </a:extLst>
          </p:cNvPr>
          <p:cNvSpPr>
            <a:spLocks noGrp="1"/>
          </p:cNvSpPr>
          <p:nvPr>
            <p:ph type="body" sz="quarter" idx="20" hasCustomPrompt="1"/>
          </p:nvPr>
        </p:nvSpPr>
        <p:spPr>
          <a:xfrm>
            <a:off x="407220" y="412926"/>
            <a:ext cx="9289414" cy="3016074"/>
          </a:xfrm>
          <a:prstGeom prst="rect">
            <a:avLst/>
          </a:prstGeom>
        </p:spPr>
        <p:txBody>
          <a:bodyPr anchor="t">
            <a:normAutofit/>
          </a:bodyPr>
          <a:lstStyle>
            <a:lvl1pPr>
              <a:lnSpc>
                <a:spcPct val="80000"/>
              </a:lnSpc>
              <a:defRPr sz="6950" b="1" i="0">
                <a:solidFill>
                  <a:schemeClr val="tx2"/>
                </a:solidFill>
                <a:latin typeface="IberPangea Text" panose="020B0404000000000000" pitchFamily="34" charset="0"/>
                <a:ea typeface="IberPangea Text" panose="020B0404000000000000" pitchFamily="34" charset="0"/>
                <a:cs typeface="IberPangea Text" panose="020B0404000000000000" pitchFamily="34" charset="0"/>
              </a:defRPr>
            </a:lvl1pPr>
          </a:lstStyle>
          <a:p>
            <a:pPr lvl="0"/>
            <a:r>
              <a:rPr lang="en-US" noProof="0" dirty="0"/>
              <a:t>Catchphrase</a:t>
            </a:r>
          </a:p>
        </p:txBody>
      </p:sp>
      <p:sp>
        <p:nvSpPr>
          <p:cNvPr id="3" name="Marcador de número de diapositiva 5">
            <a:extLst>
              <a:ext uri="{FF2B5EF4-FFF2-40B4-BE49-F238E27FC236}">
                <a16:creationId xmlns:a16="http://schemas.microsoft.com/office/drawing/2014/main" id="{BC475421-74F6-716F-C259-FB6D07E530E4}"/>
              </a:ext>
            </a:extLst>
          </p:cNvPr>
          <p:cNvSpPr>
            <a:spLocks noGrp="1"/>
          </p:cNvSpPr>
          <p:nvPr>
            <p:ph type="sldNum" sz="quarter" idx="4"/>
          </p:nvPr>
        </p:nvSpPr>
        <p:spPr>
          <a:xfrm>
            <a:off x="11164831" y="6453336"/>
            <a:ext cx="619949" cy="240553"/>
          </a:xfrm>
          <a:prstGeom prst="rect">
            <a:avLst/>
          </a:prstGeom>
        </p:spPr>
        <p:txBody>
          <a:bodyPr anchor="b"/>
          <a:lstStyle>
            <a:lvl1pPr algn="r">
              <a:defRPr sz="600" b="0" i="0">
                <a:solidFill>
                  <a:schemeClr val="tx2"/>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stStyle>
          <a:p>
            <a:fld id="{92A49E42-579D-0A4D-A382-D64C66A04E33}" type="slidenum">
              <a:rPr lang="en-US" smtClean="0"/>
              <a:pPr/>
              <a:t>‹N°›</a:t>
            </a:fld>
            <a:endParaRPr lang="en-US" dirty="0"/>
          </a:p>
        </p:txBody>
      </p:sp>
    </p:spTree>
    <p:extLst>
      <p:ext uri="{BB962C8B-B14F-4D97-AF65-F5344CB8AC3E}">
        <p14:creationId xmlns:p14="http://schemas.microsoft.com/office/powerpoint/2010/main" val="4167087018"/>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Featured Green 2">
    <p:bg>
      <p:bgPr>
        <a:solidFill>
          <a:schemeClr val="tx2"/>
        </a:solidFill>
        <a:effectLst/>
      </p:bgPr>
    </p:bg>
    <p:spTree>
      <p:nvGrpSpPr>
        <p:cNvPr id="1" name=""/>
        <p:cNvGrpSpPr/>
        <p:nvPr/>
      </p:nvGrpSpPr>
      <p:grpSpPr>
        <a:xfrm>
          <a:off x="0" y="0"/>
          <a:ext cx="0" cy="0"/>
          <a:chOff x="0" y="0"/>
          <a:chExt cx="0" cy="0"/>
        </a:xfrm>
      </p:grpSpPr>
      <p:sp>
        <p:nvSpPr>
          <p:cNvPr id="2" name="Text Placeholder 6">
            <a:extLst>
              <a:ext uri="{FF2B5EF4-FFF2-40B4-BE49-F238E27FC236}">
                <a16:creationId xmlns:a16="http://schemas.microsoft.com/office/drawing/2014/main" id="{9C25132B-49EB-2005-F0C7-1B94ECBC50E6}"/>
              </a:ext>
            </a:extLst>
          </p:cNvPr>
          <p:cNvSpPr>
            <a:spLocks noGrp="1"/>
          </p:cNvSpPr>
          <p:nvPr>
            <p:ph type="body" sz="quarter" idx="20" hasCustomPrompt="1"/>
          </p:nvPr>
        </p:nvSpPr>
        <p:spPr>
          <a:xfrm>
            <a:off x="407220" y="412926"/>
            <a:ext cx="9289414" cy="3016074"/>
          </a:xfrm>
          <a:prstGeom prst="rect">
            <a:avLst/>
          </a:prstGeom>
        </p:spPr>
        <p:txBody>
          <a:bodyPr anchor="t">
            <a:normAutofit/>
          </a:bodyPr>
          <a:lstStyle>
            <a:lvl1pPr>
              <a:lnSpc>
                <a:spcPct val="80000"/>
              </a:lnSpc>
              <a:defRPr sz="6950" b="1" i="0">
                <a:solidFill>
                  <a:schemeClr val="bg1"/>
                </a:solidFill>
                <a:latin typeface="IberPangea Text" panose="020B0404000000000000" pitchFamily="34" charset="0"/>
                <a:ea typeface="IberPangea Text" panose="020B0404000000000000" pitchFamily="34" charset="0"/>
                <a:cs typeface="IberPangea Text" panose="020B0404000000000000" pitchFamily="34" charset="0"/>
              </a:defRPr>
            </a:lvl1pPr>
          </a:lstStyle>
          <a:p>
            <a:pPr lvl="0"/>
            <a:r>
              <a:rPr lang="en-US" noProof="0" dirty="0"/>
              <a:t>Catchphrase</a:t>
            </a:r>
          </a:p>
        </p:txBody>
      </p:sp>
      <p:sp>
        <p:nvSpPr>
          <p:cNvPr id="3" name="Marcador de número de diapositiva 5">
            <a:extLst>
              <a:ext uri="{FF2B5EF4-FFF2-40B4-BE49-F238E27FC236}">
                <a16:creationId xmlns:a16="http://schemas.microsoft.com/office/drawing/2014/main" id="{6C77A518-78C6-D788-4111-24C28E01F2D2}"/>
              </a:ext>
            </a:extLst>
          </p:cNvPr>
          <p:cNvSpPr>
            <a:spLocks noGrp="1"/>
          </p:cNvSpPr>
          <p:nvPr>
            <p:ph type="sldNum" sz="quarter" idx="4"/>
          </p:nvPr>
        </p:nvSpPr>
        <p:spPr>
          <a:xfrm>
            <a:off x="11164831" y="6453336"/>
            <a:ext cx="619949" cy="240553"/>
          </a:xfrm>
          <a:prstGeom prst="rect">
            <a:avLst/>
          </a:prstGeom>
        </p:spPr>
        <p:txBody>
          <a:bodyPr anchor="b"/>
          <a:lstStyle>
            <a:lvl1pPr algn="r">
              <a:defRPr sz="600" b="0" i="0">
                <a:solidFill>
                  <a:schemeClr val="bg1"/>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stStyle>
          <a:p>
            <a:fld id="{92A49E42-579D-0A4D-A382-D64C66A04E33}" type="slidenum">
              <a:rPr lang="en-US" smtClean="0"/>
              <a:pPr/>
              <a:t>‹N°›</a:t>
            </a:fld>
            <a:endParaRPr lang="en-US" dirty="0"/>
          </a:p>
        </p:txBody>
      </p:sp>
      <p:grpSp>
        <p:nvGrpSpPr>
          <p:cNvPr id="4" name="Grupo 3">
            <a:extLst>
              <a:ext uri="{FF2B5EF4-FFF2-40B4-BE49-F238E27FC236}">
                <a16:creationId xmlns:a16="http://schemas.microsoft.com/office/drawing/2014/main" id="{2CCBF3E8-CA58-B93B-D4FF-7BCB104D82BA}"/>
              </a:ext>
            </a:extLst>
          </p:cNvPr>
          <p:cNvGrpSpPr/>
          <p:nvPr userDrawn="1"/>
        </p:nvGrpSpPr>
        <p:grpSpPr>
          <a:xfrm>
            <a:off x="404912" y="6288889"/>
            <a:ext cx="359979" cy="328590"/>
            <a:chOff x="809771" y="12577778"/>
            <a:chExt cx="719911" cy="657179"/>
          </a:xfrm>
        </p:grpSpPr>
        <p:sp>
          <p:nvSpPr>
            <p:cNvPr id="5" name="Forma libre 4">
              <a:extLst>
                <a:ext uri="{FF2B5EF4-FFF2-40B4-BE49-F238E27FC236}">
                  <a16:creationId xmlns:a16="http://schemas.microsoft.com/office/drawing/2014/main" id="{7BDB4B4E-BA52-EE46-596B-1157EE20B732}"/>
                </a:ext>
              </a:extLst>
            </p:cNvPr>
            <p:cNvSpPr/>
            <p:nvPr userDrawn="1"/>
          </p:nvSpPr>
          <p:spPr>
            <a:xfrm>
              <a:off x="1197118" y="12577778"/>
              <a:ext cx="332564" cy="531900"/>
            </a:xfrm>
            <a:custGeom>
              <a:avLst/>
              <a:gdLst>
                <a:gd name="connsiteX0" fmla="*/ 0 w 332564"/>
                <a:gd name="connsiteY0" fmla="*/ 379208 h 531900"/>
                <a:gd name="connsiteX1" fmla="*/ 44132 w 332564"/>
                <a:gd name="connsiteY1" fmla="*/ 486470 h 531900"/>
                <a:gd name="connsiteX2" fmla="*/ 220290 w 332564"/>
                <a:gd name="connsiteY2" fmla="*/ 515260 h 531900"/>
                <a:gd name="connsiteX3" fmla="*/ 273206 w 332564"/>
                <a:gd name="connsiteY3" fmla="*/ 0 h 531900"/>
                <a:gd name="connsiteX4" fmla="*/ 0 w 332564"/>
                <a:gd name="connsiteY4" fmla="*/ 379208 h 5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564" h="531900">
                  <a:moveTo>
                    <a:pt x="0" y="379208"/>
                  </a:moveTo>
                  <a:cubicBezTo>
                    <a:pt x="-60" y="419371"/>
                    <a:pt x="15804" y="457928"/>
                    <a:pt x="44132" y="486470"/>
                  </a:cubicBezTo>
                  <a:cubicBezTo>
                    <a:pt x="98763" y="540970"/>
                    <a:pt x="172993" y="540891"/>
                    <a:pt x="220290" y="515260"/>
                  </a:cubicBezTo>
                  <a:cubicBezTo>
                    <a:pt x="278324" y="483891"/>
                    <a:pt x="408424" y="389918"/>
                    <a:pt x="273206" y="0"/>
                  </a:cubicBezTo>
                  <a:cubicBezTo>
                    <a:pt x="273312" y="184051"/>
                    <a:pt x="0" y="202762"/>
                    <a:pt x="0" y="379208"/>
                  </a:cubicBezTo>
                  <a:close/>
                </a:path>
              </a:pathLst>
            </a:custGeom>
            <a:solidFill>
              <a:schemeClr val="bg1"/>
            </a:solidFill>
            <a:ln w="2619" cap="flat">
              <a:noFill/>
              <a:prstDash val="solid"/>
              <a:miter/>
            </a:ln>
          </p:spPr>
          <p:txBody>
            <a:bodyPr rtlCol="0" anchor="ctr"/>
            <a:lstStyle/>
            <a:p>
              <a:endParaRPr lang="en-GB" sz="900" b="0" i="0" dirty="0">
                <a:latin typeface="IberPangea Text Light" panose="020B0404000000000000" pitchFamily="34" charset="0"/>
              </a:endParaRPr>
            </a:p>
          </p:txBody>
        </p:sp>
        <p:sp>
          <p:nvSpPr>
            <p:cNvPr id="7" name="Forma libre 6">
              <a:extLst>
                <a:ext uri="{FF2B5EF4-FFF2-40B4-BE49-F238E27FC236}">
                  <a16:creationId xmlns:a16="http://schemas.microsoft.com/office/drawing/2014/main" id="{BD0647FE-236A-E938-7BC8-DDFB57199E21}"/>
                </a:ext>
              </a:extLst>
            </p:cNvPr>
            <p:cNvSpPr/>
            <p:nvPr userDrawn="1"/>
          </p:nvSpPr>
          <p:spPr>
            <a:xfrm>
              <a:off x="1003471" y="12577778"/>
              <a:ext cx="318050" cy="531877"/>
            </a:xfrm>
            <a:custGeom>
              <a:avLst/>
              <a:gdLst>
                <a:gd name="connsiteX0" fmla="*/ 318050 w 318050"/>
                <a:gd name="connsiteY0" fmla="*/ 161131 h 531877"/>
                <a:gd name="connsiteX1" fmla="*/ 273206 w 318050"/>
                <a:gd name="connsiteY1" fmla="*/ 0 h 531877"/>
                <a:gd name="connsiteX2" fmla="*/ 0 w 318050"/>
                <a:gd name="connsiteY2" fmla="*/ 379208 h 531877"/>
                <a:gd name="connsiteX3" fmla="*/ 44132 w 318050"/>
                <a:gd name="connsiteY3" fmla="*/ 486470 h 531877"/>
                <a:gd name="connsiteX4" fmla="*/ 220290 w 318050"/>
                <a:gd name="connsiteY4" fmla="*/ 515260 h 531877"/>
                <a:gd name="connsiteX5" fmla="*/ 318050 w 318050"/>
                <a:gd name="connsiteY5" fmla="*/ 161131 h 531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8050" h="531877">
                  <a:moveTo>
                    <a:pt x="318050" y="161131"/>
                  </a:moveTo>
                  <a:cubicBezTo>
                    <a:pt x="309081" y="112894"/>
                    <a:pt x="294705" y="63500"/>
                    <a:pt x="273206" y="0"/>
                  </a:cubicBezTo>
                  <a:cubicBezTo>
                    <a:pt x="273206" y="184051"/>
                    <a:pt x="0" y="202762"/>
                    <a:pt x="0" y="379208"/>
                  </a:cubicBezTo>
                  <a:cubicBezTo>
                    <a:pt x="-60" y="419371"/>
                    <a:pt x="15804" y="457928"/>
                    <a:pt x="44132" y="486470"/>
                  </a:cubicBezTo>
                  <a:cubicBezTo>
                    <a:pt x="98789" y="540970"/>
                    <a:pt x="173573" y="540839"/>
                    <a:pt x="220290" y="515260"/>
                  </a:cubicBezTo>
                  <a:cubicBezTo>
                    <a:pt x="111425" y="399708"/>
                    <a:pt x="149832" y="265946"/>
                    <a:pt x="318050" y="161131"/>
                  </a:cubicBezTo>
                  <a:close/>
                </a:path>
              </a:pathLst>
            </a:custGeom>
            <a:solidFill>
              <a:schemeClr val="bg1"/>
            </a:solidFill>
            <a:ln w="2619" cap="flat">
              <a:noFill/>
              <a:prstDash val="solid"/>
              <a:miter/>
            </a:ln>
          </p:spPr>
          <p:txBody>
            <a:bodyPr rtlCol="0" anchor="ctr"/>
            <a:lstStyle/>
            <a:p>
              <a:endParaRPr lang="en-GB" sz="900" b="0" i="0" dirty="0">
                <a:latin typeface="IberPangea Text Light" panose="020B0404000000000000" pitchFamily="34" charset="0"/>
              </a:endParaRPr>
            </a:p>
          </p:txBody>
        </p:sp>
        <p:sp>
          <p:nvSpPr>
            <p:cNvPr id="8" name="Forma libre 7">
              <a:extLst>
                <a:ext uri="{FF2B5EF4-FFF2-40B4-BE49-F238E27FC236}">
                  <a16:creationId xmlns:a16="http://schemas.microsoft.com/office/drawing/2014/main" id="{5EB029F0-3783-33EA-83FD-AB0508E5E159}"/>
                </a:ext>
              </a:extLst>
            </p:cNvPr>
            <p:cNvSpPr/>
            <p:nvPr userDrawn="1"/>
          </p:nvSpPr>
          <p:spPr>
            <a:xfrm>
              <a:off x="809771" y="12577778"/>
              <a:ext cx="318076" cy="657179"/>
            </a:xfrm>
            <a:custGeom>
              <a:avLst/>
              <a:gdLst>
                <a:gd name="connsiteX0" fmla="*/ 318076 w 318076"/>
                <a:gd name="connsiteY0" fmla="*/ 161131 h 657179"/>
                <a:gd name="connsiteX1" fmla="*/ 273232 w 318076"/>
                <a:gd name="connsiteY1" fmla="*/ 0 h 657179"/>
                <a:gd name="connsiteX2" fmla="*/ 0 w 318076"/>
                <a:gd name="connsiteY2" fmla="*/ 379208 h 657179"/>
                <a:gd name="connsiteX3" fmla="*/ 73492 w 318076"/>
                <a:gd name="connsiteY3" fmla="*/ 509549 h 657179"/>
                <a:gd name="connsiteX4" fmla="*/ 66527 w 318076"/>
                <a:gd name="connsiteY4" fmla="*/ 657180 h 657179"/>
                <a:gd name="connsiteX5" fmla="*/ 101559 w 318076"/>
                <a:gd name="connsiteY5" fmla="*/ 651390 h 657179"/>
                <a:gd name="connsiteX6" fmla="*/ 96045 w 318076"/>
                <a:gd name="connsiteY6" fmla="*/ 520812 h 657179"/>
                <a:gd name="connsiteX7" fmla="*/ 220316 w 318076"/>
                <a:gd name="connsiteY7" fmla="*/ 515260 h 657179"/>
                <a:gd name="connsiteX8" fmla="*/ 318076 w 318076"/>
                <a:gd name="connsiteY8" fmla="*/ 161131 h 657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8076" h="657179">
                  <a:moveTo>
                    <a:pt x="318076" y="161131"/>
                  </a:moveTo>
                  <a:cubicBezTo>
                    <a:pt x="309081" y="112894"/>
                    <a:pt x="294705" y="63500"/>
                    <a:pt x="273232" y="0"/>
                  </a:cubicBezTo>
                  <a:cubicBezTo>
                    <a:pt x="273232" y="184051"/>
                    <a:pt x="0" y="202762"/>
                    <a:pt x="0" y="379208"/>
                  </a:cubicBezTo>
                  <a:cubicBezTo>
                    <a:pt x="0" y="469707"/>
                    <a:pt x="73492" y="509549"/>
                    <a:pt x="73492" y="509549"/>
                  </a:cubicBezTo>
                  <a:cubicBezTo>
                    <a:pt x="62106" y="557915"/>
                    <a:pt x="59745" y="607959"/>
                    <a:pt x="66527" y="657180"/>
                  </a:cubicBezTo>
                  <a:lnTo>
                    <a:pt x="101559" y="651390"/>
                  </a:lnTo>
                  <a:cubicBezTo>
                    <a:pt x="84439" y="591917"/>
                    <a:pt x="94938" y="527154"/>
                    <a:pt x="96045" y="520812"/>
                  </a:cubicBezTo>
                  <a:cubicBezTo>
                    <a:pt x="140890" y="538733"/>
                    <a:pt x="187132" y="533417"/>
                    <a:pt x="220316" y="515260"/>
                  </a:cubicBezTo>
                  <a:cubicBezTo>
                    <a:pt x="111451" y="399708"/>
                    <a:pt x="149858" y="265946"/>
                    <a:pt x="318076" y="161131"/>
                  </a:cubicBezTo>
                  <a:close/>
                </a:path>
              </a:pathLst>
            </a:custGeom>
            <a:solidFill>
              <a:schemeClr val="bg1"/>
            </a:solidFill>
            <a:ln w="2619" cap="flat">
              <a:noFill/>
              <a:prstDash val="solid"/>
              <a:miter/>
            </a:ln>
          </p:spPr>
          <p:txBody>
            <a:bodyPr rtlCol="0" anchor="ctr"/>
            <a:lstStyle/>
            <a:p>
              <a:endParaRPr lang="en-GB" sz="900" b="0" i="0" dirty="0">
                <a:latin typeface="IberPangea Text Light" panose="020B0404000000000000" pitchFamily="34" charset="0"/>
              </a:endParaRPr>
            </a:p>
          </p:txBody>
        </p:sp>
      </p:grpSp>
    </p:spTree>
    <p:extLst>
      <p:ext uri="{BB962C8B-B14F-4D97-AF65-F5344CB8AC3E}">
        <p14:creationId xmlns:p14="http://schemas.microsoft.com/office/powerpoint/2010/main" val="4267565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92E51-D714-4D87-0F2B-BA090B7B91C9}"/>
              </a:ext>
            </a:extLst>
          </p:cNvPr>
          <p:cNvSpPr>
            <a:spLocks noGrp="1"/>
          </p:cNvSpPr>
          <p:nvPr>
            <p:ph type="title"/>
          </p:nvPr>
        </p:nvSpPr>
        <p:spPr/>
        <p:txBody>
          <a:bodyPr/>
          <a:lstStyle/>
          <a:p>
            <a:r>
              <a:rPr lang="en-US"/>
              <a:t>Click to edit Master title style</a:t>
            </a:r>
            <a:endParaRPr lang="fr-FR"/>
          </a:p>
        </p:txBody>
      </p:sp>
      <p:sp>
        <p:nvSpPr>
          <p:cNvPr id="3" name="Date Placeholder 2">
            <a:extLst>
              <a:ext uri="{FF2B5EF4-FFF2-40B4-BE49-F238E27FC236}">
                <a16:creationId xmlns:a16="http://schemas.microsoft.com/office/drawing/2014/main" id="{5C4734DE-C34C-4C8A-C3AE-11EB4AFB44C3}"/>
              </a:ext>
            </a:extLst>
          </p:cNvPr>
          <p:cNvSpPr>
            <a:spLocks noGrp="1"/>
          </p:cNvSpPr>
          <p:nvPr>
            <p:ph type="dt" sz="half" idx="10"/>
          </p:nvPr>
        </p:nvSpPr>
        <p:spPr/>
        <p:txBody>
          <a:bodyPr/>
          <a:lstStyle/>
          <a:p>
            <a:fld id="{3A8674F0-2C72-4C4A-99A2-32689EB57AD7}" type="datetimeFigureOut">
              <a:rPr lang="fr-FR" smtClean="0"/>
              <a:t>03/10/2025</a:t>
            </a:fld>
            <a:endParaRPr lang="fr-FR"/>
          </a:p>
        </p:txBody>
      </p:sp>
      <p:sp>
        <p:nvSpPr>
          <p:cNvPr id="4" name="Footer Placeholder 3">
            <a:extLst>
              <a:ext uri="{FF2B5EF4-FFF2-40B4-BE49-F238E27FC236}">
                <a16:creationId xmlns:a16="http://schemas.microsoft.com/office/drawing/2014/main" id="{EC9FF5DF-B550-AEB9-FD6D-24E1FB1647FB}"/>
              </a:ext>
            </a:extLst>
          </p:cNvPr>
          <p:cNvSpPr>
            <a:spLocks noGrp="1"/>
          </p:cNvSpPr>
          <p:nvPr>
            <p:ph type="ftr" sz="quarter" idx="11"/>
          </p:nvPr>
        </p:nvSpPr>
        <p:spPr/>
        <p:txBody>
          <a:bodyPr/>
          <a:lstStyle/>
          <a:p>
            <a:endParaRPr lang="fr-FR"/>
          </a:p>
        </p:txBody>
      </p:sp>
      <p:sp>
        <p:nvSpPr>
          <p:cNvPr id="5" name="Slide Number Placeholder 4">
            <a:extLst>
              <a:ext uri="{FF2B5EF4-FFF2-40B4-BE49-F238E27FC236}">
                <a16:creationId xmlns:a16="http://schemas.microsoft.com/office/drawing/2014/main" id="{6DBB3D43-05EA-9328-1C5B-3581B028614C}"/>
              </a:ext>
            </a:extLst>
          </p:cNvPr>
          <p:cNvSpPr>
            <a:spLocks noGrp="1"/>
          </p:cNvSpPr>
          <p:nvPr>
            <p:ph type="sldNum" sz="quarter" idx="12"/>
          </p:nvPr>
        </p:nvSpPr>
        <p:spPr/>
        <p:txBody>
          <a:bodyPr/>
          <a:lstStyle/>
          <a:p>
            <a:fld id="{A90BEE5C-669A-4A78-84D7-8BC9B124BB3B}" type="slidenum">
              <a:rPr lang="fr-FR" smtClean="0"/>
              <a:t>‹N°›</a:t>
            </a:fld>
            <a:endParaRPr lang="fr-FR"/>
          </a:p>
        </p:txBody>
      </p:sp>
    </p:spTree>
    <p:extLst>
      <p:ext uri="{BB962C8B-B14F-4D97-AF65-F5344CB8AC3E}">
        <p14:creationId xmlns:p14="http://schemas.microsoft.com/office/powerpoint/2010/main" val="239454877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Featured Blue 2">
    <p:bg>
      <p:bgPr>
        <a:solidFill>
          <a:schemeClr val="accent2"/>
        </a:solidFill>
        <a:effectLst/>
      </p:bgPr>
    </p:bg>
    <p:spTree>
      <p:nvGrpSpPr>
        <p:cNvPr id="1" name=""/>
        <p:cNvGrpSpPr/>
        <p:nvPr/>
      </p:nvGrpSpPr>
      <p:grpSpPr>
        <a:xfrm>
          <a:off x="0" y="0"/>
          <a:ext cx="0" cy="0"/>
          <a:chOff x="0" y="0"/>
          <a:chExt cx="0" cy="0"/>
        </a:xfrm>
      </p:grpSpPr>
      <p:sp>
        <p:nvSpPr>
          <p:cNvPr id="2" name="Text Placeholder 6">
            <a:extLst>
              <a:ext uri="{FF2B5EF4-FFF2-40B4-BE49-F238E27FC236}">
                <a16:creationId xmlns:a16="http://schemas.microsoft.com/office/drawing/2014/main" id="{C34E8C50-91DB-E900-D73F-582A89829B2A}"/>
              </a:ext>
            </a:extLst>
          </p:cNvPr>
          <p:cNvSpPr>
            <a:spLocks noGrp="1"/>
          </p:cNvSpPr>
          <p:nvPr>
            <p:ph type="body" sz="quarter" idx="20" hasCustomPrompt="1"/>
          </p:nvPr>
        </p:nvSpPr>
        <p:spPr>
          <a:xfrm>
            <a:off x="407220" y="412926"/>
            <a:ext cx="9289414" cy="3016074"/>
          </a:xfrm>
          <a:prstGeom prst="rect">
            <a:avLst/>
          </a:prstGeom>
        </p:spPr>
        <p:txBody>
          <a:bodyPr anchor="t">
            <a:normAutofit/>
          </a:bodyPr>
          <a:lstStyle>
            <a:lvl1pPr>
              <a:lnSpc>
                <a:spcPct val="80000"/>
              </a:lnSpc>
              <a:defRPr sz="6950" b="1" i="0">
                <a:solidFill>
                  <a:schemeClr val="tx1"/>
                </a:solidFill>
                <a:latin typeface="IberPangea Text" panose="020B0404000000000000" pitchFamily="34" charset="0"/>
                <a:ea typeface="IberPangea Text" panose="020B0404000000000000" pitchFamily="34" charset="0"/>
                <a:cs typeface="IberPangea Text" panose="020B0404000000000000" pitchFamily="34" charset="0"/>
              </a:defRPr>
            </a:lvl1pPr>
          </a:lstStyle>
          <a:p>
            <a:pPr lvl="0"/>
            <a:r>
              <a:rPr lang="en-US" noProof="0" dirty="0"/>
              <a:t>Catchphrase</a:t>
            </a:r>
          </a:p>
        </p:txBody>
      </p:sp>
      <p:sp>
        <p:nvSpPr>
          <p:cNvPr id="8" name="Marcador de número de diapositiva 5">
            <a:extLst>
              <a:ext uri="{FF2B5EF4-FFF2-40B4-BE49-F238E27FC236}">
                <a16:creationId xmlns:a16="http://schemas.microsoft.com/office/drawing/2014/main" id="{E533E4FB-6D33-2409-7047-FBCB835CF8EE}"/>
              </a:ext>
            </a:extLst>
          </p:cNvPr>
          <p:cNvSpPr>
            <a:spLocks noGrp="1"/>
          </p:cNvSpPr>
          <p:nvPr>
            <p:ph type="sldNum" sz="quarter" idx="4"/>
          </p:nvPr>
        </p:nvSpPr>
        <p:spPr>
          <a:xfrm>
            <a:off x="11164831" y="6453336"/>
            <a:ext cx="619949" cy="240553"/>
          </a:xfrm>
          <a:prstGeom prst="rect">
            <a:avLst/>
          </a:prstGeom>
        </p:spPr>
        <p:txBody>
          <a:bodyPr anchor="b"/>
          <a:lstStyle>
            <a:lvl1pPr algn="r">
              <a:defRPr sz="600" b="0" i="0">
                <a:solidFill>
                  <a:schemeClr val="bg1"/>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stStyle>
          <a:p>
            <a:fld id="{92A49E42-579D-0A4D-A382-D64C66A04E33}" type="slidenum">
              <a:rPr lang="en-US" smtClean="0"/>
              <a:pPr/>
              <a:t>‹N°›</a:t>
            </a:fld>
            <a:endParaRPr lang="en-US" dirty="0"/>
          </a:p>
        </p:txBody>
      </p:sp>
      <p:grpSp>
        <p:nvGrpSpPr>
          <p:cNvPr id="3" name="Grupo 2">
            <a:extLst>
              <a:ext uri="{FF2B5EF4-FFF2-40B4-BE49-F238E27FC236}">
                <a16:creationId xmlns:a16="http://schemas.microsoft.com/office/drawing/2014/main" id="{33D74D23-8C7D-7D91-437E-F8AA77A09078}"/>
              </a:ext>
            </a:extLst>
          </p:cNvPr>
          <p:cNvGrpSpPr/>
          <p:nvPr userDrawn="1"/>
        </p:nvGrpSpPr>
        <p:grpSpPr>
          <a:xfrm>
            <a:off x="404912" y="6288889"/>
            <a:ext cx="359979" cy="328590"/>
            <a:chOff x="809771" y="12577778"/>
            <a:chExt cx="719911" cy="657179"/>
          </a:xfrm>
        </p:grpSpPr>
        <p:sp>
          <p:nvSpPr>
            <p:cNvPr id="4" name="Forma libre 3">
              <a:extLst>
                <a:ext uri="{FF2B5EF4-FFF2-40B4-BE49-F238E27FC236}">
                  <a16:creationId xmlns:a16="http://schemas.microsoft.com/office/drawing/2014/main" id="{5941B728-32D8-C0BA-CC81-862A33C9A133}"/>
                </a:ext>
              </a:extLst>
            </p:cNvPr>
            <p:cNvSpPr/>
            <p:nvPr userDrawn="1"/>
          </p:nvSpPr>
          <p:spPr>
            <a:xfrm>
              <a:off x="1197118" y="12577778"/>
              <a:ext cx="332564" cy="531900"/>
            </a:xfrm>
            <a:custGeom>
              <a:avLst/>
              <a:gdLst>
                <a:gd name="connsiteX0" fmla="*/ 0 w 332564"/>
                <a:gd name="connsiteY0" fmla="*/ 379208 h 531900"/>
                <a:gd name="connsiteX1" fmla="*/ 44132 w 332564"/>
                <a:gd name="connsiteY1" fmla="*/ 486470 h 531900"/>
                <a:gd name="connsiteX2" fmla="*/ 220290 w 332564"/>
                <a:gd name="connsiteY2" fmla="*/ 515260 h 531900"/>
                <a:gd name="connsiteX3" fmla="*/ 273206 w 332564"/>
                <a:gd name="connsiteY3" fmla="*/ 0 h 531900"/>
                <a:gd name="connsiteX4" fmla="*/ 0 w 332564"/>
                <a:gd name="connsiteY4" fmla="*/ 379208 h 5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564" h="531900">
                  <a:moveTo>
                    <a:pt x="0" y="379208"/>
                  </a:moveTo>
                  <a:cubicBezTo>
                    <a:pt x="-60" y="419371"/>
                    <a:pt x="15804" y="457928"/>
                    <a:pt x="44132" y="486470"/>
                  </a:cubicBezTo>
                  <a:cubicBezTo>
                    <a:pt x="98763" y="540970"/>
                    <a:pt x="172993" y="540891"/>
                    <a:pt x="220290" y="515260"/>
                  </a:cubicBezTo>
                  <a:cubicBezTo>
                    <a:pt x="278324" y="483891"/>
                    <a:pt x="408424" y="389918"/>
                    <a:pt x="273206" y="0"/>
                  </a:cubicBezTo>
                  <a:cubicBezTo>
                    <a:pt x="273312" y="184051"/>
                    <a:pt x="0" y="202762"/>
                    <a:pt x="0" y="379208"/>
                  </a:cubicBezTo>
                  <a:close/>
                </a:path>
              </a:pathLst>
            </a:custGeom>
            <a:solidFill>
              <a:schemeClr val="bg1"/>
            </a:solidFill>
            <a:ln w="2619" cap="flat">
              <a:noFill/>
              <a:prstDash val="solid"/>
              <a:miter/>
            </a:ln>
          </p:spPr>
          <p:txBody>
            <a:bodyPr rtlCol="0" anchor="ctr"/>
            <a:lstStyle/>
            <a:p>
              <a:endParaRPr lang="en-GB" sz="900" b="0" i="0" dirty="0">
                <a:latin typeface="IberPangea Text Light" panose="020B0404000000000000" pitchFamily="34" charset="0"/>
              </a:endParaRPr>
            </a:p>
          </p:txBody>
        </p:sp>
        <p:sp>
          <p:nvSpPr>
            <p:cNvPr id="5" name="Forma libre 4">
              <a:extLst>
                <a:ext uri="{FF2B5EF4-FFF2-40B4-BE49-F238E27FC236}">
                  <a16:creationId xmlns:a16="http://schemas.microsoft.com/office/drawing/2014/main" id="{A1594F40-474F-5A7B-F0A1-49503356BDAB}"/>
                </a:ext>
              </a:extLst>
            </p:cNvPr>
            <p:cNvSpPr/>
            <p:nvPr userDrawn="1"/>
          </p:nvSpPr>
          <p:spPr>
            <a:xfrm>
              <a:off x="1003471" y="12577778"/>
              <a:ext cx="318050" cy="531877"/>
            </a:xfrm>
            <a:custGeom>
              <a:avLst/>
              <a:gdLst>
                <a:gd name="connsiteX0" fmla="*/ 318050 w 318050"/>
                <a:gd name="connsiteY0" fmla="*/ 161131 h 531877"/>
                <a:gd name="connsiteX1" fmla="*/ 273206 w 318050"/>
                <a:gd name="connsiteY1" fmla="*/ 0 h 531877"/>
                <a:gd name="connsiteX2" fmla="*/ 0 w 318050"/>
                <a:gd name="connsiteY2" fmla="*/ 379208 h 531877"/>
                <a:gd name="connsiteX3" fmla="*/ 44132 w 318050"/>
                <a:gd name="connsiteY3" fmla="*/ 486470 h 531877"/>
                <a:gd name="connsiteX4" fmla="*/ 220290 w 318050"/>
                <a:gd name="connsiteY4" fmla="*/ 515260 h 531877"/>
                <a:gd name="connsiteX5" fmla="*/ 318050 w 318050"/>
                <a:gd name="connsiteY5" fmla="*/ 161131 h 531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8050" h="531877">
                  <a:moveTo>
                    <a:pt x="318050" y="161131"/>
                  </a:moveTo>
                  <a:cubicBezTo>
                    <a:pt x="309081" y="112894"/>
                    <a:pt x="294705" y="63500"/>
                    <a:pt x="273206" y="0"/>
                  </a:cubicBezTo>
                  <a:cubicBezTo>
                    <a:pt x="273206" y="184051"/>
                    <a:pt x="0" y="202762"/>
                    <a:pt x="0" y="379208"/>
                  </a:cubicBezTo>
                  <a:cubicBezTo>
                    <a:pt x="-60" y="419371"/>
                    <a:pt x="15804" y="457928"/>
                    <a:pt x="44132" y="486470"/>
                  </a:cubicBezTo>
                  <a:cubicBezTo>
                    <a:pt x="98789" y="540970"/>
                    <a:pt x="173573" y="540839"/>
                    <a:pt x="220290" y="515260"/>
                  </a:cubicBezTo>
                  <a:cubicBezTo>
                    <a:pt x="111425" y="399708"/>
                    <a:pt x="149832" y="265946"/>
                    <a:pt x="318050" y="161131"/>
                  </a:cubicBezTo>
                  <a:close/>
                </a:path>
              </a:pathLst>
            </a:custGeom>
            <a:solidFill>
              <a:schemeClr val="bg1"/>
            </a:solidFill>
            <a:ln w="2619" cap="flat">
              <a:noFill/>
              <a:prstDash val="solid"/>
              <a:miter/>
            </a:ln>
          </p:spPr>
          <p:txBody>
            <a:bodyPr rtlCol="0" anchor="ctr"/>
            <a:lstStyle/>
            <a:p>
              <a:endParaRPr lang="en-GB" sz="900" b="0" i="0" dirty="0">
                <a:latin typeface="IberPangea Text Light" panose="020B0404000000000000" pitchFamily="34" charset="0"/>
              </a:endParaRPr>
            </a:p>
          </p:txBody>
        </p:sp>
        <p:sp>
          <p:nvSpPr>
            <p:cNvPr id="6" name="Forma libre 5">
              <a:extLst>
                <a:ext uri="{FF2B5EF4-FFF2-40B4-BE49-F238E27FC236}">
                  <a16:creationId xmlns:a16="http://schemas.microsoft.com/office/drawing/2014/main" id="{FE44E8BF-FDF1-1555-9ED2-071C0FA01770}"/>
                </a:ext>
              </a:extLst>
            </p:cNvPr>
            <p:cNvSpPr/>
            <p:nvPr userDrawn="1"/>
          </p:nvSpPr>
          <p:spPr>
            <a:xfrm>
              <a:off x="809771" y="12577778"/>
              <a:ext cx="318076" cy="657179"/>
            </a:xfrm>
            <a:custGeom>
              <a:avLst/>
              <a:gdLst>
                <a:gd name="connsiteX0" fmla="*/ 318076 w 318076"/>
                <a:gd name="connsiteY0" fmla="*/ 161131 h 657179"/>
                <a:gd name="connsiteX1" fmla="*/ 273232 w 318076"/>
                <a:gd name="connsiteY1" fmla="*/ 0 h 657179"/>
                <a:gd name="connsiteX2" fmla="*/ 0 w 318076"/>
                <a:gd name="connsiteY2" fmla="*/ 379208 h 657179"/>
                <a:gd name="connsiteX3" fmla="*/ 73492 w 318076"/>
                <a:gd name="connsiteY3" fmla="*/ 509549 h 657179"/>
                <a:gd name="connsiteX4" fmla="*/ 66527 w 318076"/>
                <a:gd name="connsiteY4" fmla="*/ 657180 h 657179"/>
                <a:gd name="connsiteX5" fmla="*/ 101559 w 318076"/>
                <a:gd name="connsiteY5" fmla="*/ 651390 h 657179"/>
                <a:gd name="connsiteX6" fmla="*/ 96045 w 318076"/>
                <a:gd name="connsiteY6" fmla="*/ 520812 h 657179"/>
                <a:gd name="connsiteX7" fmla="*/ 220316 w 318076"/>
                <a:gd name="connsiteY7" fmla="*/ 515260 h 657179"/>
                <a:gd name="connsiteX8" fmla="*/ 318076 w 318076"/>
                <a:gd name="connsiteY8" fmla="*/ 161131 h 657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8076" h="657179">
                  <a:moveTo>
                    <a:pt x="318076" y="161131"/>
                  </a:moveTo>
                  <a:cubicBezTo>
                    <a:pt x="309081" y="112894"/>
                    <a:pt x="294705" y="63500"/>
                    <a:pt x="273232" y="0"/>
                  </a:cubicBezTo>
                  <a:cubicBezTo>
                    <a:pt x="273232" y="184051"/>
                    <a:pt x="0" y="202762"/>
                    <a:pt x="0" y="379208"/>
                  </a:cubicBezTo>
                  <a:cubicBezTo>
                    <a:pt x="0" y="469707"/>
                    <a:pt x="73492" y="509549"/>
                    <a:pt x="73492" y="509549"/>
                  </a:cubicBezTo>
                  <a:cubicBezTo>
                    <a:pt x="62106" y="557915"/>
                    <a:pt x="59745" y="607959"/>
                    <a:pt x="66527" y="657180"/>
                  </a:cubicBezTo>
                  <a:lnTo>
                    <a:pt x="101559" y="651390"/>
                  </a:lnTo>
                  <a:cubicBezTo>
                    <a:pt x="84439" y="591917"/>
                    <a:pt x="94938" y="527154"/>
                    <a:pt x="96045" y="520812"/>
                  </a:cubicBezTo>
                  <a:cubicBezTo>
                    <a:pt x="140890" y="538733"/>
                    <a:pt x="187132" y="533417"/>
                    <a:pt x="220316" y="515260"/>
                  </a:cubicBezTo>
                  <a:cubicBezTo>
                    <a:pt x="111451" y="399708"/>
                    <a:pt x="149858" y="265946"/>
                    <a:pt x="318076" y="161131"/>
                  </a:cubicBezTo>
                  <a:close/>
                </a:path>
              </a:pathLst>
            </a:custGeom>
            <a:solidFill>
              <a:schemeClr val="bg1"/>
            </a:solidFill>
            <a:ln w="2619" cap="flat">
              <a:noFill/>
              <a:prstDash val="solid"/>
              <a:miter/>
            </a:ln>
          </p:spPr>
          <p:txBody>
            <a:bodyPr rtlCol="0" anchor="ctr"/>
            <a:lstStyle/>
            <a:p>
              <a:endParaRPr lang="en-GB" sz="900" b="0" i="0" dirty="0">
                <a:latin typeface="IberPangea Text Light" panose="020B0404000000000000" pitchFamily="34" charset="0"/>
              </a:endParaRPr>
            </a:p>
          </p:txBody>
        </p:sp>
      </p:grpSp>
    </p:spTree>
    <p:extLst>
      <p:ext uri="{BB962C8B-B14F-4D97-AF65-F5344CB8AC3E}">
        <p14:creationId xmlns:p14="http://schemas.microsoft.com/office/powerpoint/2010/main" val="7146620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Featured Orange 2">
    <p:bg>
      <p:bgPr>
        <a:solidFill>
          <a:schemeClr val="accent1"/>
        </a:solidFill>
        <a:effectLst/>
      </p:bgPr>
    </p:bg>
    <p:spTree>
      <p:nvGrpSpPr>
        <p:cNvPr id="1" name=""/>
        <p:cNvGrpSpPr/>
        <p:nvPr/>
      </p:nvGrpSpPr>
      <p:grpSpPr>
        <a:xfrm>
          <a:off x="0" y="0"/>
          <a:ext cx="0" cy="0"/>
          <a:chOff x="0" y="0"/>
          <a:chExt cx="0" cy="0"/>
        </a:xfrm>
      </p:grpSpPr>
      <p:sp>
        <p:nvSpPr>
          <p:cNvPr id="2" name="Text Placeholder 6">
            <a:extLst>
              <a:ext uri="{FF2B5EF4-FFF2-40B4-BE49-F238E27FC236}">
                <a16:creationId xmlns:a16="http://schemas.microsoft.com/office/drawing/2014/main" id="{97CDADDC-6983-4DD2-9F05-8B5D5BBF568F}"/>
              </a:ext>
            </a:extLst>
          </p:cNvPr>
          <p:cNvSpPr>
            <a:spLocks noGrp="1"/>
          </p:cNvSpPr>
          <p:nvPr>
            <p:ph type="body" sz="quarter" idx="20" hasCustomPrompt="1"/>
          </p:nvPr>
        </p:nvSpPr>
        <p:spPr>
          <a:xfrm>
            <a:off x="407220" y="412926"/>
            <a:ext cx="9289414" cy="3016074"/>
          </a:xfrm>
          <a:prstGeom prst="rect">
            <a:avLst/>
          </a:prstGeom>
        </p:spPr>
        <p:txBody>
          <a:bodyPr anchor="t">
            <a:normAutofit/>
          </a:bodyPr>
          <a:lstStyle>
            <a:lvl1pPr>
              <a:lnSpc>
                <a:spcPct val="80000"/>
              </a:lnSpc>
              <a:defRPr sz="6950" b="1" i="0">
                <a:solidFill>
                  <a:schemeClr val="tx1"/>
                </a:solidFill>
                <a:latin typeface="IberPangea Text" panose="020B0404000000000000" pitchFamily="34" charset="0"/>
                <a:ea typeface="IberPangea Text" panose="020B0404000000000000" pitchFamily="34" charset="0"/>
                <a:cs typeface="IberPangea Text" panose="020B0404000000000000" pitchFamily="34" charset="0"/>
              </a:defRPr>
            </a:lvl1pPr>
          </a:lstStyle>
          <a:p>
            <a:pPr lvl="0"/>
            <a:r>
              <a:rPr lang="en-US" noProof="0" dirty="0"/>
              <a:t>Catchphrase</a:t>
            </a:r>
          </a:p>
        </p:txBody>
      </p:sp>
      <p:sp>
        <p:nvSpPr>
          <p:cNvPr id="8" name="Marcador de número de diapositiva 5">
            <a:extLst>
              <a:ext uri="{FF2B5EF4-FFF2-40B4-BE49-F238E27FC236}">
                <a16:creationId xmlns:a16="http://schemas.microsoft.com/office/drawing/2014/main" id="{00962699-8D4B-2FDF-8D35-F73D29ADC13D}"/>
              </a:ext>
            </a:extLst>
          </p:cNvPr>
          <p:cNvSpPr>
            <a:spLocks noGrp="1"/>
          </p:cNvSpPr>
          <p:nvPr>
            <p:ph type="sldNum" sz="quarter" idx="4"/>
          </p:nvPr>
        </p:nvSpPr>
        <p:spPr>
          <a:xfrm>
            <a:off x="11164831" y="6453336"/>
            <a:ext cx="619949" cy="240553"/>
          </a:xfrm>
          <a:prstGeom prst="rect">
            <a:avLst/>
          </a:prstGeom>
        </p:spPr>
        <p:txBody>
          <a:bodyPr anchor="b"/>
          <a:lstStyle>
            <a:lvl1pPr algn="r">
              <a:defRPr sz="600" b="0" i="0">
                <a:solidFill>
                  <a:schemeClr val="bg1"/>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stStyle>
          <a:p>
            <a:fld id="{92A49E42-579D-0A4D-A382-D64C66A04E33}" type="slidenum">
              <a:rPr lang="en-US" smtClean="0"/>
              <a:pPr/>
              <a:t>‹N°›</a:t>
            </a:fld>
            <a:endParaRPr lang="en-US" dirty="0"/>
          </a:p>
        </p:txBody>
      </p:sp>
      <p:grpSp>
        <p:nvGrpSpPr>
          <p:cNvPr id="7" name="Grupo 6">
            <a:extLst>
              <a:ext uri="{FF2B5EF4-FFF2-40B4-BE49-F238E27FC236}">
                <a16:creationId xmlns:a16="http://schemas.microsoft.com/office/drawing/2014/main" id="{22ECDE43-68E2-EFDE-90C0-01F5F3EF2AF3}"/>
              </a:ext>
            </a:extLst>
          </p:cNvPr>
          <p:cNvGrpSpPr/>
          <p:nvPr userDrawn="1"/>
        </p:nvGrpSpPr>
        <p:grpSpPr>
          <a:xfrm>
            <a:off x="404912" y="6288889"/>
            <a:ext cx="359979" cy="328590"/>
            <a:chOff x="809771" y="12577778"/>
            <a:chExt cx="719911" cy="657179"/>
          </a:xfrm>
        </p:grpSpPr>
        <p:sp>
          <p:nvSpPr>
            <p:cNvPr id="10" name="Forma libre 9">
              <a:extLst>
                <a:ext uri="{FF2B5EF4-FFF2-40B4-BE49-F238E27FC236}">
                  <a16:creationId xmlns:a16="http://schemas.microsoft.com/office/drawing/2014/main" id="{BF24A986-D1DC-28A4-E683-8F904E1B32C1}"/>
                </a:ext>
              </a:extLst>
            </p:cNvPr>
            <p:cNvSpPr/>
            <p:nvPr userDrawn="1"/>
          </p:nvSpPr>
          <p:spPr>
            <a:xfrm>
              <a:off x="1197118" y="12577778"/>
              <a:ext cx="332564" cy="531900"/>
            </a:xfrm>
            <a:custGeom>
              <a:avLst/>
              <a:gdLst>
                <a:gd name="connsiteX0" fmla="*/ 0 w 332564"/>
                <a:gd name="connsiteY0" fmla="*/ 379208 h 531900"/>
                <a:gd name="connsiteX1" fmla="*/ 44132 w 332564"/>
                <a:gd name="connsiteY1" fmla="*/ 486470 h 531900"/>
                <a:gd name="connsiteX2" fmla="*/ 220290 w 332564"/>
                <a:gd name="connsiteY2" fmla="*/ 515260 h 531900"/>
                <a:gd name="connsiteX3" fmla="*/ 273206 w 332564"/>
                <a:gd name="connsiteY3" fmla="*/ 0 h 531900"/>
                <a:gd name="connsiteX4" fmla="*/ 0 w 332564"/>
                <a:gd name="connsiteY4" fmla="*/ 379208 h 5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564" h="531900">
                  <a:moveTo>
                    <a:pt x="0" y="379208"/>
                  </a:moveTo>
                  <a:cubicBezTo>
                    <a:pt x="-60" y="419371"/>
                    <a:pt x="15804" y="457928"/>
                    <a:pt x="44132" y="486470"/>
                  </a:cubicBezTo>
                  <a:cubicBezTo>
                    <a:pt x="98763" y="540970"/>
                    <a:pt x="172993" y="540891"/>
                    <a:pt x="220290" y="515260"/>
                  </a:cubicBezTo>
                  <a:cubicBezTo>
                    <a:pt x="278324" y="483891"/>
                    <a:pt x="408424" y="389918"/>
                    <a:pt x="273206" y="0"/>
                  </a:cubicBezTo>
                  <a:cubicBezTo>
                    <a:pt x="273312" y="184051"/>
                    <a:pt x="0" y="202762"/>
                    <a:pt x="0" y="379208"/>
                  </a:cubicBezTo>
                  <a:close/>
                </a:path>
              </a:pathLst>
            </a:custGeom>
            <a:solidFill>
              <a:schemeClr val="bg1"/>
            </a:solidFill>
            <a:ln w="2619" cap="flat">
              <a:noFill/>
              <a:prstDash val="solid"/>
              <a:miter/>
            </a:ln>
          </p:spPr>
          <p:txBody>
            <a:bodyPr rtlCol="0" anchor="ctr"/>
            <a:lstStyle/>
            <a:p>
              <a:endParaRPr lang="en-GB" sz="900" b="0" i="0" dirty="0">
                <a:latin typeface="IberPangea Text Light" panose="020B0404000000000000" pitchFamily="34" charset="0"/>
              </a:endParaRPr>
            </a:p>
          </p:txBody>
        </p:sp>
        <p:sp>
          <p:nvSpPr>
            <p:cNvPr id="11" name="Forma libre 10">
              <a:extLst>
                <a:ext uri="{FF2B5EF4-FFF2-40B4-BE49-F238E27FC236}">
                  <a16:creationId xmlns:a16="http://schemas.microsoft.com/office/drawing/2014/main" id="{C68C5768-70CB-CFBD-B5D1-52260AF65961}"/>
                </a:ext>
              </a:extLst>
            </p:cNvPr>
            <p:cNvSpPr/>
            <p:nvPr userDrawn="1"/>
          </p:nvSpPr>
          <p:spPr>
            <a:xfrm>
              <a:off x="1003471" y="12577778"/>
              <a:ext cx="318050" cy="531877"/>
            </a:xfrm>
            <a:custGeom>
              <a:avLst/>
              <a:gdLst>
                <a:gd name="connsiteX0" fmla="*/ 318050 w 318050"/>
                <a:gd name="connsiteY0" fmla="*/ 161131 h 531877"/>
                <a:gd name="connsiteX1" fmla="*/ 273206 w 318050"/>
                <a:gd name="connsiteY1" fmla="*/ 0 h 531877"/>
                <a:gd name="connsiteX2" fmla="*/ 0 w 318050"/>
                <a:gd name="connsiteY2" fmla="*/ 379208 h 531877"/>
                <a:gd name="connsiteX3" fmla="*/ 44132 w 318050"/>
                <a:gd name="connsiteY3" fmla="*/ 486470 h 531877"/>
                <a:gd name="connsiteX4" fmla="*/ 220290 w 318050"/>
                <a:gd name="connsiteY4" fmla="*/ 515260 h 531877"/>
                <a:gd name="connsiteX5" fmla="*/ 318050 w 318050"/>
                <a:gd name="connsiteY5" fmla="*/ 161131 h 531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8050" h="531877">
                  <a:moveTo>
                    <a:pt x="318050" y="161131"/>
                  </a:moveTo>
                  <a:cubicBezTo>
                    <a:pt x="309081" y="112894"/>
                    <a:pt x="294705" y="63500"/>
                    <a:pt x="273206" y="0"/>
                  </a:cubicBezTo>
                  <a:cubicBezTo>
                    <a:pt x="273206" y="184051"/>
                    <a:pt x="0" y="202762"/>
                    <a:pt x="0" y="379208"/>
                  </a:cubicBezTo>
                  <a:cubicBezTo>
                    <a:pt x="-60" y="419371"/>
                    <a:pt x="15804" y="457928"/>
                    <a:pt x="44132" y="486470"/>
                  </a:cubicBezTo>
                  <a:cubicBezTo>
                    <a:pt x="98789" y="540970"/>
                    <a:pt x="173573" y="540839"/>
                    <a:pt x="220290" y="515260"/>
                  </a:cubicBezTo>
                  <a:cubicBezTo>
                    <a:pt x="111425" y="399708"/>
                    <a:pt x="149832" y="265946"/>
                    <a:pt x="318050" y="161131"/>
                  </a:cubicBezTo>
                  <a:close/>
                </a:path>
              </a:pathLst>
            </a:custGeom>
            <a:solidFill>
              <a:schemeClr val="bg1"/>
            </a:solidFill>
            <a:ln w="2619" cap="flat">
              <a:noFill/>
              <a:prstDash val="solid"/>
              <a:miter/>
            </a:ln>
          </p:spPr>
          <p:txBody>
            <a:bodyPr rtlCol="0" anchor="ctr"/>
            <a:lstStyle/>
            <a:p>
              <a:endParaRPr lang="en-GB" sz="900" b="0" i="0" dirty="0">
                <a:latin typeface="IberPangea Text Light" panose="020B0404000000000000" pitchFamily="34" charset="0"/>
              </a:endParaRPr>
            </a:p>
          </p:txBody>
        </p:sp>
        <p:sp>
          <p:nvSpPr>
            <p:cNvPr id="12" name="Forma libre 11">
              <a:extLst>
                <a:ext uri="{FF2B5EF4-FFF2-40B4-BE49-F238E27FC236}">
                  <a16:creationId xmlns:a16="http://schemas.microsoft.com/office/drawing/2014/main" id="{A61360C5-9F10-F219-E0EB-D19206C121D4}"/>
                </a:ext>
              </a:extLst>
            </p:cNvPr>
            <p:cNvSpPr/>
            <p:nvPr userDrawn="1"/>
          </p:nvSpPr>
          <p:spPr>
            <a:xfrm>
              <a:off x="809771" y="12577778"/>
              <a:ext cx="318076" cy="657179"/>
            </a:xfrm>
            <a:custGeom>
              <a:avLst/>
              <a:gdLst>
                <a:gd name="connsiteX0" fmla="*/ 318076 w 318076"/>
                <a:gd name="connsiteY0" fmla="*/ 161131 h 657179"/>
                <a:gd name="connsiteX1" fmla="*/ 273232 w 318076"/>
                <a:gd name="connsiteY1" fmla="*/ 0 h 657179"/>
                <a:gd name="connsiteX2" fmla="*/ 0 w 318076"/>
                <a:gd name="connsiteY2" fmla="*/ 379208 h 657179"/>
                <a:gd name="connsiteX3" fmla="*/ 73492 w 318076"/>
                <a:gd name="connsiteY3" fmla="*/ 509549 h 657179"/>
                <a:gd name="connsiteX4" fmla="*/ 66527 w 318076"/>
                <a:gd name="connsiteY4" fmla="*/ 657180 h 657179"/>
                <a:gd name="connsiteX5" fmla="*/ 101559 w 318076"/>
                <a:gd name="connsiteY5" fmla="*/ 651390 h 657179"/>
                <a:gd name="connsiteX6" fmla="*/ 96045 w 318076"/>
                <a:gd name="connsiteY6" fmla="*/ 520812 h 657179"/>
                <a:gd name="connsiteX7" fmla="*/ 220316 w 318076"/>
                <a:gd name="connsiteY7" fmla="*/ 515260 h 657179"/>
                <a:gd name="connsiteX8" fmla="*/ 318076 w 318076"/>
                <a:gd name="connsiteY8" fmla="*/ 161131 h 657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8076" h="657179">
                  <a:moveTo>
                    <a:pt x="318076" y="161131"/>
                  </a:moveTo>
                  <a:cubicBezTo>
                    <a:pt x="309081" y="112894"/>
                    <a:pt x="294705" y="63500"/>
                    <a:pt x="273232" y="0"/>
                  </a:cubicBezTo>
                  <a:cubicBezTo>
                    <a:pt x="273232" y="184051"/>
                    <a:pt x="0" y="202762"/>
                    <a:pt x="0" y="379208"/>
                  </a:cubicBezTo>
                  <a:cubicBezTo>
                    <a:pt x="0" y="469707"/>
                    <a:pt x="73492" y="509549"/>
                    <a:pt x="73492" y="509549"/>
                  </a:cubicBezTo>
                  <a:cubicBezTo>
                    <a:pt x="62106" y="557915"/>
                    <a:pt x="59745" y="607959"/>
                    <a:pt x="66527" y="657180"/>
                  </a:cubicBezTo>
                  <a:lnTo>
                    <a:pt x="101559" y="651390"/>
                  </a:lnTo>
                  <a:cubicBezTo>
                    <a:pt x="84439" y="591917"/>
                    <a:pt x="94938" y="527154"/>
                    <a:pt x="96045" y="520812"/>
                  </a:cubicBezTo>
                  <a:cubicBezTo>
                    <a:pt x="140890" y="538733"/>
                    <a:pt x="187132" y="533417"/>
                    <a:pt x="220316" y="515260"/>
                  </a:cubicBezTo>
                  <a:cubicBezTo>
                    <a:pt x="111451" y="399708"/>
                    <a:pt x="149858" y="265946"/>
                    <a:pt x="318076" y="161131"/>
                  </a:cubicBezTo>
                  <a:close/>
                </a:path>
              </a:pathLst>
            </a:custGeom>
            <a:solidFill>
              <a:schemeClr val="bg1"/>
            </a:solidFill>
            <a:ln w="2619" cap="flat">
              <a:noFill/>
              <a:prstDash val="solid"/>
              <a:miter/>
            </a:ln>
          </p:spPr>
          <p:txBody>
            <a:bodyPr rtlCol="0" anchor="ctr"/>
            <a:lstStyle/>
            <a:p>
              <a:endParaRPr lang="en-GB" sz="900" b="0" i="0" dirty="0">
                <a:latin typeface="IberPangea Text Light" panose="020B0404000000000000" pitchFamily="34" charset="0"/>
              </a:endParaRPr>
            </a:p>
          </p:txBody>
        </p:sp>
      </p:grpSp>
    </p:spTree>
    <p:extLst>
      <p:ext uri="{BB962C8B-B14F-4D97-AF65-F5344CB8AC3E}">
        <p14:creationId xmlns:p14="http://schemas.microsoft.com/office/powerpoint/2010/main" val="21786183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Symbol Sand">
    <p:bg>
      <p:bgRef idx="1001">
        <a:schemeClr val="bg1"/>
      </p:bgRef>
    </p:bg>
    <p:spTree>
      <p:nvGrpSpPr>
        <p:cNvPr id="1" name=""/>
        <p:cNvGrpSpPr/>
        <p:nvPr/>
      </p:nvGrpSpPr>
      <p:grpSpPr>
        <a:xfrm>
          <a:off x="0" y="0"/>
          <a:ext cx="0" cy="0"/>
          <a:chOff x="0" y="0"/>
          <a:chExt cx="0" cy="0"/>
        </a:xfrm>
      </p:grpSpPr>
      <p:pic>
        <p:nvPicPr>
          <p:cNvPr id="2" name="Gráfico 1">
            <a:extLst>
              <a:ext uri="{FF2B5EF4-FFF2-40B4-BE49-F238E27FC236}">
                <a16:creationId xmlns:a16="http://schemas.microsoft.com/office/drawing/2014/main" id="{ECADF309-5276-4BCA-840A-5331B411185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42572" y="2622550"/>
            <a:ext cx="1706063" cy="1612900"/>
          </a:xfrm>
          <a:prstGeom prst="rect">
            <a:avLst/>
          </a:prstGeom>
        </p:spPr>
      </p:pic>
    </p:spTree>
    <p:extLst>
      <p:ext uri="{BB962C8B-B14F-4D97-AF65-F5344CB8AC3E}">
        <p14:creationId xmlns:p14="http://schemas.microsoft.com/office/powerpoint/2010/main" val="3034430143"/>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Symbol Green">
    <p:bg>
      <p:bgPr>
        <a:solidFill>
          <a:schemeClr val="tx2"/>
        </a:solidFill>
        <a:effectLst/>
      </p:bgPr>
    </p:bg>
    <p:spTree>
      <p:nvGrpSpPr>
        <p:cNvPr id="1" name=""/>
        <p:cNvGrpSpPr/>
        <p:nvPr/>
      </p:nvGrpSpPr>
      <p:grpSpPr>
        <a:xfrm>
          <a:off x="0" y="0"/>
          <a:ext cx="0" cy="0"/>
          <a:chOff x="0" y="0"/>
          <a:chExt cx="0" cy="0"/>
        </a:xfrm>
      </p:grpSpPr>
      <p:pic>
        <p:nvPicPr>
          <p:cNvPr id="2" name="Gráfico 1">
            <a:extLst>
              <a:ext uri="{FF2B5EF4-FFF2-40B4-BE49-F238E27FC236}">
                <a16:creationId xmlns:a16="http://schemas.microsoft.com/office/drawing/2014/main" id="{1876BB3C-AA57-D420-4861-FBD3D021574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46491" y="2622550"/>
            <a:ext cx="1706064" cy="1612901"/>
          </a:xfrm>
          <a:prstGeom prst="rect">
            <a:avLst/>
          </a:prstGeom>
        </p:spPr>
      </p:pic>
    </p:spTree>
    <p:extLst>
      <p:ext uri="{BB962C8B-B14F-4D97-AF65-F5344CB8AC3E}">
        <p14:creationId xmlns:p14="http://schemas.microsoft.com/office/powerpoint/2010/main" val="20295741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Blank">
    <p:bg>
      <p:bgPr>
        <a:solidFill>
          <a:schemeClr val="bg1"/>
        </a:solidFill>
        <a:effectLst/>
      </p:bgPr>
    </p:bg>
    <p:spTree>
      <p:nvGrpSpPr>
        <p:cNvPr id="1" name=""/>
        <p:cNvGrpSpPr/>
        <p:nvPr/>
      </p:nvGrpSpPr>
      <p:grpSpPr>
        <a:xfrm>
          <a:off x="0" y="0"/>
          <a:ext cx="0" cy="0"/>
          <a:chOff x="0" y="0"/>
          <a:chExt cx="0" cy="0"/>
        </a:xfrm>
      </p:grpSpPr>
      <p:sp>
        <p:nvSpPr>
          <p:cNvPr id="5" name="Marcador de número de diapositiva 5">
            <a:extLst>
              <a:ext uri="{FF2B5EF4-FFF2-40B4-BE49-F238E27FC236}">
                <a16:creationId xmlns:a16="http://schemas.microsoft.com/office/drawing/2014/main" id="{3E4CCDF6-B850-E87E-9DF5-E8CF529034F1}"/>
              </a:ext>
            </a:extLst>
          </p:cNvPr>
          <p:cNvSpPr>
            <a:spLocks noGrp="1"/>
          </p:cNvSpPr>
          <p:nvPr>
            <p:ph type="sldNum" sz="quarter" idx="4"/>
          </p:nvPr>
        </p:nvSpPr>
        <p:spPr>
          <a:xfrm>
            <a:off x="11164831" y="6453336"/>
            <a:ext cx="619949" cy="240553"/>
          </a:xfrm>
          <a:prstGeom prst="rect">
            <a:avLst/>
          </a:prstGeom>
        </p:spPr>
        <p:txBody>
          <a:bodyPr anchor="b"/>
          <a:lstStyle>
            <a:lvl1pPr algn="r">
              <a:defRPr sz="600" b="0" i="0">
                <a:solidFill>
                  <a:schemeClr val="tx2"/>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stStyle>
          <a:p>
            <a:fld id="{92A49E42-579D-0A4D-A382-D64C66A04E33}" type="slidenum">
              <a:rPr lang="en-US" smtClean="0"/>
              <a:pPr/>
              <a:t>‹N°›</a:t>
            </a:fld>
            <a:endParaRPr lang="en-US" dirty="0"/>
          </a:p>
        </p:txBody>
      </p:sp>
      <p:sp>
        <p:nvSpPr>
          <p:cNvPr id="2" name="CuadroTexto 1">
            <a:extLst>
              <a:ext uri="{FF2B5EF4-FFF2-40B4-BE49-F238E27FC236}">
                <a16:creationId xmlns:a16="http://schemas.microsoft.com/office/drawing/2014/main" id="{2614C848-8922-A25B-1109-44ED20D6E31F}"/>
              </a:ext>
            </a:extLst>
          </p:cNvPr>
          <p:cNvSpPr txBox="1"/>
          <p:nvPr userDrawn="1"/>
        </p:nvSpPr>
        <p:spPr>
          <a:xfrm>
            <a:off x="561409" y="6493398"/>
            <a:ext cx="0" cy="0"/>
          </a:xfrm>
          <a:prstGeom prst="rect">
            <a:avLst/>
          </a:prstGeom>
          <a:noFill/>
        </p:spPr>
        <p:txBody>
          <a:bodyPr wrap="none" lIns="0" tIns="0" rIns="0" bIns="0" rtlCol="0">
            <a:noAutofit/>
          </a:bodyPr>
          <a:lstStyle/>
          <a:p>
            <a:pPr algn="l"/>
            <a:endParaRPr lang="en-GB" sz="1000" dirty="0" err="1">
              <a:solidFill>
                <a:schemeClr val="accent4"/>
              </a:solidFill>
              <a:latin typeface="IberPangea Text Light" panose="020B0404000000000000" pitchFamily="34" charset="0"/>
              <a:ea typeface="IberPangea Text Light" panose="020B0404000000000000" pitchFamily="34" charset="0"/>
              <a:cs typeface="IberPangea Text Light" panose="020B0404000000000000" pitchFamily="34" charset="0"/>
            </a:endParaRPr>
          </a:p>
        </p:txBody>
      </p:sp>
    </p:spTree>
    <p:extLst>
      <p:ext uri="{BB962C8B-B14F-4D97-AF65-F5344CB8AC3E}">
        <p14:creationId xmlns:p14="http://schemas.microsoft.com/office/powerpoint/2010/main" val="205640928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Blank">
    <p:bg>
      <p:bgPr>
        <a:solidFill>
          <a:srgbClr val="00A443"/>
        </a:solidFill>
        <a:effectLst/>
      </p:bgPr>
    </p:bg>
    <p:spTree>
      <p:nvGrpSpPr>
        <p:cNvPr id="1" name=""/>
        <p:cNvGrpSpPr/>
        <p:nvPr/>
      </p:nvGrpSpPr>
      <p:grpSpPr>
        <a:xfrm>
          <a:off x="0" y="0"/>
          <a:ext cx="0" cy="0"/>
          <a:chOff x="0" y="0"/>
          <a:chExt cx="0" cy="0"/>
        </a:xfrm>
      </p:grpSpPr>
      <p:sp>
        <p:nvSpPr>
          <p:cNvPr id="5" name="Marcador de número de diapositiva 5">
            <a:extLst>
              <a:ext uri="{FF2B5EF4-FFF2-40B4-BE49-F238E27FC236}">
                <a16:creationId xmlns:a16="http://schemas.microsoft.com/office/drawing/2014/main" id="{3E4CCDF6-B850-E87E-9DF5-E8CF529034F1}"/>
              </a:ext>
            </a:extLst>
          </p:cNvPr>
          <p:cNvSpPr>
            <a:spLocks noGrp="1"/>
          </p:cNvSpPr>
          <p:nvPr>
            <p:ph type="sldNum" sz="quarter" idx="4"/>
          </p:nvPr>
        </p:nvSpPr>
        <p:spPr>
          <a:xfrm>
            <a:off x="11164831" y="6453336"/>
            <a:ext cx="619949" cy="240553"/>
          </a:xfrm>
          <a:prstGeom prst="rect">
            <a:avLst/>
          </a:prstGeom>
        </p:spPr>
        <p:txBody>
          <a:bodyPr anchor="b"/>
          <a:lstStyle>
            <a:lvl1pPr algn="r">
              <a:defRPr sz="600" b="0" i="0">
                <a:solidFill>
                  <a:schemeClr val="bg1"/>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stStyle>
          <a:p>
            <a:fld id="{92A49E42-579D-0A4D-A382-D64C66A04E33}" type="slidenum">
              <a:rPr lang="en-US" smtClean="0"/>
              <a:pPr/>
              <a:t>‹N°›</a:t>
            </a:fld>
            <a:endParaRPr lang="en-US" dirty="0"/>
          </a:p>
        </p:txBody>
      </p:sp>
      <p:sp>
        <p:nvSpPr>
          <p:cNvPr id="2" name="CuadroTexto 1">
            <a:extLst>
              <a:ext uri="{FF2B5EF4-FFF2-40B4-BE49-F238E27FC236}">
                <a16:creationId xmlns:a16="http://schemas.microsoft.com/office/drawing/2014/main" id="{2614C848-8922-A25B-1109-44ED20D6E31F}"/>
              </a:ext>
            </a:extLst>
          </p:cNvPr>
          <p:cNvSpPr txBox="1"/>
          <p:nvPr userDrawn="1"/>
        </p:nvSpPr>
        <p:spPr>
          <a:xfrm>
            <a:off x="561409" y="6493398"/>
            <a:ext cx="0" cy="0"/>
          </a:xfrm>
          <a:prstGeom prst="rect">
            <a:avLst/>
          </a:prstGeom>
          <a:noFill/>
        </p:spPr>
        <p:txBody>
          <a:bodyPr wrap="none" lIns="0" tIns="0" rIns="0" bIns="0" rtlCol="0">
            <a:noAutofit/>
          </a:bodyPr>
          <a:lstStyle/>
          <a:p>
            <a:pPr algn="l"/>
            <a:endParaRPr lang="en-GB" sz="1000" dirty="0" err="1">
              <a:solidFill>
                <a:schemeClr val="accent4"/>
              </a:solidFill>
              <a:latin typeface="IberPangea Text Light" panose="020B0404000000000000" pitchFamily="34" charset="0"/>
              <a:ea typeface="IberPangea Text Light" panose="020B0404000000000000" pitchFamily="34" charset="0"/>
              <a:cs typeface="IberPangea Text Light" panose="020B0404000000000000" pitchFamily="34" charset="0"/>
            </a:endParaRPr>
          </a:p>
        </p:txBody>
      </p:sp>
      <p:grpSp>
        <p:nvGrpSpPr>
          <p:cNvPr id="3" name="Grupo 2">
            <a:extLst>
              <a:ext uri="{FF2B5EF4-FFF2-40B4-BE49-F238E27FC236}">
                <a16:creationId xmlns:a16="http://schemas.microsoft.com/office/drawing/2014/main" id="{B18945FA-3432-B7AA-6BD8-1F6B33CD0509}"/>
              </a:ext>
            </a:extLst>
          </p:cNvPr>
          <p:cNvGrpSpPr/>
          <p:nvPr userDrawn="1"/>
        </p:nvGrpSpPr>
        <p:grpSpPr>
          <a:xfrm>
            <a:off x="404912" y="6288889"/>
            <a:ext cx="359979" cy="328590"/>
            <a:chOff x="809771" y="12577778"/>
            <a:chExt cx="719911" cy="657179"/>
          </a:xfrm>
        </p:grpSpPr>
        <p:sp>
          <p:nvSpPr>
            <p:cNvPr id="4" name="Forma libre 4">
              <a:extLst>
                <a:ext uri="{FF2B5EF4-FFF2-40B4-BE49-F238E27FC236}">
                  <a16:creationId xmlns:a16="http://schemas.microsoft.com/office/drawing/2014/main" id="{30DD0832-6D0F-FFCD-D68F-29293D940902}"/>
                </a:ext>
              </a:extLst>
            </p:cNvPr>
            <p:cNvSpPr/>
            <p:nvPr userDrawn="1"/>
          </p:nvSpPr>
          <p:spPr>
            <a:xfrm>
              <a:off x="1197118" y="12577778"/>
              <a:ext cx="332564" cy="531900"/>
            </a:xfrm>
            <a:custGeom>
              <a:avLst/>
              <a:gdLst>
                <a:gd name="connsiteX0" fmla="*/ 0 w 332564"/>
                <a:gd name="connsiteY0" fmla="*/ 379208 h 531900"/>
                <a:gd name="connsiteX1" fmla="*/ 44132 w 332564"/>
                <a:gd name="connsiteY1" fmla="*/ 486470 h 531900"/>
                <a:gd name="connsiteX2" fmla="*/ 220290 w 332564"/>
                <a:gd name="connsiteY2" fmla="*/ 515260 h 531900"/>
                <a:gd name="connsiteX3" fmla="*/ 273206 w 332564"/>
                <a:gd name="connsiteY3" fmla="*/ 0 h 531900"/>
                <a:gd name="connsiteX4" fmla="*/ 0 w 332564"/>
                <a:gd name="connsiteY4" fmla="*/ 379208 h 5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564" h="531900">
                  <a:moveTo>
                    <a:pt x="0" y="379208"/>
                  </a:moveTo>
                  <a:cubicBezTo>
                    <a:pt x="-60" y="419371"/>
                    <a:pt x="15804" y="457928"/>
                    <a:pt x="44132" y="486470"/>
                  </a:cubicBezTo>
                  <a:cubicBezTo>
                    <a:pt x="98763" y="540970"/>
                    <a:pt x="172993" y="540891"/>
                    <a:pt x="220290" y="515260"/>
                  </a:cubicBezTo>
                  <a:cubicBezTo>
                    <a:pt x="278324" y="483891"/>
                    <a:pt x="408424" y="389918"/>
                    <a:pt x="273206" y="0"/>
                  </a:cubicBezTo>
                  <a:cubicBezTo>
                    <a:pt x="273312" y="184051"/>
                    <a:pt x="0" y="202762"/>
                    <a:pt x="0" y="379208"/>
                  </a:cubicBezTo>
                  <a:close/>
                </a:path>
              </a:pathLst>
            </a:custGeom>
            <a:solidFill>
              <a:schemeClr val="bg1"/>
            </a:solidFill>
            <a:ln w="2619" cap="flat">
              <a:noFill/>
              <a:prstDash val="solid"/>
              <a:miter/>
            </a:ln>
          </p:spPr>
          <p:txBody>
            <a:bodyPr rtlCol="0" anchor="ctr"/>
            <a:lstStyle/>
            <a:p>
              <a:endParaRPr lang="en-GB" sz="900" b="0" i="0" dirty="0">
                <a:latin typeface="IberPangea Text Light" panose="020B0404000000000000" pitchFamily="34" charset="0"/>
              </a:endParaRPr>
            </a:p>
          </p:txBody>
        </p:sp>
        <p:sp>
          <p:nvSpPr>
            <p:cNvPr id="6" name="Forma libre 6">
              <a:extLst>
                <a:ext uri="{FF2B5EF4-FFF2-40B4-BE49-F238E27FC236}">
                  <a16:creationId xmlns:a16="http://schemas.microsoft.com/office/drawing/2014/main" id="{5F234795-B86B-4153-11AB-208F8229D1F4}"/>
                </a:ext>
              </a:extLst>
            </p:cNvPr>
            <p:cNvSpPr/>
            <p:nvPr userDrawn="1"/>
          </p:nvSpPr>
          <p:spPr>
            <a:xfrm>
              <a:off x="1003471" y="12577778"/>
              <a:ext cx="318050" cy="531877"/>
            </a:xfrm>
            <a:custGeom>
              <a:avLst/>
              <a:gdLst>
                <a:gd name="connsiteX0" fmla="*/ 318050 w 318050"/>
                <a:gd name="connsiteY0" fmla="*/ 161131 h 531877"/>
                <a:gd name="connsiteX1" fmla="*/ 273206 w 318050"/>
                <a:gd name="connsiteY1" fmla="*/ 0 h 531877"/>
                <a:gd name="connsiteX2" fmla="*/ 0 w 318050"/>
                <a:gd name="connsiteY2" fmla="*/ 379208 h 531877"/>
                <a:gd name="connsiteX3" fmla="*/ 44132 w 318050"/>
                <a:gd name="connsiteY3" fmla="*/ 486470 h 531877"/>
                <a:gd name="connsiteX4" fmla="*/ 220290 w 318050"/>
                <a:gd name="connsiteY4" fmla="*/ 515260 h 531877"/>
                <a:gd name="connsiteX5" fmla="*/ 318050 w 318050"/>
                <a:gd name="connsiteY5" fmla="*/ 161131 h 531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8050" h="531877">
                  <a:moveTo>
                    <a:pt x="318050" y="161131"/>
                  </a:moveTo>
                  <a:cubicBezTo>
                    <a:pt x="309081" y="112894"/>
                    <a:pt x="294705" y="63500"/>
                    <a:pt x="273206" y="0"/>
                  </a:cubicBezTo>
                  <a:cubicBezTo>
                    <a:pt x="273206" y="184051"/>
                    <a:pt x="0" y="202762"/>
                    <a:pt x="0" y="379208"/>
                  </a:cubicBezTo>
                  <a:cubicBezTo>
                    <a:pt x="-60" y="419371"/>
                    <a:pt x="15804" y="457928"/>
                    <a:pt x="44132" y="486470"/>
                  </a:cubicBezTo>
                  <a:cubicBezTo>
                    <a:pt x="98789" y="540970"/>
                    <a:pt x="173573" y="540839"/>
                    <a:pt x="220290" y="515260"/>
                  </a:cubicBezTo>
                  <a:cubicBezTo>
                    <a:pt x="111425" y="399708"/>
                    <a:pt x="149832" y="265946"/>
                    <a:pt x="318050" y="161131"/>
                  </a:cubicBezTo>
                  <a:close/>
                </a:path>
              </a:pathLst>
            </a:custGeom>
            <a:solidFill>
              <a:schemeClr val="bg1"/>
            </a:solidFill>
            <a:ln w="2619" cap="flat">
              <a:noFill/>
              <a:prstDash val="solid"/>
              <a:miter/>
            </a:ln>
          </p:spPr>
          <p:txBody>
            <a:bodyPr rtlCol="0" anchor="ctr"/>
            <a:lstStyle/>
            <a:p>
              <a:endParaRPr lang="en-GB" sz="900" b="0" i="0" dirty="0">
                <a:latin typeface="IberPangea Text Light" panose="020B0404000000000000" pitchFamily="34" charset="0"/>
              </a:endParaRPr>
            </a:p>
          </p:txBody>
        </p:sp>
        <p:sp>
          <p:nvSpPr>
            <p:cNvPr id="7" name="Forma libre 7">
              <a:extLst>
                <a:ext uri="{FF2B5EF4-FFF2-40B4-BE49-F238E27FC236}">
                  <a16:creationId xmlns:a16="http://schemas.microsoft.com/office/drawing/2014/main" id="{A02F2507-4881-FC31-288C-AAC62BFB6A69}"/>
                </a:ext>
              </a:extLst>
            </p:cNvPr>
            <p:cNvSpPr/>
            <p:nvPr userDrawn="1"/>
          </p:nvSpPr>
          <p:spPr>
            <a:xfrm>
              <a:off x="809771" y="12577778"/>
              <a:ext cx="318076" cy="657179"/>
            </a:xfrm>
            <a:custGeom>
              <a:avLst/>
              <a:gdLst>
                <a:gd name="connsiteX0" fmla="*/ 318076 w 318076"/>
                <a:gd name="connsiteY0" fmla="*/ 161131 h 657179"/>
                <a:gd name="connsiteX1" fmla="*/ 273232 w 318076"/>
                <a:gd name="connsiteY1" fmla="*/ 0 h 657179"/>
                <a:gd name="connsiteX2" fmla="*/ 0 w 318076"/>
                <a:gd name="connsiteY2" fmla="*/ 379208 h 657179"/>
                <a:gd name="connsiteX3" fmla="*/ 73492 w 318076"/>
                <a:gd name="connsiteY3" fmla="*/ 509549 h 657179"/>
                <a:gd name="connsiteX4" fmla="*/ 66527 w 318076"/>
                <a:gd name="connsiteY4" fmla="*/ 657180 h 657179"/>
                <a:gd name="connsiteX5" fmla="*/ 101559 w 318076"/>
                <a:gd name="connsiteY5" fmla="*/ 651390 h 657179"/>
                <a:gd name="connsiteX6" fmla="*/ 96045 w 318076"/>
                <a:gd name="connsiteY6" fmla="*/ 520812 h 657179"/>
                <a:gd name="connsiteX7" fmla="*/ 220316 w 318076"/>
                <a:gd name="connsiteY7" fmla="*/ 515260 h 657179"/>
                <a:gd name="connsiteX8" fmla="*/ 318076 w 318076"/>
                <a:gd name="connsiteY8" fmla="*/ 161131 h 657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8076" h="657179">
                  <a:moveTo>
                    <a:pt x="318076" y="161131"/>
                  </a:moveTo>
                  <a:cubicBezTo>
                    <a:pt x="309081" y="112894"/>
                    <a:pt x="294705" y="63500"/>
                    <a:pt x="273232" y="0"/>
                  </a:cubicBezTo>
                  <a:cubicBezTo>
                    <a:pt x="273232" y="184051"/>
                    <a:pt x="0" y="202762"/>
                    <a:pt x="0" y="379208"/>
                  </a:cubicBezTo>
                  <a:cubicBezTo>
                    <a:pt x="0" y="469707"/>
                    <a:pt x="73492" y="509549"/>
                    <a:pt x="73492" y="509549"/>
                  </a:cubicBezTo>
                  <a:cubicBezTo>
                    <a:pt x="62106" y="557915"/>
                    <a:pt x="59745" y="607959"/>
                    <a:pt x="66527" y="657180"/>
                  </a:cubicBezTo>
                  <a:lnTo>
                    <a:pt x="101559" y="651390"/>
                  </a:lnTo>
                  <a:cubicBezTo>
                    <a:pt x="84439" y="591917"/>
                    <a:pt x="94938" y="527154"/>
                    <a:pt x="96045" y="520812"/>
                  </a:cubicBezTo>
                  <a:cubicBezTo>
                    <a:pt x="140890" y="538733"/>
                    <a:pt x="187132" y="533417"/>
                    <a:pt x="220316" y="515260"/>
                  </a:cubicBezTo>
                  <a:cubicBezTo>
                    <a:pt x="111451" y="399708"/>
                    <a:pt x="149858" y="265946"/>
                    <a:pt x="318076" y="161131"/>
                  </a:cubicBezTo>
                  <a:close/>
                </a:path>
              </a:pathLst>
            </a:custGeom>
            <a:solidFill>
              <a:schemeClr val="bg1"/>
            </a:solidFill>
            <a:ln w="2619" cap="flat">
              <a:noFill/>
              <a:prstDash val="solid"/>
              <a:miter/>
            </a:ln>
          </p:spPr>
          <p:txBody>
            <a:bodyPr rtlCol="0" anchor="ctr"/>
            <a:lstStyle/>
            <a:p>
              <a:endParaRPr lang="en-GB" sz="900" b="0" i="0" dirty="0">
                <a:latin typeface="IberPangea Text Light" panose="020B0404000000000000" pitchFamily="34" charset="0"/>
              </a:endParaRPr>
            </a:p>
          </p:txBody>
        </p:sp>
      </p:grpSp>
    </p:spTree>
    <p:extLst>
      <p:ext uri="{BB962C8B-B14F-4D97-AF65-F5344CB8AC3E}">
        <p14:creationId xmlns:p14="http://schemas.microsoft.com/office/powerpoint/2010/main" val="240674119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Diagram ">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1969847-35B6-B0B5-56CB-CA233A723946}"/>
              </a:ext>
            </a:extLst>
          </p:cNvPr>
          <p:cNvSpPr>
            <a:spLocks noGrp="1"/>
          </p:cNvSpPr>
          <p:nvPr>
            <p:ph type="body" sz="quarter" idx="26" hasCustomPrompt="1"/>
          </p:nvPr>
        </p:nvSpPr>
        <p:spPr>
          <a:xfrm>
            <a:off x="407220" y="2777400"/>
            <a:ext cx="3006127" cy="3528219"/>
          </a:xfrm>
        </p:spPr>
        <p:txBody>
          <a:bodyPr/>
          <a:lstStyle/>
          <a:p>
            <a:pPr lvl="0"/>
            <a:r>
              <a:rPr lang="en-US" noProof="0"/>
              <a:t>Click to modify the pattern title style</a:t>
            </a:r>
          </a:p>
          <a:p>
            <a:pPr lvl="1"/>
            <a:r>
              <a:rPr lang="en-US" noProof="0"/>
              <a:t>Second Level</a:t>
            </a:r>
          </a:p>
          <a:p>
            <a:pPr lvl="2"/>
            <a:r>
              <a:rPr lang="en-US"/>
              <a:t>Third</a:t>
            </a:r>
            <a:r>
              <a:rPr lang="en-US" noProof="0"/>
              <a:t> Level</a:t>
            </a:r>
          </a:p>
          <a:p>
            <a:pPr lvl="3"/>
            <a:r>
              <a:rPr lang="en-US"/>
              <a:t>Fourth</a:t>
            </a:r>
            <a:r>
              <a:rPr lang="en-US" noProof="0"/>
              <a:t> Level</a:t>
            </a:r>
          </a:p>
          <a:p>
            <a:pPr lvl="4"/>
            <a:r>
              <a:rPr lang="en-US"/>
              <a:t>Fifth</a:t>
            </a:r>
            <a:r>
              <a:rPr lang="en-US" noProof="0"/>
              <a:t> Level</a:t>
            </a:r>
            <a:endParaRPr lang="en-US" noProof="0" dirty="0"/>
          </a:p>
        </p:txBody>
      </p:sp>
      <p:sp>
        <p:nvSpPr>
          <p:cNvPr id="7" name="Picture Placeholder 6">
            <a:extLst>
              <a:ext uri="{FF2B5EF4-FFF2-40B4-BE49-F238E27FC236}">
                <a16:creationId xmlns:a16="http://schemas.microsoft.com/office/drawing/2014/main" id="{39CEEF4A-7598-08FC-4508-B7EB08BD0A5A}"/>
              </a:ext>
            </a:extLst>
          </p:cNvPr>
          <p:cNvSpPr>
            <a:spLocks noGrp="1"/>
          </p:cNvSpPr>
          <p:nvPr>
            <p:ph type="pic" sz="quarter" idx="13" hasCustomPrompt="1"/>
          </p:nvPr>
        </p:nvSpPr>
        <p:spPr>
          <a:xfrm>
            <a:off x="6743891" y="404812"/>
            <a:ext cx="5040888" cy="5904508"/>
          </a:xfrm>
          <a:prstGeom prst="roundRect">
            <a:avLst>
              <a:gd name="adj" fmla="val 1974"/>
            </a:avLst>
          </a:prstGeom>
        </p:spPr>
        <p:txBody>
          <a:bodyPr/>
          <a:lstStyle/>
          <a:p>
            <a:r>
              <a:rPr lang="en-US"/>
              <a:t>Click on the icon to add an image</a:t>
            </a:r>
            <a:endParaRPr lang="en-US" dirty="0"/>
          </a:p>
        </p:txBody>
      </p:sp>
      <p:sp>
        <p:nvSpPr>
          <p:cNvPr id="9" name="Text Placeholder 32">
            <a:extLst>
              <a:ext uri="{FF2B5EF4-FFF2-40B4-BE49-F238E27FC236}">
                <a16:creationId xmlns:a16="http://schemas.microsoft.com/office/drawing/2014/main" id="{C9179BF4-1D27-9C70-FF1F-C39F60EB1322}"/>
              </a:ext>
            </a:extLst>
          </p:cNvPr>
          <p:cNvSpPr>
            <a:spLocks noGrp="1"/>
          </p:cNvSpPr>
          <p:nvPr>
            <p:ph type="body" sz="quarter" idx="19" hasCustomPrompt="1"/>
          </p:nvPr>
        </p:nvSpPr>
        <p:spPr>
          <a:xfrm>
            <a:off x="407220" y="1539551"/>
            <a:ext cx="3006127" cy="333699"/>
          </a:xfrm>
          <a:prstGeom prst="rect">
            <a:avLst/>
          </a:prstGeom>
        </p:spPr>
        <p:txBody>
          <a:bodyPr>
            <a:normAutofit/>
          </a:bodyPr>
          <a:lstStyle>
            <a:lvl1pPr>
              <a:defRPr sz="1200" b="0" i="0">
                <a:solidFill>
                  <a:schemeClr val="tx2"/>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stStyle>
          <a:p>
            <a:pPr lvl="0"/>
            <a:r>
              <a:rPr lang="en-US" dirty="0"/>
              <a:t>Click here to add your Section Subtitle</a:t>
            </a:r>
          </a:p>
        </p:txBody>
      </p:sp>
      <p:sp>
        <p:nvSpPr>
          <p:cNvPr id="4" name="Marcador de número de diapositiva 5">
            <a:extLst>
              <a:ext uri="{FF2B5EF4-FFF2-40B4-BE49-F238E27FC236}">
                <a16:creationId xmlns:a16="http://schemas.microsoft.com/office/drawing/2014/main" id="{4141D2F5-B474-929C-175A-FF8182E428A9}"/>
              </a:ext>
            </a:extLst>
          </p:cNvPr>
          <p:cNvSpPr>
            <a:spLocks noGrp="1"/>
          </p:cNvSpPr>
          <p:nvPr>
            <p:ph type="sldNum" sz="quarter" idx="4"/>
          </p:nvPr>
        </p:nvSpPr>
        <p:spPr>
          <a:xfrm>
            <a:off x="11164831" y="6453336"/>
            <a:ext cx="619949" cy="240553"/>
          </a:xfrm>
          <a:prstGeom prst="rect">
            <a:avLst/>
          </a:prstGeom>
        </p:spPr>
        <p:txBody>
          <a:bodyPr anchor="b"/>
          <a:lstStyle>
            <a:lvl1pPr algn="r">
              <a:defRPr sz="600" b="0" i="0">
                <a:solidFill>
                  <a:schemeClr val="tx2"/>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stStyle>
          <a:p>
            <a:fld id="{92A49E42-579D-0A4D-A382-D64C66A04E33}" type="slidenum">
              <a:rPr lang="en-US" smtClean="0"/>
              <a:pPr/>
              <a:t>‹N°›</a:t>
            </a:fld>
            <a:endParaRPr lang="en-US" dirty="0"/>
          </a:p>
        </p:txBody>
      </p:sp>
      <p:sp>
        <p:nvSpPr>
          <p:cNvPr id="2" name="Title 1">
            <a:extLst>
              <a:ext uri="{FF2B5EF4-FFF2-40B4-BE49-F238E27FC236}">
                <a16:creationId xmlns:a16="http://schemas.microsoft.com/office/drawing/2014/main" id="{FE700F6B-AA5E-2A59-997F-81C17AF88A61}"/>
              </a:ext>
            </a:extLst>
          </p:cNvPr>
          <p:cNvSpPr>
            <a:spLocks noGrp="1"/>
          </p:cNvSpPr>
          <p:nvPr>
            <p:ph type="title" hasCustomPrompt="1"/>
          </p:nvPr>
        </p:nvSpPr>
        <p:spPr/>
        <p:txBody>
          <a:bodyPr/>
          <a:lstStyle/>
          <a:p>
            <a:r>
              <a:rPr lang="en-US"/>
              <a:t>Click to modify the pattern title style</a:t>
            </a:r>
            <a:endParaRPr lang="en-US" dirty="0"/>
          </a:p>
        </p:txBody>
      </p:sp>
      <p:sp>
        <p:nvSpPr>
          <p:cNvPr id="3" name="Text Placeholder 4">
            <a:extLst>
              <a:ext uri="{FF2B5EF4-FFF2-40B4-BE49-F238E27FC236}">
                <a16:creationId xmlns:a16="http://schemas.microsoft.com/office/drawing/2014/main" id="{2289C43B-E4B2-E05C-331E-30757051A5E2}"/>
              </a:ext>
            </a:extLst>
          </p:cNvPr>
          <p:cNvSpPr>
            <a:spLocks noGrp="1"/>
          </p:cNvSpPr>
          <p:nvPr>
            <p:ph type="body" sz="quarter" idx="27" hasCustomPrompt="1"/>
          </p:nvPr>
        </p:nvSpPr>
        <p:spPr>
          <a:xfrm>
            <a:off x="3720151" y="2777400"/>
            <a:ext cx="2375849" cy="651600"/>
          </a:xfrm>
        </p:spPr>
        <p:txBody>
          <a:bodyPr/>
          <a:lstStyle>
            <a:lvl1pPr>
              <a:defRPr sz="1200">
                <a:solidFill>
                  <a:schemeClr val="tx2"/>
                </a:solidFill>
              </a:defRPr>
            </a:lvl1pPr>
          </a:lstStyle>
          <a:p>
            <a:pPr lvl="0"/>
            <a:r>
              <a:rPr lang="en-US" noProof="0" dirty="0"/>
              <a:t>Click to modify the pattern title style</a:t>
            </a:r>
          </a:p>
        </p:txBody>
      </p:sp>
      <p:sp>
        <p:nvSpPr>
          <p:cNvPr id="6" name="Text Placeholder 4">
            <a:extLst>
              <a:ext uri="{FF2B5EF4-FFF2-40B4-BE49-F238E27FC236}">
                <a16:creationId xmlns:a16="http://schemas.microsoft.com/office/drawing/2014/main" id="{265A89C9-0515-10E9-2314-8CF56150FDA3}"/>
              </a:ext>
            </a:extLst>
          </p:cNvPr>
          <p:cNvSpPr>
            <a:spLocks noGrp="1"/>
          </p:cNvSpPr>
          <p:nvPr>
            <p:ph type="body" sz="quarter" idx="28" hasCustomPrompt="1"/>
          </p:nvPr>
        </p:nvSpPr>
        <p:spPr>
          <a:xfrm>
            <a:off x="3720151" y="3739093"/>
            <a:ext cx="2375849" cy="651600"/>
          </a:xfrm>
        </p:spPr>
        <p:txBody>
          <a:bodyPr/>
          <a:lstStyle>
            <a:lvl1pPr>
              <a:defRPr sz="1200">
                <a:solidFill>
                  <a:schemeClr val="tx2"/>
                </a:solidFill>
              </a:defRPr>
            </a:lvl1pPr>
          </a:lstStyle>
          <a:p>
            <a:pPr lvl="0"/>
            <a:r>
              <a:rPr lang="en-US" noProof="0" dirty="0"/>
              <a:t>Click to modify the pattern title style</a:t>
            </a:r>
          </a:p>
        </p:txBody>
      </p:sp>
      <p:sp>
        <p:nvSpPr>
          <p:cNvPr id="8" name="Text Placeholder 4">
            <a:extLst>
              <a:ext uri="{FF2B5EF4-FFF2-40B4-BE49-F238E27FC236}">
                <a16:creationId xmlns:a16="http://schemas.microsoft.com/office/drawing/2014/main" id="{F288031A-7E16-3B1B-E59C-5458E1F8C77A}"/>
              </a:ext>
            </a:extLst>
          </p:cNvPr>
          <p:cNvSpPr>
            <a:spLocks noGrp="1"/>
          </p:cNvSpPr>
          <p:nvPr>
            <p:ph type="body" sz="quarter" idx="29" hasCustomPrompt="1"/>
          </p:nvPr>
        </p:nvSpPr>
        <p:spPr>
          <a:xfrm>
            <a:off x="3720151" y="4700785"/>
            <a:ext cx="2375849" cy="651600"/>
          </a:xfrm>
        </p:spPr>
        <p:txBody>
          <a:bodyPr/>
          <a:lstStyle>
            <a:lvl1pPr>
              <a:defRPr sz="1200">
                <a:solidFill>
                  <a:schemeClr val="tx2"/>
                </a:solidFill>
              </a:defRPr>
            </a:lvl1pPr>
          </a:lstStyle>
          <a:p>
            <a:pPr lvl="0"/>
            <a:r>
              <a:rPr lang="en-US" noProof="0" dirty="0"/>
              <a:t>Click to modify the pattern title style</a:t>
            </a:r>
          </a:p>
        </p:txBody>
      </p:sp>
      <p:sp>
        <p:nvSpPr>
          <p:cNvPr id="12" name="Text Placeholder 4">
            <a:extLst>
              <a:ext uri="{FF2B5EF4-FFF2-40B4-BE49-F238E27FC236}">
                <a16:creationId xmlns:a16="http://schemas.microsoft.com/office/drawing/2014/main" id="{D46E9355-0AF1-76C4-5055-09B6B9F3BD46}"/>
              </a:ext>
            </a:extLst>
          </p:cNvPr>
          <p:cNvSpPr>
            <a:spLocks noGrp="1"/>
          </p:cNvSpPr>
          <p:nvPr>
            <p:ph type="body" sz="quarter" idx="30" hasCustomPrompt="1"/>
          </p:nvPr>
        </p:nvSpPr>
        <p:spPr>
          <a:xfrm>
            <a:off x="3720151" y="5662477"/>
            <a:ext cx="2375849" cy="651600"/>
          </a:xfrm>
        </p:spPr>
        <p:txBody>
          <a:bodyPr/>
          <a:lstStyle>
            <a:lvl1pPr>
              <a:defRPr sz="1200">
                <a:solidFill>
                  <a:schemeClr val="tx2"/>
                </a:solidFill>
              </a:defRPr>
            </a:lvl1pPr>
          </a:lstStyle>
          <a:p>
            <a:pPr lvl="0"/>
            <a:r>
              <a:rPr lang="en-US" noProof="0" dirty="0"/>
              <a:t>Click to modify the pattern title style</a:t>
            </a:r>
          </a:p>
        </p:txBody>
      </p:sp>
    </p:spTree>
    <p:extLst>
      <p:ext uri="{BB962C8B-B14F-4D97-AF65-F5344CB8AC3E}">
        <p14:creationId xmlns:p14="http://schemas.microsoft.com/office/powerpoint/2010/main" val="400090722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oxes green">
    <p:bg>
      <p:bgPr>
        <a:solidFill>
          <a:schemeClr val="bg1"/>
        </a:solidFill>
        <a:effectLst/>
      </p:bgPr>
    </p:bg>
    <p:spTree>
      <p:nvGrpSpPr>
        <p:cNvPr id="1" name=""/>
        <p:cNvGrpSpPr/>
        <p:nvPr/>
      </p:nvGrpSpPr>
      <p:grpSpPr>
        <a:xfrm>
          <a:off x="0" y="0"/>
          <a:ext cx="0" cy="0"/>
          <a:chOff x="0" y="0"/>
          <a:chExt cx="0" cy="0"/>
        </a:xfrm>
      </p:grpSpPr>
      <p:sp>
        <p:nvSpPr>
          <p:cNvPr id="5" name="Marcador de número de diapositiva 5">
            <a:extLst>
              <a:ext uri="{FF2B5EF4-FFF2-40B4-BE49-F238E27FC236}">
                <a16:creationId xmlns:a16="http://schemas.microsoft.com/office/drawing/2014/main" id="{3E4CCDF6-B850-E87E-9DF5-E8CF529034F1}"/>
              </a:ext>
            </a:extLst>
          </p:cNvPr>
          <p:cNvSpPr>
            <a:spLocks noGrp="1"/>
          </p:cNvSpPr>
          <p:nvPr>
            <p:ph type="sldNum" sz="quarter" idx="4"/>
          </p:nvPr>
        </p:nvSpPr>
        <p:spPr>
          <a:xfrm>
            <a:off x="11164831" y="6453336"/>
            <a:ext cx="619949" cy="240553"/>
          </a:xfrm>
          <a:prstGeom prst="rect">
            <a:avLst/>
          </a:prstGeom>
        </p:spPr>
        <p:txBody>
          <a:bodyPr anchor="b"/>
          <a:lstStyle>
            <a:lvl1pPr algn="r">
              <a:defRPr sz="600" b="0" i="0">
                <a:solidFill>
                  <a:schemeClr val="tx2"/>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stStyle>
          <a:p>
            <a:fld id="{92A49E42-579D-0A4D-A382-D64C66A04E33}" type="slidenum">
              <a:rPr lang="en-US" smtClean="0"/>
              <a:pPr/>
              <a:t>‹N°›</a:t>
            </a:fld>
            <a:endParaRPr lang="en-US" dirty="0"/>
          </a:p>
        </p:txBody>
      </p:sp>
      <p:sp>
        <p:nvSpPr>
          <p:cNvPr id="2" name="Rectángulo redondeado 1">
            <a:extLst>
              <a:ext uri="{FF2B5EF4-FFF2-40B4-BE49-F238E27FC236}">
                <a16:creationId xmlns:a16="http://schemas.microsoft.com/office/drawing/2014/main" id="{12B2B0C3-5176-3126-DCB3-BA93F824B0EF}"/>
              </a:ext>
            </a:extLst>
          </p:cNvPr>
          <p:cNvSpPr/>
          <p:nvPr userDrawn="1"/>
        </p:nvSpPr>
        <p:spPr>
          <a:xfrm>
            <a:off x="407220" y="404813"/>
            <a:ext cx="2730276" cy="2838392"/>
          </a:xfrm>
          <a:prstGeom prst="roundRect">
            <a:avLst>
              <a:gd name="adj" fmla="val 352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Text Placeholder 30">
            <a:extLst>
              <a:ext uri="{FF2B5EF4-FFF2-40B4-BE49-F238E27FC236}">
                <a16:creationId xmlns:a16="http://schemas.microsoft.com/office/drawing/2014/main" id="{C732B7A2-6471-FA22-671E-26B48D54CE8D}"/>
              </a:ext>
            </a:extLst>
          </p:cNvPr>
          <p:cNvSpPr>
            <a:spLocks noGrp="1"/>
          </p:cNvSpPr>
          <p:nvPr>
            <p:ph type="body" sz="quarter" idx="20" hasCustomPrompt="1"/>
          </p:nvPr>
        </p:nvSpPr>
        <p:spPr>
          <a:xfrm>
            <a:off x="590467" y="815011"/>
            <a:ext cx="2372001" cy="216024"/>
          </a:xfrm>
          <a:prstGeom prst="rect">
            <a:avLst/>
          </a:prstGeom>
        </p:spPr>
        <p:txBody>
          <a:bodyPr>
            <a:noAutofit/>
          </a:bodyPr>
          <a:lstStyle>
            <a:lvl1pPr>
              <a:defRPr sz="1600" b="0" i="0">
                <a:solidFill>
                  <a:schemeClr val="bg1"/>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r>
              <a:rPr lang="en-US" dirty="0"/>
              <a:t>Featured text</a:t>
            </a:r>
          </a:p>
        </p:txBody>
      </p:sp>
      <p:sp>
        <p:nvSpPr>
          <p:cNvPr id="12" name="Text Placeholder 30">
            <a:extLst>
              <a:ext uri="{FF2B5EF4-FFF2-40B4-BE49-F238E27FC236}">
                <a16:creationId xmlns:a16="http://schemas.microsoft.com/office/drawing/2014/main" id="{CD72F3F8-FC08-4779-B1A2-5C10D7D00551}"/>
              </a:ext>
            </a:extLst>
          </p:cNvPr>
          <p:cNvSpPr>
            <a:spLocks noGrp="1"/>
          </p:cNvSpPr>
          <p:nvPr>
            <p:ph type="body" sz="quarter" idx="21" hasCustomPrompt="1"/>
          </p:nvPr>
        </p:nvSpPr>
        <p:spPr>
          <a:xfrm>
            <a:off x="590467" y="1176036"/>
            <a:ext cx="2372001" cy="1681464"/>
          </a:xfrm>
          <a:prstGeom prst="rect">
            <a:avLst/>
          </a:prstGeom>
        </p:spPr>
        <p:txBody>
          <a:bodyPr>
            <a:normAutofit/>
          </a:bodyPr>
          <a:lstStyle>
            <a:lvl1pPr>
              <a:defRPr sz="1200" b="0" i="0">
                <a:solidFill>
                  <a:schemeClr val="bg1"/>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stStyle>
          <a:p>
            <a:pPr lvl="0"/>
            <a:r>
              <a:rPr lang="en-US" dirty="0"/>
              <a:t>Click here to edit text</a:t>
            </a:r>
          </a:p>
        </p:txBody>
      </p:sp>
      <p:sp>
        <p:nvSpPr>
          <p:cNvPr id="16" name="Rectángulo redondeado 15">
            <a:extLst>
              <a:ext uri="{FF2B5EF4-FFF2-40B4-BE49-F238E27FC236}">
                <a16:creationId xmlns:a16="http://schemas.microsoft.com/office/drawing/2014/main" id="{7BE3B255-8924-492C-BF43-9D6CD55FB239}"/>
              </a:ext>
            </a:extLst>
          </p:cNvPr>
          <p:cNvSpPr/>
          <p:nvPr userDrawn="1"/>
        </p:nvSpPr>
        <p:spPr>
          <a:xfrm>
            <a:off x="3291433" y="404813"/>
            <a:ext cx="2730276" cy="2838392"/>
          </a:xfrm>
          <a:prstGeom prst="roundRect">
            <a:avLst>
              <a:gd name="adj" fmla="val 352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Text Placeholder 30">
            <a:extLst>
              <a:ext uri="{FF2B5EF4-FFF2-40B4-BE49-F238E27FC236}">
                <a16:creationId xmlns:a16="http://schemas.microsoft.com/office/drawing/2014/main" id="{C79832B5-A390-DFE2-47CB-02104AABC29D}"/>
              </a:ext>
            </a:extLst>
          </p:cNvPr>
          <p:cNvSpPr>
            <a:spLocks noGrp="1"/>
          </p:cNvSpPr>
          <p:nvPr>
            <p:ph type="body" sz="quarter" idx="22" hasCustomPrompt="1"/>
          </p:nvPr>
        </p:nvSpPr>
        <p:spPr>
          <a:xfrm>
            <a:off x="3474680" y="815011"/>
            <a:ext cx="2372001" cy="216024"/>
          </a:xfrm>
          <a:prstGeom prst="rect">
            <a:avLst/>
          </a:prstGeom>
        </p:spPr>
        <p:txBody>
          <a:bodyPr>
            <a:noAutofit/>
          </a:bodyPr>
          <a:lstStyle>
            <a:lvl1pPr>
              <a:defRPr sz="1600" b="0" i="0">
                <a:solidFill>
                  <a:schemeClr val="bg1"/>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r>
              <a:rPr lang="en-US" dirty="0"/>
              <a:t>Featured text</a:t>
            </a:r>
          </a:p>
        </p:txBody>
      </p:sp>
      <p:sp>
        <p:nvSpPr>
          <p:cNvPr id="18" name="Text Placeholder 30">
            <a:extLst>
              <a:ext uri="{FF2B5EF4-FFF2-40B4-BE49-F238E27FC236}">
                <a16:creationId xmlns:a16="http://schemas.microsoft.com/office/drawing/2014/main" id="{F04E481F-81A8-BC27-2CDD-C4A88C54BCBC}"/>
              </a:ext>
            </a:extLst>
          </p:cNvPr>
          <p:cNvSpPr>
            <a:spLocks noGrp="1"/>
          </p:cNvSpPr>
          <p:nvPr>
            <p:ph type="body" sz="quarter" idx="23" hasCustomPrompt="1"/>
          </p:nvPr>
        </p:nvSpPr>
        <p:spPr>
          <a:xfrm>
            <a:off x="3474680" y="1176036"/>
            <a:ext cx="2372001" cy="1681464"/>
          </a:xfrm>
          <a:prstGeom prst="rect">
            <a:avLst/>
          </a:prstGeom>
        </p:spPr>
        <p:txBody>
          <a:bodyPr>
            <a:normAutofit/>
          </a:bodyPr>
          <a:lstStyle>
            <a:lvl1pPr>
              <a:defRPr sz="1200" b="0" i="0">
                <a:solidFill>
                  <a:schemeClr val="bg1"/>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stStyle>
          <a:p>
            <a:pPr lvl="0"/>
            <a:r>
              <a:rPr lang="en-US" dirty="0"/>
              <a:t>Click here to edit text</a:t>
            </a:r>
          </a:p>
        </p:txBody>
      </p:sp>
      <p:sp>
        <p:nvSpPr>
          <p:cNvPr id="22" name="Rectángulo redondeado 21">
            <a:extLst>
              <a:ext uri="{FF2B5EF4-FFF2-40B4-BE49-F238E27FC236}">
                <a16:creationId xmlns:a16="http://schemas.microsoft.com/office/drawing/2014/main" id="{810F19E1-6970-0E38-53CF-6AADD8633798}"/>
              </a:ext>
            </a:extLst>
          </p:cNvPr>
          <p:cNvSpPr/>
          <p:nvPr userDrawn="1"/>
        </p:nvSpPr>
        <p:spPr>
          <a:xfrm>
            <a:off x="6182343" y="404813"/>
            <a:ext cx="2730276" cy="2838392"/>
          </a:xfrm>
          <a:prstGeom prst="roundRect">
            <a:avLst>
              <a:gd name="adj" fmla="val 352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 name="Text Placeholder 30">
            <a:extLst>
              <a:ext uri="{FF2B5EF4-FFF2-40B4-BE49-F238E27FC236}">
                <a16:creationId xmlns:a16="http://schemas.microsoft.com/office/drawing/2014/main" id="{02D0B866-561D-49C9-627B-AAB34C8200FA}"/>
              </a:ext>
            </a:extLst>
          </p:cNvPr>
          <p:cNvSpPr>
            <a:spLocks noGrp="1"/>
          </p:cNvSpPr>
          <p:nvPr>
            <p:ph type="body" sz="quarter" idx="24" hasCustomPrompt="1"/>
          </p:nvPr>
        </p:nvSpPr>
        <p:spPr>
          <a:xfrm>
            <a:off x="6365589" y="815011"/>
            <a:ext cx="2372001" cy="216024"/>
          </a:xfrm>
          <a:prstGeom prst="rect">
            <a:avLst/>
          </a:prstGeom>
        </p:spPr>
        <p:txBody>
          <a:bodyPr>
            <a:noAutofit/>
          </a:bodyPr>
          <a:lstStyle>
            <a:lvl1pPr>
              <a:defRPr sz="1600" b="0" i="0">
                <a:solidFill>
                  <a:schemeClr val="bg1"/>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r>
              <a:rPr lang="en-US" dirty="0"/>
              <a:t>Featured text</a:t>
            </a:r>
          </a:p>
        </p:txBody>
      </p:sp>
      <p:sp>
        <p:nvSpPr>
          <p:cNvPr id="24" name="Text Placeholder 30">
            <a:extLst>
              <a:ext uri="{FF2B5EF4-FFF2-40B4-BE49-F238E27FC236}">
                <a16:creationId xmlns:a16="http://schemas.microsoft.com/office/drawing/2014/main" id="{D0A8A97D-35B1-455D-1562-36076CEF51E1}"/>
              </a:ext>
            </a:extLst>
          </p:cNvPr>
          <p:cNvSpPr>
            <a:spLocks noGrp="1"/>
          </p:cNvSpPr>
          <p:nvPr>
            <p:ph type="body" sz="quarter" idx="25" hasCustomPrompt="1"/>
          </p:nvPr>
        </p:nvSpPr>
        <p:spPr>
          <a:xfrm>
            <a:off x="6365589" y="1176036"/>
            <a:ext cx="2372001" cy="1681464"/>
          </a:xfrm>
          <a:prstGeom prst="rect">
            <a:avLst/>
          </a:prstGeom>
        </p:spPr>
        <p:txBody>
          <a:bodyPr>
            <a:normAutofit/>
          </a:bodyPr>
          <a:lstStyle>
            <a:lvl1pPr>
              <a:defRPr sz="1200" b="0" i="0">
                <a:solidFill>
                  <a:schemeClr val="bg1"/>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stStyle>
          <a:p>
            <a:pPr lvl="0"/>
            <a:r>
              <a:rPr lang="en-US" dirty="0"/>
              <a:t>Click here to edit text</a:t>
            </a:r>
          </a:p>
        </p:txBody>
      </p:sp>
      <p:sp>
        <p:nvSpPr>
          <p:cNvPr id="28" name="Rectángulo redondeado 27">
            <a:extLst>
              <a:ext uri="{FF2B5EF4-FFF2-40B4-BE49-F238E27FC236}">
                <a16:creationId xmlns:a16="http://schemas.microsoft.com/office/drawing/2014/main" id="{B71D133B-DD82-A3B1-F201-707D44CC1F0D}"/>
              </a:ext>
            </a:extLst>
          </p:cNvPr>
          <p:cNvSpPr/>
          <p:nvPr userDrawn="1"/>
        </p:nvSpPr>
        <p:spPr>
          <a:xfrm>
            <a:off x="9079299" y="404813"/>
            <a:ext cx="2730276" cy="2838392"/>
          </a:xfrm>
          <a:prstGeom prst="roundRect">
            <a:avLst>
              <a:gd name="adj" fmla="val 352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 name="Text Placeholder 30">
            <a:extLst>
              <a:ext uri="{FF2B5EF4-FFF2-40B4-BE49-F238E27FC236}">
                <a16:creationId xmlns:a16="http://schemas.microsoft.com/office/drawing/2014/main" id="{2804308D-3550-332B-D469-EA2709BC46B7}"/>
              </a:ext>
            </a:extLst>
          </p:cNvPr>
          <p:cNvSpPr>
            <a:spLocks noGrp="1"/>
          </p:cNvSpPr>
          <p:nvPr>
            <p:ph type="body" sz="quarter" idx="26" hasCustomPrompt="1"/>
          </p:nvPr>
        </p:nvSpPr>
        <p:spPr>
          <a:xfrm>
            <a:off x="9262546" y="815011"/>
            <a:ext cx="2372001" cy="216024"/>
          </a:xfrm>
          <a:prstGeom prst="rect">
            <a:avLst/>
          </a:prstGeom>
        </p:spPr>
        <p:txBody>
          <a:bodyPr>
            <a:noAutofit/>
          </a:bodyPr>
          <a:lstStyle>
            <a:lvl1pPr>
              <a:defRPr sz="1600" b="0" i="0">
                <a:solidFill>
                  <a:schemeClr val="bg1"/>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r>
              <a:rPr lang="en-US" dirty="0"/>
              <a:t>Featured text</a:t>
            </a:r>
          </a:p>
        </p:txBody>
      </p:sp>
      <p:sp>
        <p:nvSpPr>
          <p:cNvPr id="30" name="Text Placeholder 30">
            <a:extLst>
              <a:ext uri="{FF2B5EF4-FFF2-40B4-BE49-F238E27FC236}">
                <a16:creationId xmlns:a16="http://schemas.microsoft.com/office/drawing/2014/main" id="{448AAD89-A7EB-BF5B-9F4F-50B2E6409106}"/>
              </a:ext>
            </a:extLst>
          </p:cNvPr>
          <p:cNvSpPr>
            <a:spLocks noGrp="1"/>
          </p:cNvSpPr>
          <p:nvPr>
            <p:ph type="body" sz="quarter" idx="27" hasCustomPrompt="1"/>
          </p:nvPr>
        </p:nvSpPr>
        <p:spPr>
          <a:xfrm>
            <a:off x="9262546" y="1176036"/>
            <a:ext cx="2372001" cy="1681464"/>
          </a:xfrm>
          <a:prstGeom prst="rect">
            <a:avLst/>
          </a:prstGeom>
        </p:spPr>
        <p:txBody>
          <a:bodyPr>
            <a:normAutofit/>
          </a:bodyPr>
          <a:lstStyle>
            <a:lvl1pPr>
              <a:defRPr sz="1200" b="0" i="0">
                <a:solidFill>
                  <a:schemeClr val="bg1"/>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stStyle>
          <a:p>
            <a:pPr lvl="0"/>
            <a:r>
              <a:rPr lang="en-US" dirty="0"/>
              <a:t>Click here to edit text</a:t>
            </a:r>
          </a:p>
        </p:txBody>
      </p:sp>
      <p:sp>
        <p:nvSpPr>
          <p:cNvPr id="43" name="Rectángulo redondeado 42">
            <a:extLst>
              <a:ext uri="{FF2B5EF4-FFF2-40B4-BE49-F238E27FC236}">
                <a16:creationId xmlns:a16="http://schemas.microsoft.com/office/drawing/2014/main" id="{9DA49D27-3F0C-C97F-EFE7-6D99606AB01B}"/>
              </a:ext>
            </a:extLst>
          </p:cNvPr>
          <p:cNvSpPr/>
          <p:nvPr userDrawn="1"/>
        </p:nvSpPr>
        <p:spPr>
          <a:xfrm>
            <a:off x="407220" y="3390590"/>
            <a:ext cx="2730276" cy="2838392"/>
          </a:xfrm>
          <a:prstGeom prst="roundRect">
            <a:avLst>
              <a:gd name="adj" fmla="val 352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Text Placeholder 30">
            <a:extLst>
              <a:ext uri="{FF2B5EF4-FFF2-40B4-BE49-F238E27FC236}">
                <a16:creationId xmlns:a16="http://schemas.microsoft.com/office/drawing/2014/main" id="{F3C42562-73F1-CA09-D80C-B056135D8CEA}"/>
              </a:ext>
            </a:extLst>
          </p:cNvPr>
          <p:cNvSpPr>
            <a:spLocks noGrp="1"/>
          </p:cNvSpPr>
          <p:nvPr>
            <p:ph type="body" sz="quarter" idx="28" hasCustomPrompt="1"/>
          </p:nvPr>
        </p:nvSpPr>
        <p:spPr>
          <a:xfrm>
            <a:off x="590467" y="3800788"/>
            <a:ext cx="2372001" cy="216024"/>
          </a:xfrm>
          <a:prstGeom prst="rect">
            <a:avLst/>
          </a:prstGeom>
        </p:spPr>
        <p:txBody>
          <a:bodyPr>
            <a:noAutofit/>
          </a:bodyPr>
          <a:lstStyle>
            <a:lvl1pPr>
              <a:defRPr sz="1600" b="0" i="0">
                <a:solidFill>
                  <a:schemeClr val="bg1"/>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r>
              <a:rPr lang="en-US" dirty="0"/>
              <a:t>Featured text</a:t>
            </a:r>
          </a:p>
        </p:txBody>
      </p:sp>
      <p:sp>
        <p:nvSpPr>
          <p:cNvPr id="45" name="Text Placeholder 30">
            <a:extLst>
              <a:ext uri="{FF2B5EF4-FFF2-40B4-BE49-F238E27FC236}">
                <a16:creationId xmlns:a16="http://schemas.microsoft.com/office/drawing/2014/main" id="{3F349B48-B990-28CB-403C-35BD29F85697}"/>
              </a:ext>
            </a:extLst>
          </p:cNvPr>
          <p:cNvSpPr>
            <a:spLocks noGrp="1"/>
          </p:cNvSpPr>
          <p:nvPr>
            <p:ph type="body" sz="quarter" idx="29" hasCustomPrompt="1"/>
          </p:nvPr>
        </p:nvSpPr>
        <p:spPr>
          <a:xfrm>
            <a:off x="590467" y="4161813"/>
            <a:ext cx="2372001" cy="1681464"/>
          </a:xfrm>
          <a:prstGeom prst="rect">
            <a:avLst/>
          </a:prstGeom>
        </p:spPr>
        <p:txBody>
          <a:bodyPr>
            <a:normAutofit/>
          </a:bodyPr>
          <a:lstStyle>
            <a:lvl1pPr>
              <a:defRPr sz="1200" b="0" i="0">
                <a:solidFill>
                  <a:schemeClr val="bg1"/>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stStyle>
          <a:p>
            <a:pPr lvl="0"/>
            <a:r>
              <a:rPr lang="en-US" dirty="0"/>
              <a:t>Click here to edit text</a:t>
            </a:r>
          </a:p>
        </p:txBody>
      </p:sp>
      <p:sp>
        <p:nvSpPr>
          <p:cNvPr id="46" name="Rectángulo redondeado 45">
            <a:extLst>
              <a:ext uri="{FF2B5EF4-FFF2-40B4-BE49-F238E27FC236}">
                <a16:creationId xmlns:a16="http://schemas.microsoft.com/office/drawing/2014/main" id="{21F550F2-B3AF-1E9A-714E-946C8266859C}"/>
              </a:ext>
            </a:extLst>
          </p:cNvPr>
          <p:cNvSpPr/>
          <p:nvPr userDrawn="1"/>
        </p:nvSpPr>
        <p:spPr>
          <a:xfrm>
            <a:off x="3291433" y="3390590"/>
            <a:ext cx="2730276" cy="2838392"/>
          </a:xfrm>
          <a:prstGeom prst="roundRect">
            <a:avLst>
              <a:gd name="adj" fmla="val 352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Text Placeholder 30">
            <a:extLst>
              <a:ext uri="{FF2B5EF4-FFF2-40B4-BE49-F238E27FC236}">
                <a16:creationId xmlns:a16="http://schemas.microsoft.com/office/drawing/2014/main" id="{3AA1C7B8-79C3-9452-CCB6-2D964B4C6B70}"/>
              </a:ext>
            </a:extLst>
          </p:cNvPr>
          <p:cNvSpPr>
            <a:spLocks noGrp="1"/>
          </p:cNvSpPr>
          <p:nvPr>
            <p:ph type="body" sz="quarter" idx="30" hasCustomPrompt="1"/>
          </p:nvPr>
        </p:nvSpPr>
        <p:spPr>
          <a:xfrm>
            <a:off x="3474680" y="3800788"/>
            <a:ext cx="2372001" cy="216024"/>
          </a:xfrm>
          <a:prstGeom prst="rect">
            <a:avLst/>
          </a:prstGeom>
        </p:spPr>
        <p:txBody>
          <a:bodyPr>
            <a:noAutofit/>
          </a:bodyPr>
          <a:lstStyle>
            <a:lvl1pPr>
              <a:defRPr sz="1600" b="0" i="0">
                <a:solidFill>
                  <a:schemeClr val="bg1"/>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r>
              <a:rPr lang="en-US" dirty="0"/>
              <a:t>Featured text</a:t>
            </a:r>
          </a:p>
        </p:txBody>
      </p:sp>
      <p:sp>
        <p:nvSpPr>
          <p:cNvPr id="48" name="Text Placeholder 30">
            <a:extLst>
              <a:ext uri="{FF2B5EF4-FFF2-40B4-BE49-F238E27FC236}">
                <a16:creationId xmlns:a16="http://schemas.microsoft.com/office/drawing/2014/main" id="{CD5073F4-8CE8-3F00-B1C7-73F8C0BF274D}"/>
              </a:ext>
            </a:extLst>
          </p:cNvPr>
          <p:cNvSpPr>
            <a:spLocks noGrp="1"/>
          </p:cNvSpPr>
          <p:nvPr>
            <p:ph type="body" sz="quarter" idx="31" hasCustomPrompt="1"/>
          </p:nvPr>
        </p:nvSpPr>
        <p:spPr>
          <a:xfrm>
            <a:off x="3474680" y="4161813"/>
            <a:ext cx="2372001" cy="1681464"/>
          </a:xfrm>
          <a:prstGeom prst="rect">
            <a:avLst/>
          </a:prstGeom>
        </p:spPr>
        <p:txBody>
          <a:bodyPr>
            <a:normAutofit/>
          </a:bodyPr>
          <a:lstStyle>
            <a:lvl1pPr>
              <a:defRPr sz="1200" b="0" i="0">
                <a:solidFill>
                  <a:schemeClr val="bg1"/>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stStyle>
          <a:p>
            <a:pPr lvl="0"/>
            <a:r>
              <a:rPr lang="en-US" dirty="0"/>
              <a:t>Click here to edit text</a:t>
            </a:r>
          </a:p>
        </p:txBody>
      </p:sp>
      <p:sp>
        <p:nvSpPr>
          <p:cNvPr id="49" name="Rectángulo redondeado 48">
            <a:extLst>
              <a:ext uri="{FF2B5EF4-FFF2-40B4-BE49-F238E27FC236}">
                <a16:creationId xmlns:a16="http://schemas.microsoft.com/office/drawing/2014/main" id="{273C2E2C-BF88-0A41-ADCE-8F0D1AF28B3E}"/>
              </a:ext>
            </a:extLst>
          </p:cNvPr>
          <p:cNvSpPr/>
          <p:nvPr userDrawn="1"/>
        </p:nvSpPr>
        <p:spPr>
          <a:xfrm>
            <a:off x="6182343" y="3390590"/>
            <a:ext cx="2730276" cy="2838392"/>
          </a:xfrm>
          <a:prstGeom prst="roundRect">
            <a:avLst>
              <a:gd name="adj" fmla="val 352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0" name="Text Placeholder 30">
            <a:extLst>
              <a:ext uri="{FF2B5EF4-FFF2-40B4-BE49-F238E27FC236}">
                <a16:creationId xmlns:a16="http://schemas.microsoft.com/office/drawing/2014/main" id="{38BA7381-E374-D408-8CC3-F0F82CA98C59}"/>
              </a:ext>
            </a:extLst>
          </p:cNvPr>
          <p:cNvSpPr>
            <a:spLocks noGrp="1"/>
          </p:cNvSpPr>
          <p:nvPr>
            <p:ph type="body" sz="quarter" idx="32" hasCustomPrompt="1"/>
          </p:nvPr>
        </p:nvSpPr>
        <p:spPr>
          <a:xfrm>
            <a:off x="6365589" y="3800788"/>
            <a:ext cx="2372001" cy="216024"/>
          </a:xfrm>
          <a:prstGeom prst="rect">
            <a:avLst/>
          </a:prstGeom>
        </p:spPr>
        <p:txBody>
          <a:bodyPr>
            <a:noAutofit/>
          </a:bodyPr>
          <a:lstStyle>
            <a:lvl1pPr>
              <a:defRPr sz="1600" b="0" i="0">
                <a:solidFill>
                  <a:schemeClr val="bg1"/>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r>
              <a:rPr lang="en-US" dirty="0"/>
              <a:t>Featured text</a:t>
            </a:r>
          </a:p>
        </p:txBody>
      </p:sp>
      <p:sp>
        <p:nvSpPr>
          <p:cNvPr id="51" name="Text Placeholder 30">
            <a:extLst>
              <a:ext uri="{FF2B5EF4-FFF2-40B4-BE49-F238E27FC236}">
                <a16:creationId xmlns:a16="http://schemas.microsoft.com/office/drawing/2014/main" id="{635E0040-3917-3CC9-D3DB-57DC40AC8D12}"/>
              </a:ext>
            </a:extLst>
          </p:cNvPr>
          <p:cNvSpPr>
            <a:spLocks noGrp="1"/>
          </p:cNvSpPr>
          <p:nvPr>
            <p:ph type="body" sz="quarter" idx="33" hasCustomPrompt="1"/>
          </p:nvPr>
        </p:nvSpPr>
        <p:spPr>
          <a:xfrm>
            <a:off x="6365589" y="4161813"/>
            <a:ext cx="2372001" cy="1681464"/>
          </a:xfrm>
          <a:prstGeom prst="rect">
            <a:avLst/>
          </a:prstGeom>
        </p:spPr>
        <p:txBody>
          <a:bodyPr>
            <a:normAutofit/>
          </a:bodyPr>
          <a:lstStyle>
            <a:lvl1pPr>
              <a:defRPr sz="1200" b="0" i="0">
                <a:solidFill>
                  <a:schemeClr val="bg1"/>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stStyle>
          <a:p>
            <a:pPr lvl="0"/>
            <a:r>
              <a:rPr lang="en-US" dirty="0"/>
              <a:t>Click here to edit text</a:t>
            </a:r>
          </a:p>
        </p:txBody>
      </p:sp>
      <p:sp>
        <p:nvSpPr>
          <p:cNvPr id="52" name="Rectángulo redondeado 51">
            <a:extLst>
              <a:ext uri="{FF2B5EF4-FFF2-40B4-BE49-F238E27FC236}">
                <a16:creationId xmlns:a16="http://schemas.microsoft.com/office/drawing/2014/main" id="{B18CE67B-9FA3-EB8E-9640-FCE9D1F658A9}"/>
              </a:ext>
            </a:extLst>
          </p:cNvPr>
          <p:cNvSpPr/>
          <p:nvPr userDrawn="1"/>
        </p:nvSpPr>
        <p:spPr>
          <a:xfrm>
            <a:off x="9079299" y="3390590"/>
            <a:ext cx="2730276" cy="2838392"/>
          </a:xfrm>
          <a:prstGeom prst="roundRect">
            <a:avLst>
              <a:gd name="adj" fmla="val 352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3" name="Text Placeholder 30">
            <a:extLst>
              <a:ext uri="{FF2B5EF4-FFF2-40B4-BE49-F238E27FC236}">
                <a16:creationId xmlns:a16="http://schemas.microsoft.com/office/drawing/2014/main" id="{EB2F085F-811D-F7D0-F83E-2F859782C0DF}"/>
              </a:ext>
            </a:extLst>
          </p:cNvPr>
          <p:cNvSpPr>
            <a:spLocks noGrp="1"/>
          </p:cNvSpPr>
          <p:nvPr>
            <p:ph type="body" sz="quarter" idx="34" hasCustomPrompt="1"/>
          </p:nvPr>
        </p:nvSpPr>
        <p:spPr>
          <a:xfrm>
            <a:off x="9262546" y="3800788"/>
            <a:ext cx="2372001" cy="216024"/>
          </a:xfrm>
          <a:prstGeom prst="rect">
            <a:avLst/>
          </a:prstGeom>
        </p:spPr>
        <p:txBody>
          <a:bodyPr>
            <a:noAutofit/>
          </a:bodyPr>
          <a:lstStyle>
            <a:lvl1pPr>
              <a:defRPr sz="1600" b="0" i="0">
                <a:solidFill>
                  <a:schemeClr val="bg1"/>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r>
              <a:rPr lang="en-US" dirty="0"/>
              <a:t>Featured text</a:t>
            </a:r>
          </a:p>
        </p:txBody>
      </p:sp>
      <p:sp>
        <p:nvSpPr>
          <p:cNvPr id="54" name="Text Placeholder 30">
            <a:extLst>
              <a:ext uri="{FF2B5EF4-FFF2-40B4-BE49-F238E27FC236}">
                <a16:creationId xmlns:a16="http://schemas.microsoft.com/office/drawing/2014/main" id="{8E09D381-1A35-646E-770B-4088EBA5BB8C}"/>
              </a:ext>
            </a:extLst>
          </p:cNvPr>
          <p:cNvSpPr>
            <a:spLocks noGrp="1"/>
          </p:cNvSpPr>
          <p:nvPr>
            <p:ph type="body" sz="quarter" idx="35" hasCustomPrompt="1"/>
          </p:nvPr>
        </p:nvSpPr>
        <p:spPr>
          <a:xfrm>
            <a:off x="9262546" y="4161813"/>
            <a:ext cx="2372001" cy="1681464"/>
          </a:xfrm>
          <a:prstGeom prst="rect">
            <a:avLst/>
          </a:prstGeom>
        </p:spPr>
        <p:txBody>
          <a:bodyPr>
            <a:normAutofit/>
          </a:bodyPr>
          <a:lstStyle>
            <a:lvl1pPr>
              <a:defRPr sz="1200" b="0" i="0">
                <a:solidFill>
                  <a:schemeClr val="bg1"/>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stStyle>
          <a:p>
            <a:pPr lvl="0"/>
            <a:r>
              <a:rPr lang="en-US" dirty="0"/>
              <a:t>Click here to edit text</a:t>
            </a:r>
          </a:p>
        </p:txBody>
      </p:sp>
    </p:spTree>
    <p:extLst>
      <p:ext uri="{BB962C8B-B14F-4D97-AF65-F5344CB8AC3E}">
        <p14:creationId xmlns:p14="http://schemas.microsoft.com/office/powerpoint/2010/main" val="292014045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oxes Forest Green">
    <p:bg>
      <p:bgPr>
        <a:solidFill>
          <a:schemeClr val="bg1"/>
        </a:solidFill>
        <a:effectLst/>
      </p:bgPr>
    </p:bg>
    <p:spTree>
      <p:nvGrpSpPr>
        <p:cNvPr id="1" name=""/>
        <p:cNvGrpSpPr/>
        <p:nvPr/>
      </p:nvGrpSpPr>
      <p:grpSpPr>
        <a:xfrm>
          <a:off x="0" y="0"/>
          <a:ext cx="0" cy="0"/>
          <a:chOff x="0" y="0"/>
          <a:chExt cx="0" cy="0"/>
        </a:xfrm>
      </p:grpSpPr>
      <p:sp>
        <p:nvSpPr>
          <p:cNvPr id="5" name="Marcador de número de diapositiva 5">
            <a:extLst>
              <a:ext uri="{FF2B5EF4-FFF2-40B4-BE49-F238E27FC236}">
                <a16:creationId xmlns:a16="http://schemas.microsoft.com/office/drawing/2014/main" id="{3E4CCDF6-B850-E87E-9DF5-E8CF529034F1}"/>
              </a:ext>
            </a:extLst>
          </p:cNvPr>
          <p:cNvSpPr>
            <a:spLocks noGrp="1"/>
          </p:cNvSpPr>
          <p:nvPr>
            <p:ph type="sldNum" sz="quarter" idx="4"/>
          </p:nvPr>
        </p:nvSpPr>
        <p:spPr>
          <a:xfrm>
            <a:off x="11164831" y="6453336"/>
            <a:ext cx="619949" cy="240553"/>
          </a:xfrm>
          <a:prstGeom prst="rect">
            <a:avLst/>
          </a:prstGeom>
        </p:spPr>
        <p:txBody>
          <a:bodyPr anchor="b"/>
          <a:lstStyle>
            <a:lvl1pPr algn="r">
              <a:defRPr sz="600" b="0" i="0">
                <a:solidFill>
                  <a:schemeClr val="tx2"/>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stStyle>
          <a:p>
            <a:fld id="{92A49E42-579D-0A4D-A382-D64C66A04E33}" type="slidenum">
              <a:rPr lang="en-US" smtClean="0"/>
              <a:pPr/>
              <a:t>‹N°›</a:t>
            </a:fld>
            <a:endParaRPr lang="en-US" dirty="0"/>
          </a:p>
        </p:txBody>
      </p:sp>
      <p:sp>
        <p:nvSpPr>
          <p:cNvPr id="2" name="Rectángulo redondeado 1">
            <a:extLst>
              <a:ext uri="{FF2B5EF4-FFF2-40B4-BE49-F238E27FC236}">
                <a16:creationId xmlns:a16="http://schemas.microsoft.com/office/drawing/2014/main" id="{12B2B0C3-5176-3126-DCB3-BA93F824B0EF}"/>
              </a:ext>
            </a:extLst>
          </p:cNvPr>
          <p:cNvSpPr/>
          <p:nvPr userDrawn="1"/>
        </p:nvSpPr>
        <p:spPr>
          <a:xfrm>
            <a:off x="407220" y="404813"/>
            <a:ext cx="2730276" cy="2838392"/>
          </a:xfrm>
          <a:prstGeom prst="roundRect">
            <a:avLst>
              <a:gd name="adj" fmla="val 352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Text Placeholder 30">
            <a:extLst>
              <a:ext uri="{FF2B5EF4-FFF2-40B4-BE49-F238E27FC236}">
                <a16:creationId xmlns:a16="http://schemas.microsoft.com/office/drawing/2014/main" id="{C732B7A2-6471-FA22-671E-26B48D54CE8D}"/>
              </a:ext>
            </a:extLst>
          </p:cNvPr>
          <p:cNvSpPr>
            <a:spLocks noGrp="1"/>
          </p:cNvSpPr>
          <p:nvPr>
            <p:ph type="body" sz="quarter" idx="20" hasCustomPrompt="1"/>
          </p:nvPr>
        </p:nvSpPr>
        <p:spPr>
          <a:xfrm>
            <a:off x="590467" y="815011"/>
            <a:ext cx="2372001" cy="216024"/>
          </a:xfrm>
          <a:prstGeom prst="rect">
            <a:avLst/>
          </a:prstGeom>
        </p:spPr>
        <p:txBody>
          <a:bodyPr>
            <a:noAutofit/>
          </a:bodyPr>
          <a:lstStyle>
            <a:lvl1pPr>
              <a:defRPr sz="1600" b="0" i="0">
                <a:solidFill>
                  <a:schemeClr val="bg1"/>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r>
              <a:rPr lang="en-US" dirty="0"/>
              <a:t>Featured text</a:t>
            </a:r>
          </a:p>
        </p:txBody>
      </p:sp>
      <p:sp>
        <p:nvSpPr>
          <p:cNvPr id="12" name="Text Placeholder 30">
            <a:extLst>
              <a:ext uri="{FF2B5EF4-FFF2-40B4-BE49-F238E27FC236}">
                <a16:creationId xmlns:a16="http://schemas.microsoft.com/office/drawing/2014/main" id="{CD72F3F8-FC08-4779-B1A2-5C10D7D00551}"/>
              </a:ext>
            </a:extLst>
          </p:cNvPr>
          <p:cNvSpPr>
            <a:spLocks noGrp="1"/>
          </p:cNvSpPr>
          <p:nvPr>
            <p:ph type="body" sz="quarter" idx="21" hasCustomPrompt="1"/>
          </p:nvPr>
        </p:nvSpPr>
        <p:spPr>
          <a:xfrm>
            <a:off x="590467" y="1176036"/>
            <a:ext cx="2372001" cy="1681464"/>
          </a:xfrm>
          <a:prstGeom prst="rect">
            <a:avLst/>
          </a:prstGeom>
        </p:spPr>
        <p:txBody>
          <a:bodyPr>
            <a:normAutofit/>
          </a:bodyPr>
          <a:lstStyle>
            <a:lvl1pPr>
              <a:defRPr sz="1200" b="0" i="0">
                <a:solidFill>
                  <a:schemeClr val="bg1"/>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stStyle>
          <a:p>
            <a:pPr lvl="0"/>
            <a:r>
              <a:rPr lang="en-US" dirty="0"/>
              <a:t>Click here to edit text</a:t>
            </a:r>
          </a:p>
        </p:txBody>
      </p:sp>
      <p:sp>
        <p:nvSpPr>
          <p:cNvPr id="16" name="Rectángulo redondeado 15">
            <a:extLst>
              <a:ext uri="{FF2B5EF4-FFF2-40B4-BE49-F238E27FC236}">
                <a16:creationId xmlns:a16="http://schemas.microsoft.com/office/drawing/2014/main" id="{7BE3B255-8924-492C-BF43-9D6CD55FB239}"/>
              </a:ext>
            </a:extLst>
          </p:cNvPr>
          <p:cNvSpPr/>
          <p:nvPr userDrawn="1"/>
        </p:nvSpPr>
        <p:spPr>
          <a:xfrm>
            <a:off x="3291433" y="404813"/>
            <a:ext cx="2730276" cy="2838392"/>
          </a:xfrm>
          <a:prstGeom prst="roundRect">
            <a:avLst>
              <a:gd name="adj" fmla="val 352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Text Placeholder 30">
            <a:extLst>
              <a:ext uri="{FF2B5EF4-FFF2-40B4-BE49-F238E27FC236}">
                <a16:creationId xmlns:a16="http://schemas.microsoft.com/office/drawing/2014/main" id="{C79832B5-A390-DFE2-47CB-02104AABC29D}"/>
              </a:ext>
            </a:extLst>
          </p:cNvPr>
          <p:cNvSpPr>
            <a:spLocks noGrp="1"/>
          </p:cNvSpPr>
          <p:nvPr>
            <p:ph type="body" sz="quarter" idx="22" hasCustomPrompt="1"/>
          </p:nvPr>
        </p:nvSpPr>
        <p:spPr>
          <a:xfrm>
            <a:off x="3474680" y="815011"/>
            <a:ext cx="2372001" cy="216024"/>
          </a:xfrm>
          <a:prstGeom prst="rect">
            <a:avLst/>
          </a:prstGeom>
        </p:spPr>
        <p:txBody>
          <a:bodyPr>
            <a:noAutofit/>
          </a:bodyPr>
          <a:lstStyle>
            <a:lvl1pPr>
              <a:defRPr sz="1600" b="0" i="0">
                <a:solidFill>
                  <a:schemeClr val="bg1"/>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r>
              <a:rPr lang="en-US" dirty="0"/>
              <a:t>Featured text</a:t>
            </a:r>
          </a:p>
        </p:txBody>
      </p:sp>
      <p:sp>
        <p:nvSpPr>
          <p:cNvPr id="18" name="Text Placeholder 30">
            <a:extLst>
              <a:ext uri="{FF2B5EF4-FFF2-40B4-BE49-F238E27FC236}">
                <a16:creationId xmlns:a16="http://schemas.microsoft.com/office/drawing/2014/main" id="{F04E481F-81A8-BC27-2CDD-C4A88C54BCBC}"/>
              </a:ext>
            </a:extLst>
          </p:cNvPr>
          <p:cNvSpPr>
            <a:spLocks noGrp="1"/>
          </p:cNvSpPr>
          <p:nvPr>
            <p:ph type="body" sz="quarter" idx="23" hasCustomPrompt="1"/>
          </p:nvPr>
        </p:nvSpPr>
        <p:spPr>
          <a:xfrm>
            <a:off x="3474680" y="1176036"/>
            <a:ext cx="2372001" cy="1681464"/>
          </a:xfrm>
          <a:prstGeom prst="rect">
            <a:avLst/>
          </a:prstGeom>
        </p:spPr>
        <p:txBody>
          <a:bodyPr>
            <a:normAutofit/>
          </a:bodyPr>
          <a:lstStyle>
            <a:lvl1pPr>
              <a:defRPr sz="1200" b="0" i="0">
                <a:solidFill>
                  <a:schemeClr val="bg1"/>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stStyle>
          <a:p>
            <a:pPr lvl="0"/>
            <a:r>
              <a:rPr lang="en-US" dirty="0"/>
              <a:t>Click here to edit text</a:t>
            </a:r>
          </a:p>
        </p:txBody>
      </p:sp>
      <p:sp>
        <p:nvSpPr>
          <p:cNvPr id="22" name="Rectángulo redondeado 21">
            <a:extLst>
              <a:ext uri="{FF2B5EF4-FFF2-40B4-BE49-F238E27FC236}">
                <a16:creationId xmlns:a16="http://schemas.microsoft.com/office/drawing/2014/main" id="{810F19E1-6970-0E38-53CF-6AADD8633798}"/>
              </a:ext>
            </a:extLst>
          </p:cNvPr>
          <p:cNvSpPr/>
          <p:nvPr userDrawn="1"/>
        </p:nvSpPr>
        <p:spPr>
          <a:xfrm>
            <a:off x="6182343" y="404813"/>
            <a:ext cx="2730276" cy="2838392"/>
          </a:xfrm>
          <a:prstGeom prst="roundRect">
            <a:avLst>
              <a:gd name="adj" fmla="val 352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 name="Text Placeholder 30">
            <a:extLst>
              <a:ext uri="{FF2B5EF4-FFF2-40B4-BE49-F238E27FC236}">
                <a16:creationId xmlns:a16="http://schemas.microsoft.com/office/drawing/2014/main" id="{02D0B866-561D-49C9-627B-AAB34C8200FA}"/>
              </a:ext>
            </a:extLst>
          </p:cNvPr>
          <p:cNvSpPr>
            <a:spLocks noGrp="1"/>
          </p:cNvSpPr>
          <p:nvPr>
            <p:ph type="body" sz="quarter" idx="24" hasCustomPrompt="1"/>
          </p:nvPr>
        </p:nvSpPr>
        <p:spPr>
          <a:xfrm>
            <a:off x="6365589" y="815011"/>
            <a:ext cx="2372001" cy="216024"/>
          </a:xfrm>
          <a:prstGeom prst="rect">
            <a:avLst/>
          </a:prstGeom>
        </p:spPr>
        <p:txBody>
          <a:bodyPr>
            <a:noAutofit/>
          </a:bodyPr>
          <a:lstStyle>
            <a:lvl1pPr>
              <a:defRPr sz="1600" b="0" i="0">
                <a:solidFill>
                  <a:schemeClr val="bg1"/>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r>
              <a:rPr lang="en-US" dirty="0"/>
              <a:t>Featured text</a:t>
            </a:r>
          </a:p>
        </p:txBody>
      </p:sp>
      <p:sp>
        <p:nvSpPr>
          <p:cNvPr id="24" name="Text Placeholder 30">
            <a:extLst>
              <a:ext uri="{FF2B5EF4-FFF2-40B4-BE49-F238E27FC236}">
                <a16:creationId xmlns:a16="http://schemas.microsoft.com/office/drawing/2014/main" id="{D0A8A97D-35B1-455D-1562-36076CEF51E1}"/>
              </a:ext>
            </a:extLst>
          </p:cNvPr>
          <p:cNvSpPr>
            <a:spLocks noGrp="1"/>
          </p:cNvSpPr>
          <p:nvPr>
            <p:ph type="body" sz="quarter" idx="25" hasCustomPrompt="1"/>
          </p:nvPr>
        </p:nvSpPr>
        <p:spPr>
          <a:xfrm>
            <a:off x="6365589" y="1176036"/>
            <a:ext cx="2372001" cy="1681464"/>
          </a:xfrm>
          <a:prstGeom prst="rect">
            <a:avLst/>
          </a:prstGeom>
        </p:spPr>
        <p:txBody>
          <a:bodyPr>
            <a:normAutofit/>
          </a:bodyPr>
          <a:lstStyle>
            <a:lvl1pPr>
              <a:defRPr sz="1200" b="0" i="0">
                <a:solidFill>
                  <a:schemeClr val="bg1"/>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stStyle>
          <a:p>
            <a:pPr lvl="0"/>
            <a:r>
              <a:rPr lang="en-US" dirty="0"/>
              <a:t>Click here to edit text</a:t>
            </a:r>
          </a:p>
        </p:txBody>
      </p:sp>
      <p:sp>
        <p:nvSpPr>
          <p:cNvPr id="28" name="Rectángulo redondeado 27">
            <a:extLst>
              <a:ext uri="{FF2B5EF4-FFF2-40B4-BE49-F238E27FC236}">
                <a16:creationId xmlns:a16="http://schemas.microsoft.com/office/drawing/2014/main" id="{B71D133B-DD82-A3B1-F201-707D44CC1F0D}"/>
              </a:ext>
            </a:extLst>
          </p:cNvPr>
          <p:cNvSpPr/>
          <p:nvPr userDrawn="1"/>
        </p:nvSpPr>
        <p:spPr>
          <a:xfrm>
            <a:off x="9079299" y="404813"/>
            <a:ext cx="2730276" cy="2838392"/>
          </a:xfrm>
          <a:prstGeom prst="roundRect">
            <a:avLst>
              <a:gd name="adj" fmla="val 352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 name="Text Placeholder 30">
            <a:extLst>
              <a:ext uri="{FF2B5EF4-FFF2-40B4-BE49-F238E27FC236}">
                <a16:creationId xmlns:a16="http://schemas.microsoft.com/office/drawing/2014/main" id="{2804308D-3550-332B-D469-EA2709BC46B7}"/>
              </a:ext>
            </a:extLst>
          </p:cNvPr>
          <p:cNvSpPr>
            <a:spLocks noGrp="1"/>
          </p:cNvSpPr>
          <p:nvPr>
            <p:ph type="body" sz="quarter" idx="26" hasCustomPrompt="1"/>
          </p:nvPr>
        </p:nvSpPr>
        <p:spPr>
          <a:xfrm>
            <a:off x="9262546" y="815011"/>
            <a:ext cx="2372001" cy="216024"/>
          </a:xfrm>
          <a:prstGeom prst="rect">
            <a:avLst/>
          </a:prstGeom>
        </p:spPr>
        <p:txBody>
          <a:bodyPr>
            <a:noAutofit/>
          </a:bodyPr>
          <a:lstStyle>
            <a:lvl1pPr>
              <a:defRPr sz="1600" b="0" i="0">
                <a:solidFill>
                  <a:schemeClr val="bg1"/>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r>
              <a:rPr lang="en-US" dirty="0"/>
              <a:t>Featured text</a:t>
            </a:r>
          </a:p>
        </p:txBody>
      </p:sp>
      <p:sp>
        <p:nvSpPr>
          <p:cNvPr id="30" name="Text Placeholder 30">
            <a:extLst>
              <a:ext uri="{FF2B5EF4-FFF2-40B4-BE49-F238E27FC236}">
                <a16:creationId xmlns:a16="http://schemas.microsoft.com/office/drawing/2014/main" id="{448AAD89-A7EB-BF5B-9F4F-50B2E6409106}"/>
              </a:ext>
            </a:extLst>
          </p:cNvPr>
          <p:cNvSpPr>
            <a:spLocks noGrp="1"/>
          </p:cNvSpPr>
          <p:nvPr>
            <p:ph type="body" sz="quarter" idx="27" hasCustomPrompt="1"/>
          </p:nvPr>
        </p:nvSpPr>
        <p:spPr>
          <a:xfrm>
            <a:off x="9262546" y="1176036"/>
            <a:ext cx="2372001" cy="1681464"/>
          </a:xfrm>
          <a:prstGeom prst="rect">
            <a:avLst/>
          </a:prstGeom>
        </p:spPr>
        <p:txBody>
          <a:bodyPr>
            <a:normAutofit/>
          </a:bodyPr>
          <a:lstStyle>
            <a:lvl1pPr>
              <a:defRPr sz="1200" b="0" i="0">
                <a:solidFill>
                  <a:schemeClr val="bg1"/>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stStyle>
          <a:p>
            <a:pPr lvl="0"/>
            <a:r>
              <a:rPr lang="en-US" dirty="0"/>
              <a:t>Click here to edit text</a:t>
            </a:r>
          </a:p>
        </p:txBody>
      </p:sp>
      <p:sp>
        <p:nvSpPr>
          <p:cNvPr id="43" name="Rectángulo redondeado 42">
            <a:extLst>
              <a:ext uri="{FF2B5EF4-FFF2-40B4-BE49-F238E27FC236}">
                <a16:creationId xmlns:a16="http://schemas.microsoft.com/office/drawing/2014/main" id="{9DA49D27-3F0C-C97F-EFE7-6D99606AB01B}"/>
              </a:ext>
            </a:extLst>
          </p:cNvPr>
          <p:cNvSpPr/>
          <p:nvPr userDrawn="1"/>
        </p:nvSpPr>
        <p:spPr>
          <a:xfrm>
            <a:off x="407220" y="3390590"/>
            <a:ext cx="2730276" cy="2838392"/>
          </a:xfrm>
          <a:prstGeom prst="roundRect">
            <a:avLst>
              <a:gd name="adj" fmla="val 352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Text Placeholder 30">
            <a:extLst>
              <a:ext uri="{FF2B5EF4-FFF2-40B4-BE49-F238E27FC236}">
                <a16:creationId xmlns:a16="http://schemas.microsoft.com/office/drawing/2014/main" id="{F3C42562-73F1-CA09-D80C-B056135D8CEA}"/>
              </a:ext>
            </a:extLst>
          </p:cNvPr>
          <p:cNvSpPr>
            <a:spLocks noGrp="1"/>
          </p:cNvSpPr>
          <p:nvPr>
            <p:ph type="body" sz="quarter" idx="28" hasCustomPrompt="1"/>
          </p:nvPr>
        </p:nvSpPr>
        <p:spPr>
          <a:xfrm>
            <a:off x="590467" y="3800788"/>
            <a:ext cx="2372001" cy="216024"/>
          </a:xfrm>
          <a:prstGeom prst="rect">
            <a:avLst/>
          </a:prstGeom>
        </p:spPr>
        <p:txBody>
          <a:bodyPr>
            <a:noAutofit/>
          </a:bodyPr>
          <a:lstStyle>
            <a:lvl1pPr>
              <a:defRPr sz="1600" b="0" i="0">
                <a:solidFill>
                  <a:schemeClr val="bg1"/>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r>
              <a:rPr lang="en-US" dirty="0"/>
              <a:t>Featured text</a:t>
            </a:r>
          </a:p>
        </p:txBody>
      </p:sp>
      <p:sp>
        <p:nvSpPr>
          <p:cNvPr id="45" name="Text Placeholder 30">
            <a:extLst>
              <a:ext uri="{FF2B5EF4-FFF2-40B4-BE49-F238E27FC236}">
                <a16:creationId xmlns:a16="http://schemas.microsoft.com/office/drawing/2014/main" id="{3F349B48-B990-28CB-403C-35BD29F85697}"/>
              </a:ext>
            </a:extLst>
          </p:cNvPr>
          <p:cNvSpPr>
            <a:spLocks noGrp="1"/>
          </p:cNvSpPr>
          <p:nvPr>
            <p:ph type="body" sz="quarter" idx="29" hasCustomPrompt="1"/>
          </p:nvPr>
        </p:nvSpPr>
        <p:spPr>
          <a:xfrm>
            <a:off x="590467" y="4161813"/>
            <a:ext cx="2372001" cy="1681464"/>
          </a:xfrm>
          <a:prstGeom prst="rect">
            <a:avLst/>
          </a:prstGeom>
        </p:spPr>
        <p:txBody>
          <a:bodyPr>
            <a:normAutofit/>
          </a:bodyPr>
          <a:lstStyle>
            <a:lvl1pPr>
              <a:defRPr sz="1200" b="0" i="0">
                <a:solidFill>
                  <a:schemeClr val="bg1"/>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stStyle>
          <a:p>
            <a:pPr lvl="0"/>
            <a:r>
              <a:rPr lang="en-US" dirty="0"/>
              <a:t>Click here to edit text</a:t>
            </a:r>
          </a:p>
        </p:txBody>
      </p:sp>
      <p:sp>
        <p:nvSpPr>
          <p:cNvPr id="46" name="Rectángulo redondeado 45">
            <a:extLst>
              <a:ext uri="{FF2B5EF4-FFF2-40B4-BE49-F238E27FC236}">
                <a16:creationId xmlns:a16="http://schemas.microsoft.com/office/drawing/2014/main" id="{21F550F2-B3AF-1E9A-714E-946C8266859C}"/>
              </a:ext>
            </a:extLst>
          </p:cNvPr>
          <p:cNvSpPr/>
          <p:nvPr userDrawn="1"/>
        </p:nvSpPr>
        <p:spPr>
          <a:xfrm>
            <a:off x="3291433" y="3390590"/>
            <a:ext cx="2730276" cy="2838392"/>
          </a:xfrm>
          <a:prstGeom prst="roundRect">
            <a:avLst>
              <a:gd name="adj" fmla="val 352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Text Placeholder 30">
            <a:extLst>
              <a:ext uri="{FF2B5EF4-FFF2-40B4-BE49-F238E27FC236}">
                <a16:creationId xmlns:a16="http://schemas.microsoft.com/office/drawing/2014/main" id="{3AA1C7B8-79C3-9452-CCB6-2D964B4C6B70}"/>
              </a:ext>
            </a:extLst>
          </p:cNvPr>
          <p:cNvSpPr>
            <a:spLocks noGrp="1"/>
          </p:cNvSpPr>
          <p:nvPr>
            <p:ph type="body" sz="quarter" idx="30" hasCustomPrompt="1"/>
          </p:nvPr>
        </p:nvSpPr>
        <p:spPr>
          <a:xfrm>
            <a:off x="3474680" y="3800788"/>
            <a:ext cx="2372001" cy="216024"/>
          </a:xfrm>
          <a:prstGeom prst="rect">
            <a:avLst/>
          </a:prstGeom>
        </p:spPr>
        <p:txBody>
          <a:bodyPr>
            <a:noAutofit/>
          </a:bodyPr>
          <a:lstStyle>
            <a:lvl1pPr>
              <a:defRPr sz="1600" b="0" i="0">
                <a:solidFill>
                  <a:schemeClr val="bg1"/>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r>
              <a:rPr lang="en-US" dirty="0"/>
              <a:t>Featured text</a:t>
            </a:r>
          </a:p>
        </p:txBody>
      </p:sp>
      <p:sp>
        <p:nvSpPr>
          <p:cNvPr id="48" name="Text Placeholder 30">
            <a:extLst>
              <a:ext uri="{FF2B5EF4-FFF2-40B4-BE49-F238E27FC236}">
                <a16:creationId xmlns:a16="http://schemas.microsoft.com/office/drawing/2014/main" id="{CD5073F4-8CE8-3F00-B1C7-73F8C0BF274D}"/>
              </a:ext>
            </a:extLst>
          </p:cNvPr>
          <p:cNvSpPr>
            <a:spLocks noGrp="1"/>
          </p:cNvSpPr>
          <p:nvPr>
            <p:ph type="body" sz="quarter" idx="31" hasCustomPrompt="1"/>
          </p:nvPr>
        </p:nvSpPr>
        <p:spPr>
          <a:xfrm>
            <a:off x="3474680" y="4161813"/>
            <a:ext cx="2372001" cy="1681464"/>
          </a:xfrm>
          <a:prstGeom prst="rect">
            <a:avLst/>
          </a:prstGeom>
        </p:spPr>
        <p:txBody>
          <a:bodyPr>
            <a:normAutofit/>
          </a:bodyPr>
          <a:lstStyle>
            <a:lvl1pPr>
              <a:defRPr sz="1200" b="0" i="0">
                <a:solidFill>
                  <a:schemeClr val="bg1"/>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stStyle>
          <a:p>
            <a:pPr lvl="0"/>
            <a:r>
              <a:rPr lang="en-US" dirty="0"/>
              <a:t>Click here to edit text</a:t>
            </a:r>
          </a:p>
        </p:txBody>
      </p:sp>
      <p:sp>
        <p:nvSpPr>
          <p:cNvPr id="49" name="Rectángulo redondeado 48">
            <a:extLst>
              <a:ext uri="{FF2B5EF4-FFF2-40B4-BE49-F238E27FC236}">
                <a16:creationId xmlns:a16="http://schemas.microsoft.com/office/drawing/2014/main" id="{273C2E2C-BF88-0A41-ADCE-8F0D1AF28B3E}"/>
              </a:ext>
            </a:extLst>
          </p:cNvPr>
          <p:cNvSpPr/>
          <p:nvPr userDrawn="1"/>
        </p:nvSpPr>
        <p:spPr>
          <a:xfrm>
            <a:off x="6182343" y="3390590"/>
            <a:ext cx="2730276" cy="2838392"/>
          </a:xfrm>
          <a:prstGeom prst="roundRect">
            <a:avLst>
              <a:gd name="adj" fmla="val 352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0" name="Text Placeholder 30">
            <a:extLst>
              <a:ext uri="{FF2B5EF4-FFF2-40B4-BE49-F238E27FC236}">
                <a16:creationId xmlns:a16="http://schemas.microsoft.com/office/drawing/2014/main" id="{38BA7381-E374-D408-8CC3-F0F82CA98C59}"/>
              </a:ext>
            </a:extLst>
          </p:cNvPr>
          <p:cNvSpPr>
            <a:spLocks noGrp="1"/>
          </p:cNvSpPr>
          <p:nvPr>
            <p:ph type="body" sz="quarter" idx="32" hasCustomPrompt="1"/>
          </p:nvPr>
        </p:nvSpPr>
        <p:spPr>
          <a:xfrm>
            <a:off x="6365589" y="3800788"/>
            <a:ext cx="2372001" cy="216024"/>
          </a:xfrm>
          <a:prstGeom prst="rect">
            <a:avLst/>
          </a:prstGeom>
        </p:spPr>
        <p:txBody>
          <a:bodyPr>
            <a:noAutofit/>
          </a:bodyPr>
          <a:lstStyle>
            <a:lvl1pPr>
              <a:defRPr sz="1600" b="0" i="0">
                <a:solidFill>
                  <a:schemeClr val="bg1"/>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r>
              <a:rPr lang="en-US" dirty="0"/>
              <a:t>Featured text</a:t>
            </a:r>
          </a:p>
        </p:txBody>
      </p:sp>
      <p:sp>
        <p:nvSpPr>
          <p:cNvPr id="51" name="Text Placeholder 30">
            <a:extLst>
              <a:ext uri="{FF2B5EF4-FFF2-40B4-BE49-F238E27FC236}">
                <a16:creationId xmlns:a16="http://schemas.microsoft.com/office/drawing/2014/main" id="{635E0040-3917-3CC9-D3DB-57DC40AC8D12}"/>
              </a:ext>
            </a:extLst>
          </p:cNvPr>
          <p:cNvSpPr>
            <a:spLocks noGrp="1"/>
          </p:cNvSpPr>
          <p:nvPr>
            <p:ph type="body" sz="quarter" idx="33" hasCustomPrompt="1"/>
          </p:nvPr>
        </p:nvSpPr>
        <p:spPr>
          <a:xfrm>
            <a:off x="6365589" y="4161813"/>
            <a:ext cx="2372001" cy="1681464"/>
          </a:xfrm>
          <a:prstGeom prst="rect">
            <a:avLst/>
          </a:prstGeom>
        </p:spPr>
        <p:txBody>
          <a:bodyPr>
            <a:normAutofit/>
          </a:bodyPr>
          <a:lstStyle>
            <a:lvl1pPr>
              <a:defRPr sz="1200" b="0" i="0">
                <a:solidFill>
                  <a:schemeClr val="bg1"/>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stStyle>
          <a:p>
            <a:pPr lvl="0"/>
            <a:r>
              <a:rPr lang="en-US" dirty="0"/>
              <a:t>Click here to edit text</a:t>
            </a:r>
          </a:p>
        </p:txBody>
      </p:sp>
      <p:sp>
        <p:nvSpPr>
          <p:cNvPr id="52" name="Rectángulo redondeado 51">
            <a:extLst>
              <a:ext uri="{FF2B5EF4-FFF2-40B4-BE49-F238E27FC236}">
                <a16:creationId xmlns:a16="http://schemas.microsoft.com/office/drawing/2014/main" id="{B18CE67B-9FA3-EB8E-9640-FCE9D1F658A9}"/>
              </a:ext>
            </a:extLst>
          </p:cNvPr>
          <p:cNvSpPr/>
          <p:nvPr userDrawn="1"/>
        </p:nvSpPr>
        <p:spPr>
          <a:xfrm>
            <a:off x="9079299" y="3390590"/>
            <a:ext cx="2730276" cy="2838392"/>
          </a:xfrm>
          <a:prstGeom prst="roundRect">
            <a:avLst>
              <a:gd name="adj" fmla="val 352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3" name="Text Placeholder 30">
            <a:extLst>
              <a:ext uri="{FF2B5EF4-FFF2-40B4-BE49-F238E27FC236}">
                <a16:creationId xmlns:a16="http://schemas.microsoft.com/office/drawing/2014/main" id="{EB2F085F-811D-F7D0-F83E-2F859782C0DF}"/>
              </a:ext>
            </a:extLst>
          </p:cNvPr>
          <p:cNvSpPr>
            <a:spLocks noGrp="1"/>
          </p:cNvSpPr>
          <p:nvPr>
            <p:ph type="body" sz="quarter" idx="34" hasCustomPrompt="1"/>
          </p:nvPr>
        </p:nvSpPr>
        <p:spPr>
          <a:xfrm>
            <a:off x="9262546" y="3800788"/>
            <a:ext cx="2372001" cy="216024"/>
          </a:xfrm>
          <a:prstGeom prst="rect">
            <a:avLst/>
          </a:prstGeom>
        </p:spPr>
        <p:txBody>
          <a:bodyPr>
            <a:noAutofit/>
          </a:bodyPr>
          <a:lstStyle>
            <a:lvl1pPr>
              <a:defRPr sz="1600" b="0" i="0">
                <a:solidFill>
                  <a:schemeClr val="bg1"/>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r>
              <a:rPr lang="en-US" dirty="0"/>
              <a:t>Featured text</a:t>
            </a:r>
          </a:p>
        </p:txBody>
      </p:sp>
      <p:sp>
        <p:nvSpPr>
          <p:cNvPr id="54" name="Text Placeholder 30">
            <a:extLst>
              <a:ext uri="{FF2B5EF4-FFF2-40B4-BE49-F238E27FC236}">
                <a16:creationId xmlns:a16="http://schemas.microsoft.com/office/drawing/2014/main" id="{8E09D381-1A35-646E-770B-4088EBA5BB8C}"/>
              </a:ext>
            </a:extLst>
          </p:cNvPr>
          <p:cNvSpPr>
            <a:spLocks noGrp="1"/>
          </p:cNvSpPr>
          <p:nvPr>
            <p:ph type="body" sz="quarter" idx="35" hasCustomPrompt="1"/>
          </p:nvPr>
        </p:nvSpPr>
        <p:spPr>
          <a:xfrm>
            <a:off x="9262546" y="4161813"/>
            <a:ext cx="2372001" cy="1681464"/>
          </a:xfrm>
          <a:prstGeom prst="rect">
            <a:avLst/>
          </a:prstGeom>
        </p:spPr>
        <p:txBody>
          <a:bodyPr>
            <a:normAutofit/>
          </a:bodyPr>
          <a:lstStyle>
            <a:lvl1pPr>
              <a:defRPr sz="1200" b="0" i="0">
                <a:solidFill>
                  <a:schemeClr val="bg1"/>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stStyle>
          <a:p>
            <a:pPr lvl="0"/>
            <a:r>
              <a:rPr lang="en-US" dirty="0"/>
              <a:t>Click here to edit text</a:t>
            </a:r>
          </a:p>
        </p:txBody>
      </p:sp>
    </p:spTree>
    <p:extLst>
      <p:ext uri="{BB962C8B-B14F-4D97-AF65-F5344CB8AC3E}">
        <p14:creationId xmlns:p14="http://schemas.microsoft.com/office/powerpoint/2010/main" val="148631415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oxes + Text Green">
    <p:bg>
      <p:bgPr>
        <a:solidFill>
          <a:schemeClr val="bg1"/>
        </a:solidFill>
        <a:effectLst/>
      </p:bgPr>
    </p:bg>
    <p:spTree>
      <p:nvGrpSpPr>
        <p:cNvPr id="1" name=""/>
        <p:cNvGrpSpPr/>
        <p:nvPr/>
      </p:nvGrpSpPr>
      <p:grpSpPr>
        <a:xfrm>
          <a:off x="0" y="0"/>
          <a:ext cx="0" cy="0"/>
          <a:chOff x="0" y="0"/>
          <a:chExt cx="0" cy="0"/>
        </a:xfrm>
      </p:grpSpPr>
      <p:sp>
        <p:nvSpPr>
          <p:cNvPr id="5" name="Marcador de número de diapositiva 5">
            <a:extLst>
              <a:ext uri="{FF2B5EF4-FFF2-40B4-BE49-F238E27FC236}">
                <a16:creationId xmlns:a16="http://schemas.microsoft.com/office/drawing/2014/main" id="{3E4CCDF6-B850-E87E-9DF5-E8CF529034F1}"/>
              </a:ext>
            </a:extLst>
          </p:cNvPr>
          <p:cNvSpPr>
            <a:spLocks noGrp="1"/>
          </p:cNvSpPr>
          <p:nvPr>
            <p:ph type="sldNum" sz="quarter" idx="4"/>
          </p:nvPr>
        </p:nvSpPr>
        <p:spPr>
          <a:xfrm>
            <a:off x="11164831" y="6453336"/>
            <a:ext cx="619949" cy="240553"/>
          </a:xfrm>
          <a:prstGeom prst="rect">
            <a:avLst/>
          </a:prstGeom>
        </p:spPr>
        <p:txBody>
          <a:bodyPr anchor="b"/>
          <a:lstStyle>
            <a:lvl1pPr algn="r">
              <a:defRPr sz="600" b="0" i="0">
                <a:solidFill>
                  <a:schemeClr val="tx2"/>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stStyle>
          <a:p>
            <a:fld id="{92A49E42-579D-0A4D-A382-D64C66A04E33}" type="slidenum">
              <a:rPr lang="en-US" smtClean="0"/>
              <a:pPr/>
              <a:t>‹N°›</a:t>
            </a:fld>
            <a:endParaRPr lang="en-US" dirty="0"/>
          </a:p>
        </p:txBody>
      </p:sp>
      <p:sp>
        <p:nvSpPr>
          <p:cNvPr id="48" name="Rectángulo redondeado 47">
            <a:extLst>
              <a:ext uri="{FF2B5EF4-FFF2-40B4-BE49-F238E27FC236}">
                <a16:creationId xmlns:a16="http://schemas.microsoft.com/office/drawing/2014/main" id="{DC1A6127-8C12-56D1-C7F4-5928EAED2AD6}"/>
              </a:ext>
            </a:extLst>
          </p:cNvPr>
          <p:cNvSpPr/>
          <p:nvPr userDrawn="1"/>
        </p:nvSpPr>
        <p:spPr>
          <a:xfrm>
            <a:off x="3719755" y="404813"/>
            <a:ext cx="2606574" cy="2969008"/>
          </a:xfrm>
          <a:prstGeom prst="roundRect">
            <a:avLst>
              <a:gd name="adj" fmla="val 352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9" name="Text Placeholder 30">
            <a:extLst>
              <a:ext uri="{FF2B5EF4-FFF2-40B4-BE49-F238E27FC236}">
                <a16:creationId xmlns:a16="http://schemas.microsoft.com/office/drawing/2014/main" id="{2A14E929-97E2-E47A-83FE-A90A7F78A4A4}"/>
              </a:ext>
            </a:extLst>
          </p:cNvPr>
          <p:cNvSpPr>
            <a:spLocks noGrp="1"/>
          </p:cNvSpPr>
          <p:nvPr>
            <p:ph type="body" sz="quarter" idx="32" hasCustomPrompt="1"/>
          </p:nvPr>
        </p:nvSpPr>
        <p:spPr>
          <a:xfrm>
            <a:off x="3945308" y="799031"/>
            <a:ext cx="2143764" cy="216024"/>
          </a:xfrm>
          <a:prstGeom prst="rect">
            <a:avLst/>
          </a:prstGeom>
        </p:spPr>
        <p:txBody>
          <a:bodyPr>
            <a:noAutofit/>
          </a:bodyPr>
          <a:lstStyle>
            <a:lvl1pPr>
              <a:defRPr sz="1600" b="0" i="0">
                <a:solidFill>
                  <a:schemeClr val="bg1"/>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r>
              <a:rPr lang="en-US" dirty="0"/>
              <a:t>Featured text</a:t>
            </a:r>
          </a:p>
        </p:txBody>
      </p:sp>
      <p:sp>
        <p:nvSpPr>
          <p:cNvPr id="50" name="Text Placeholder 30">
            <a:extLst>
              <a:ext uri="{FF2B5EF4-FFF2-40B4-BE49-F238E27FC236}">
                <a16:creationId xmlns:a16="http://schemas.microsoft.com/office/drawing/2014/main" id="{73114797-CDA6-329E-25E5-B2F0A0FAA1DA}"/>
              </a:ext>
            </a:extLst>
          </p:cNvPr>
          <p:cNvSpPr>
            <a:spLocks noGrp="1"/>
          </p:cNvSpPr>
          <p:nvPr>
            <p:ph type="body" sz="quarter" idx="33" hasCustomPrompt="1"/>
          </p:nvPr>
        </p:nvSpPr>
        <p:spPr>
          <a:xfrm>
            <a:off x="3945308" y="1168287"/>
            <a:ext cx="2143764" cy="1813901"/>
          </a:xfrm>
          <a:prstGeom prst="rect">
            <a:avLst/>
          </a:prstGeom>
        </p:spPr>
        <p:txBody>
          <a:bodyPr>
            <a:normAutofit/>
          </a:bodyPr>
          <a:lstStyle>
            <a:lvl1pPr>
              <a:defRPr sz="1200" b="0" i="0">
                <a:solidFill>
                  <a:schemeClr val="bg1"/>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stStyle>
          <a:p>
            <a:pPr lvl="0"/>
            <a:r>
              <a:rPr lang="en-US" dirty="0"/>
              <a:t>Click here to edit text</a:t>
            </a:r>
          </a:p>
        </p:txBody>
      </p:sp>
      <p:sp>
        <p:nvSpPr>
          <p:cNvPr id="62" name="Text Placeholder 32">
            <a:extLst>
              <a:ext uri="{FF2B5EF4-FFF2-40B4-BE49-F238E27FC236}">
                <a16:creationId xmlns:a16="http://schemas.microsoft.com/office/drawing/2014/main" id="{0DB8B90C-BCDA-5AED-8CFB-183269D7ABF2}"/>
              </a:ext>
            </a:extLst>
          </p:cNvPr>
          <p:cNvSpPr>
            <a:spLocks noGrp="1"/>
          </p:cNvSpPr>
          <p:nvPr>
            <p:ph type="body" sz="quarter" idx="19" hasCustomPrompt="1"/>
          </p:nvPr>
        </p:nvSpPr>
        <p:spPr>
          <a:xfrm>
            <a:off x="407220" y="1539551"/>
            <a:ext cx="3006127" cy="333699"/>
          </a:xfrm>
          <a:prstGeom prst="rect">
            <a:avLst/>
          </a:prstGeom>
        </p:spPr>
        <p:txBody>
          <a:bodyPr>
            <a:normAutofit/>
          </a:bodyPr>
          <a:lstStyle>
            <a:lvl1pPr>
              <a:defRPr sz="12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r>
              <a:rPr lang="en-US" dirty="0"/>
              <a:t>Click here to add your Section Subtitle</a:t>
            </a:r>
          </a:p>
        </p:txBody>
      </p:sp>
      <p:sp>
        <p:nvSpPr>
          <p:cNvPr id="63" name="Title 1">
            <a:extLst>
              <a:ext uri="{FF2B5EF4-FFF2-40B4-BE49-F238E27FC236}">
                <a16:creationId xmlns:a16="http://schemas.microsoft.com/office/drawing/2014/main" id="{148DD141-EBD9-FBC6-CB7A-D9ADE35582AA}"/>
              </a:ext>
            </a:extLst>
          </p:cNvPr>
          <p:cNvSpPr>
            <a:spLocks noGrp="1"/>
          </p:cNvSpPr>
          <p:nvPr>
            <p:ph type="title" hasCustomPrompt="1"/>
          </p:nvPr>
        </p:nvSpPr>
        <p:spPr>
          <a:xfrm>
            <a:off x="406826" y="1873800"/>
            <a:ext cx="3006196" cy="903600"/>
          </a:xfrm>
        </p:spPr>
        <p:txBody>
          <a:bodyPr/>
          <a:lstStyle/>
          <a:p>
            <a:r>
              <a:rPr lang="en-US"/>
              <a:t>Click to modify the pattern title style</a:t>
            </a:r>
            <a:endParaRPr lang="en-US" dirty="0"/>
          </a:p>
        </p:txBody>
      </p:sp>
      <p:sp>
        <p:nvSpPr>
          <p:cNvPr id="64" name="Text Placeholder 3">
            <a:extLst>
              <a:ext uri="{FF2B5EF4-FFF2-40B4-BE49-F238E27FC236}">
                <a16:creationId xmlns:a16="http://schemas.microsoft.com/office/drawing/2014/main" id="{E847A932-5DEB-E3C1-19BE-656C3B785792}"/>
              </a:ext>
            </a:extLst>
          </p:cNvPr>
          <p:cNvSpPr>
            <a:spLocks noGrp="1"/>
          </p:cNvSpPr>
          <p:nvPr>
            <p:ph type="body" sz="quarter" idx="20" hasCustomPrompt="1"/>
          </p:nvPr>
        </p:nvSpPr>
        <p:spPr>
          <a:xfrm>
            <a:off x="407220" y="2776538"/>
            <a:ext cx="3006127" cy="3532982"/>
          </a:xfrm>
        </p:spPr>
        <p:txBody>
          <a:bodyPr/>
          <a:lstStyle/>
          <a:p>
            <a:pPr lvl="0"/>
            <a:r>
              <a:rPr lang="en-US" noProof="0"/>
              <a:t>Click to modify the pattern title style</a:t>
            </a:r>
          </a:p>
          <a:p>
            <a:pPr lvl="1"/>
            <a:r>
              <a:rPr lang="en-US" noProof="0"/>
              <a:t>Second Level</a:t>
            </a:r>
          </a:p>
          <a:p>
            <a:pPr lvl="2"/>
            <a:r>
              <a:rPr lang="en-US"/>
              <a:t>Third</a:t>
            </a:r>
            <a:r>
              <a:rPr lang="en-US" noProof="0"/>
              <a:t> Level</a:t>
            </a:r>
          </a:p>
          <a:p>
            <a:pPr lvl="3"/>
            <a:r>
              <a:rPr lang="en-US"/>
              <a:t>Fourth</a:t>
            </a:r>
            <a:r>
              <a:rPr lang="en-US" noProof="0"/>
              <a:t> Level</a:t>
            </a:r>
          </a:p>
          <a:p>
            <a:pPr lvl="4"/>
            <a:r>
              <a:rPr lang="en-US"/>
              <a:t>Fifth</a:t>
            </a:r>
            <a:r>
              <a:rPr lang="en-US" noProof="0"/>
              <a:t> Level</a:t>
            </a:r>
            <a:endParaRPr lang="en-US" noProof="0" dirty="0"/>
          </a:p>
        </p:txBody>
      </p:sp>
      <p:sp>
        <p:nvSpPr>
          <p:cNvPr id="68" name="Rectángulo redondeado 67">
            <a:extLst>
              <a:ext uri="{FF2B5EF4-FFF2-40B4-BE49-F238E27FC236}">
                <a16:creationId xmlns:a16="http://schemas.microsoft.com/office/drawing/2014/main" id="{9667371F-B450-1853-C7C6-FC59451569F8}"/>
              </a:ext>
            </a:extLst>
          </p:cNvPr>
          <p:cNvSpPr/>
          <p:nvPr userDrawn="1"/>
        </p:nvSpPr>
        <p:spPr>
          <a:xfrm>
            <a:off x="3719755" y="3488255"/>
            <a:ext cx="2606574" cy="2969008"/>
          </a:xfrm>
          <a:prstGeom prst="roundRect">
            <a:avLst>
              <a:gd name="adj" fmla="val 352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9" name="Text Placeholder 30">
            <a:extLst>
              <a:ext uri="{FF2B5EF4-FFF2-40B4-BE49-F238E27FC236}">
                <a16:creationId xmlns:a16="http://schemas.microsoft.com/office/drawing/2014/main" id="{DAC2CEA1-E4DF-4326-395D-EB387F7ADC1C}"/>
              </a:ext>
            </a:extLst>
          </p:cNvPr>
          <p:cNvSpPr>
            <a:spLocks noGrp="1"/>
          </p:cNvSpPr>
          <p:nvPr>
            <p:ph type="body" sz="quarter" idx="34" hasCustomPrompt="1"/>
          </p:nvPr>
        </p:nvSpPr>
        <p:spPr>
          <a:xfrm>
            <a:off x="3945308" y="3882473"/>
            <a:ext cx="2143764" cy="216024"/>
          </a:xfrm>
          <a:prstGeom prst="rect">
            <a:avLst/>
          </a:prstGeom>
        </p:spPr>
        <p:txBody>
          <a:bodyPr>
            <a:noAutofit/>
          </a:bodyPr>
          <a:lstStyle>
            <a:lvl1pPr>
              <a:defRPr sz="1600" b="0" i="0">
                <a:solidFill>
                  <a:schemeClr val="bg1"/>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r>
              <a:rPr lang="en-US" dirty="0"/>
              <a:t>Featured text</a:t>
            </a:r>
          </a:p>
        </p:txBody>
      </p:sp>
      <p:sp>
        <p:nvSpPr>
          <p:cNvPr id="70" name="Text Placeholder 30">
            <a:extLst>
              <a:ext uri="{FF2B5EF4-FFF2-40B4-BE49-F238E27FC236}">
                <a16:creationId xmlns:a16="http://schemas.microsoft.com/office/drawing/2014/main" id="{3B750012-628D-5984-A3FC-4A5EAD2B1349}"/>
              </a:ext>
            </a:extLst>
          </p:cNvPr>
          <p:cNvSpPr>
            <a:spLocks noGrp="1"/>
          </p:cNvSpPr>
          <p:nvPr>
            <p:ph type="body" sz="quarter" idx="35" hasCustomPrompt="1"/>
          </p:nvPr>
        </p:nvSpPr>
        <p:spPr>
          <a:xfrm>
            <a:off x="3945308" y="4251729"/>
            <a:ext cx="2143764" cy="1813901"/>
          </a:xfrm>
          <a:prstGeom prst="rect">
            <a:avLst/>
          </a:prstGeom>
        </p:spPr>
        <p:txBody>
          <a:bodyPr>
            <a:normAutofit/>
          </a:bodyPr>
          <a:lstStyle>
            <a:lvl1pPr>
              <a:defRPr sz="1200" b="0" i="0">
                <a:solidFill>
                  <a:schemeClr val="bg1"/>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stStyle>
          <a:p>
            <a:pPr lvl="0"/>
            <a:r>
              <a:rPr lang="en-US" dirty="0"/>
              <a:t>Click here to edit text</a:t>
            </a:r>
          </a:p>
        </p:txBody>
      </p:sp>
      <p:sp>
        <p:nvSpPr>
          <p:cNvPr id="76" name="Rectángulo redondeado 75">
            <a:extLst>
              <a:ext uri="{FF2B5EF4-FFF2-40B4-BE49-F238E27FC236}">
                <a16:creationId xmlns:a16="http://schemas.microsoft.com/office/drawing/2014/main" id="{FBF449EE-5FB0-5603-475B-DB6FCB6E2579}"/>
              </a:ext>
            </a:extLst>
          </p:cNvPr>
          <p:cNvSpPr/>
          <p:nvPr userDrawn="1"/>
        </p:nvSpPr>
        <p:spPr>
          <a:xfrm>
            <a:off x="6457589" y="404813"/>
            <a:ext cx="2606574" cy="2969008"/>
          </a:xfrm>
          <a:prstGeom prst="roundRect">
            <a:avLst>
              <a:gd name="adj" fmla="val 352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7" name="Text Placeholder 30">
            <a:extLst>
              <a:ext uri="{FF2B5EF4-FFF2-40B4-BE49-F238E27FC236}">
                <a16:creationId xmlns:a16="http://schemas.microsoft.com/office/drawing/2014/main" id="{6ABDE276-B203-4D40-2A20-AD86215F61B7}"/>
              </a:ext>
            </a:extLst>
          </p:cNvPr>
          <p:cNvSpPr>
            <a:spLocks noGrp="1"/>
          </p:cNvSpPr>
          <p:nvPr>
            <p:ph type="body" sz="quarter" idx="36" hasCustomPrompt="1"/>
          </p:nvPr>
        </p:nvSpPr>
        <p:spPr>
          <a:xfrm>
            <a:off x="6683142" y="799031"/>
            <a:ext cx="2143764" cy="216024"/>
          </a:xfrm>
          <a:prstGeom prst="rect">
            <a:avLst/>
          </a:prstGeom>
        </p:spPr>
        <p:txBody>
          <a:bodyPr>
            <a:noAutofit/>
          </a:bodyPr>
          <a:lstStyle>
            <a:lvl1pPr>
              <a:defRPr sz="1600" b="0" i="0">
                <a:solidFill>
                  <a:schemeClr val="bg1"/>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r>
              <a:rPr lang="en-US" dirty="0"/>
              <a:t>Featured text</a:t>
            </a:r>
          </a:p>
        </p:txBody>
      </p:sp>
      <p:sp>
        <p:nvSpPr>
          <p:cNvPr id="78" name="Text Placeholder 30">
            <a:extLst>
              <a:ext uri="{FF2B5EF4-FFF2-40B4-BE49-F238E27FC236}">
                <a16:creationId xmlns:a16="http://schemas.microsoft.com/office/drawing/2014/main" id="{8DFEF45E-235C-4980-0070-0B758EB51FB6}"/>
              </a:ext>
            </a:extLst>
          </p:cNvPr>
          <p:cNvSpPr>
            <a:spLocks noGrp="1"/>
          </p:cNvSpPr>
          <p:nvPr>
            <p:ph type="body" sz="quarter" idx="37" hasCustomPrompt="1"/>
          </p:nvPr>
        </p:nvSpPr>
        <p:spPr>
          <a:xfrm>
            <a:off x="6683142" y="1168287"/>
            <a:ext cx="2143764" cy="1813901"/>
          </a:xfrm>
          <a:prstGeom prst="rect">
            <a:avLst/>
          </a:prstGeom>
        </p:spPr>
        <p:txBody>
          <a:bodyPr>
            <a:normAutofit/>
          </a:bodyPr>
          <a:lstStyle>
            <a:lvl1pPr>
              <a:defRPr sz="1200" b="0" i="0">
                <a:solidFill>
                  <a:schemeClr val="bg1"/>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stStyle>
          <a:p>
            <a:pPr lvl="0"/>
            <a:r>
              <a:rPr lang="en-US" dirty="0"/>
              <a:t>Click here to edit text</a:t>
            </a:r>
          </a:p>
        </p:txBody>
      </p:sp>
      <p:sp>
        <p:nvSpPr>
          <p:cNvPr id="79" name="Rectángulo redondeado 78">
            <a:extLst>
              <a:ext uri="{FF2B5EF4-FFF2-40B4-BE49-F238E27FC236}">
                <a16:creationId xmlns:a16="http://schemas.microsoft.com/office/drawing/2014/main" id="{F74B99C9-1C3D-A99F-2586-18BBF6C185F7}"/>
              </a:ext>
            </a:extLst>
          </p:cNvPr>
          <p:cNvSpPr/>
          <p:nvPr userDrawn="1"/>
        </p:nvSpPr>
        <p:spPr>
          <a:xfrm>
            <a:off x="6457589" y="3488255"/>
            <a:ext cx="2606574" cy="2969008"/>
          </a:xfrm>
          <a:prstGeom prst="roundRect">
            <a:avLst>
              <a:gd name="adj" fmla="val 352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0" name="Text Placeholder 30">
            <a:extLst>
              <a:ext uri="{FF2B5EF4-FFF2-40B4-BE49-F238E27FC236}">
                <a16:creationId xmlns:a16="http://schemas.microsoft.com/office/drawing/2014/main" id="{2244161D-EACC-FE01-2B73-949E3C37D05C}"/>
              </a:ext>
            </a:extLst>
          </p:cNvPr>
          <p:cNvSpPr>
            <a:spLocks noGrp="1"/>
          </p:cNvSpPr>
          <p:nvPr>
            <p:ph type="body" sz="quarter" idx="38" hasCustomPrompt="1"/>
          </p:nvPr>
        </p:nvSpPr>
        <p:spPr>
          <a:xfrm>
            <a:off x="6683142" y="3882473"/>
            <a:ext cx="2143764" cy="216024"/>
          </a:xfrm>
          <a:prstGeom prst="rect">
            <a:avLst/>
          </a:prstGeom>
        </p:spPr>
        <p:txBody>
          <a:bodyPr>
            <a:noAutofit/>
          </a:bodyPr>
          <a:lstStyle>
            <a:lvl1pPr>
              <a:defRPr sz="1600" b="0" i="0">
                <a:solidFill>
                  <a:schemeClr val="bg1"/>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r>
              <a:rPr lang="en-US" dirty="0"/>
              <a:t>Featured text</a:t>
            </a:r>
          </a:p>
        </p:txBody>
      </p:sp>
      <p:sp>
        <p:nvSpPr>
          <p:cNvPr id="81" name="Text Placeholder 30">
            <a:extLst>
              <a:ext uri="{FF2B5EF4-FFF2-40B4-BE49-F238E27FC236}">
                <a16:creationId xmlns:a16="http://schemas.microsoft.com/office/drawing/2014/main" id="{8854F90F-47D8-3FF1-CB71-C17B85326AFB}"/>
              </a:ext>
            </a:extLst>
          </p:cNvPr>
          <p:cNvSpPr>
            <a:spLocks noGrp="1"/>
          </p:cNvSpPr>
          <p:nvPr>
            <p:ph type="body" sz="quarter" idx="39" hasCustomPrompt="1"/>
          </p:nvPr>
        </p:nvSpPr>
        <p:spPr>
          <a:xfrm>
            <a:off x="6683142" y="4251729"/>
            <a:ext cx="2143764" cy="1813901"/>
          </a:xfrm>
          <a:prstGeom prst="rect">
            <a:avLst/>
          </a:prstGeom>
        </p:spPr>
        <p:txBody>
          <a:bodyPr>
            <a:normAutofit/>
          </a:bodyPr>
          <a:lstStyle>
            <a:lvl1pPr>
              <a:defRPr sz="1200" b="0" i="0">
                <a:solidFill>
                  <a:schemeClr val="bg1"/>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stStyle>
          <a:p>
            <a:pPr lvl="0"/>
            <a:r>
              <a:rPr lang="en-US" dirty="0"/>
              <a:t>Click here to edit text</a:t>
            </a:r>
          </a:p>
        </p:txBody>
      </p:sp>
      <p:sp>
        <p:nvSpPr>
          <p:cNvPr id="88" name="Rectángulo redondeado 87">
            <a:extLst>
              <a:ext uri="{FF2B5EF4-FFF2-40B4-BE49-F238E27FC236}">
                <a16:creationId xmlns:a16="http://schemas.microsoft.com/office/drawing/2014/main" id="{B5585063-19D6-2863-B8C7-6B611C9BF7C8}"/>
              </a:ext>
            </a:extLst>
          </p:cNvPr>
          <p:cNvSpPr/>
          <p:nvPr userDrawn="1"/>
        </p:nvSpPr>
        <p:spPr>
          <a:xfrm>
            <a:off x="9179136" y="404813"/>
            <a:ext cx="2606574" cy="2969008"/>
          </a:xfrm>
          <a:prstGeom prst="roundRect">
            <a:avLst>
              <a:gd name="adj" fmla="val 352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9" name="Text Placeholder 30">
            <a:extLst>
              <a:ext uri="{FF2B5EF4-FFF2-40B4-BE49-F238E27FC236}">
                <a16:creationId xmlns:a16="http://schemas.microsoft.com/office/drawing/2014/main" id="{DBA80BD8-C16A-816D-EECB-42386D8CA44D}"/>
              </a:ext>
            </a:extLst>
          </p:cNvPr>
          <p:cNvSpPr>
            <a:spLocks noGrp="1"/>
          </p:cNvSpPr>
          <p:nvPr>
            <p:ph type="body" sz="quarter" idx="40" hasCustomPrompt="1"/>
          </p:nvPr>
        </p:nvSpPr>
        <p:spPr>
          <a:xfrm>
            <a:off x="9404689" y="799031"/>
            <a:ext cx="2143764" cy="216024"/>
          </a:xfrm>
          <a:prstGeom prst="rect">
            <a:avLst/>
          </a:prstGeom>
        </p:spPr>
        <p:txBody>
          <a:bodyPr>
            <a:noAutofit/>
          </a:bodyPr>
          <a:lstStyle>
            <a:lvl1pPr>
              <a:defRPr sz="1600" b="0" i="0">
                <a:solidFill>
                  <a:schemeClr val="bg1"/>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r>
              <a:rPr lang="en-US" dirty="0"/>
              <a:t>Featured text</a:t>
            </a:r>
          </a:p>
        </p:txBody>
      </p:sp>
      <p:sp>
        <p:nvSpPr>
          <p:cNvPr id="90" name="Text Placeholder 30">
            <a:extLst>
              <a:ext uri="{FF2B5EF4-FFF2-40B4-BE49-F238E27FC236}">
                <a16:creationId xmlns:a16="http://schemas.microsoft.com/office/drawing/2014/main" id="{990BDBFA-5077-92F1-2635-4B4D68EA80B0}"/>
              </a:ext>
            </a:extLst>
          </p:cNvPr>
          <p:cNvSpPr>
            <a:spLocks noGrp="1"/>
          </p:cNvSpPr>
          <p:nvPr>
            <p:ph type="body" sz="quarter" idx="41" hasCustomPrompt="1"/>
          </p:nvPr>
        </p:nvSpPr>
        <p:spPr>
          <a:xfrm>
            <a:off x="9404689" y="1168287"/>
            <a:ext cx="2143764" cy="1813901"/>
          </a:xfrm>
          <a:prstGeom prst="rect">
            <a:avLst/>
          </a:prstGeom>
        </p:spPr>
        <p:txBody>
          <a:bodyPr>
            <a:normAutofit/>
          </a:bodyPr>
          <a:lstStyle>
            <a:lvl1pPr>
              <a:defRPr sz="1200" b="0" i="0">
                <a:solidFill>
                  <a:schemeClr val="bg1"/>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stStyle>
          <a:p>
            <a:pPr lvl="0"/>
            <a:r>
              <a:rPr lang="en-US" dirty="0"/>
              <a:t>Click here to edit text</a:t>
            </a:r>
          </a:p>
        </p:txBody>
      </p:sp>
      <p:sp>
        <p:nvSpPr>
          <p:cNvPr id="91" name="Rectángulo redondeado 90">
            <a:extLst>
              <a:ext uri="{FF2B5EF4-FFF2-40B4-BE49-F238E27FC236}">
                <a16:creationId xmlns:a16="http://schemas.microsoft.com/office/drawing/2014/main" id="{3C1C05DE-806B-9740-B3FA-A949E2482B3C}"/>
              </a:ext>
            </a:extLst>
          </p:cNvPr>
          <p:cNvSpPr/>
          <p:nvPr userDrawn="1"/>
        </p:nvSpPr>
        <p:spPr>
          <a:xfrm>
            <a:off x="9179136" y="3488255"/>
            <a:ext cx="2606574" cy="2969008"/>
          </a:xfrm>
          <a:prstGeom prst="roundRect">
            <a:avLst>
              <a:gd name="adj" fmla="val 352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2" name="Text Placeholder 30">
            <a:extLst>
              <a:ext uri="{FF2B5EF4-FFF2-40B4-BE49-F238E27FC236}">
                <a16:creationId xmlns:a16="http://schemas.microsoft.com/office/drawing/2014/main" id="{4656AF4A-7291-323B-9369-C7A83D0D5F7C}"/>
              </a:ext>
            </a:extLst>
          </p:cNvPr>
          <p:cNvSpPr>
            <a:spLocks noGrp="1"/>
          </p:cNvSpPr>
          <p:nvPr>
            <p:ph type="body" sz="quarter" idx="42" hasCustomPrompt="1"/>
          </p:nvPr>
        </p:nvSpPr>
        <p:spPr>
          <a:xfrm>
            <a:off x="9404689" y="3882473"/>
            <a:ext cx="2143764" cy="216024"/>
          </a:xfrm>
          <a:prstGeom prst="rect">
            <a:avLst/>
          </a:prstGeom>
        </p:spPr>
        <p:txBody>
          <a:bodyPr>
            <a:noAutofit/>
          </a:bodyPr>
          <a:lstStyle>
            <a:lvl1pPr>
              <a:defRPr sz="1600" b="0" i="0">
                <a:solidFill>
                  <a:schemeClr val="bg1"/>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r>
              <a:rPr lang="en-US" dirty="0"/>
              <a:t>Featured text</a:t>
            </a:r>
          </a:p>
        </p:txBody>
      </p:sp>
      <p:sp>
        <p:nvSpPr>
          <p:cNvPr id="93" name="Text Placeholder 30">
            <a:extLst>
              <a:ext uri="{FF2B5EF4-FFF2-40B4-BE49-F238E27FC236}">
                <a16:creationId xmlns:a16="http://schemas.microsoft.com/office/drawing/2014/main" id="{936E5C14-6643-73F1-21AF-0AB396393CB3}"/>
              </a:ext>
            </a:extLst>
          </p:cNvPr>
          <p:cNvSpPr>
            <a:spLocks noGrp="1"/>
          </p:cNvSpPr>
          <p:nvPr>
            <p:ph type="body" sz="quarter" idx="43" hasCustomPrompt="1"/>
          </p:nvPr>
        </p:nvSpPr>
        <p:spPr>
          <a:xfrm>
            <a:off x="9404689" y="4251729"/>
            <a:ext cx="2143764" cy="1813901"/>
          </a:xfrm>
          <a:prstGeom prst="rect">
            <a:avLst/>
          </a:prstGeom>
        </p:spPr>
        <p:txBody>
          <a:bodyPr>
            <a:normAutofit/>
          </a:bodyPr>
          <a:lstStyle>
            <a:lvl1pPr>
              <a:defRPr sz="1200" b="0" i="0">
                <a:solidFill>
                  <a:schemeClr val="bg1"/>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stStyle>
          <a:p>
            <a:pPr lvl="0"/>
            <a:r>
              <a:rPr lang="en-US" dirty="0"/>
              <a:t>Click here to edit text</a:t>
            </a:r>
          </a:p>
        </p:txBody>
      </p:sp>
    </p:spTree>
    <p:extLst>
      <p:ext uri="{BB962C8B-B14F-4D97-AF65-F5344CB8AC3E}">
        <p14:creationId xmlns:p14="http://schemas.microsoft.com/office/powerpoint/2010/main" val="895960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64D0CD-80E7-D6FD-C8E3-E381EFADBB56}"/>
              </a:ext>
            </a:extLst>
          </p:cNvPr>
          <p:cNvSpPr>
            <a:spLocks noGrp="1"/>
          </p:cNvSpPr>
          <p:nvPr>
            <p:ph type="dt" sz="half" idx="10"/>
          </p:nvPr>
        </p:nvSpPr>
        <p:spPr/>
        <p:txBody>
          <a:bodyPr/>
          <a:lstStyle/>
          <a:p>
            <a:fld id="{3A8674F0-2C72-4C4A-99A2-32689EB57AD7}" type="datetimeFigureOut">
              <a:rPr lang="fr-FR" smtClean="0"/>
              <a:t>03/10/2025</a:t>
            </a:fld>
            <a:endParaRPr lang="fr-FR"/>
          </a:p>
        </p:txBody>
      </p:sp>
      <p:sp>
        <p:nvSpPr>
          <p:cNvPr id="3" name="Footer Placeholder 2">
            <a:extLst>
              <a:ext uri="{FF2B5EF4-FFF2-40B4-BE49-F238E27FC236}">
                <a16:creationId xmlns:a16="http://schemas.microsoft.com/office/drawing/2014/main" id="{0C3524A3-8F5F-14B4-B52D-D230ACF04787}"/>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696E30F9-5E9F-C216-3D37-6066287C78AD}"/>
              </a:ext>
            </a:extLst>
          </p:cNvPr>
          <p:cNvSpPr>
            <a:spLocks noGrp="1"/>
          </p:cNvSpPr>
          <p:nvPr>
            <p:ph type="sldNum" sz="quarter" idx="12"/>
          </p:nvPr>
        </p:nvSpPr>
        <p:spPr/>
        <p:txBody>
          <a:bodyPr/>
          <a:lstStyle/>
          <a:p>
            <a:fld id="{A90BEE5C-669A-4A78-84D7-8BC9B124BB3B}" type="slidenum">
              <a:rPr lang="fr-FR" smtClean="0"/>
              <a:t>‹N°›</a:t>
            </a:fld>
            <a:endParaRPr lang="fr-FR"/>
          </a:p>
        </p:txBody>
      </p:sp>
    </p:spTree>
    <p:extLst>
      <p:ext uri="{BB962C8B-B14F-4D97-AF65-F5344CB8AC3E}">
        <p14:creationId xmlns:p14="http://schemas.microsoft.com/office/powerpoint/2010/main" val="18327536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oxes + Text Forest Green">
    <p:bg>
      <p:bgPr>
        <a:solidFill>
          <a:schemeClr val="bg1"/>
        </a:solidFill>
        <a:effectLst/>
      </p:bgPr>
    </p:bg>
    <p:spTree>
      <p:nvGrpSpPr>
        <p:cNvPr id="1" name=""/>
        <p:cNvGrpSpPr/>
        <p:nvPr/>
      </p:nvGrpSpPr>
      <p:grpSpPr>
        <a:xfrm>
          <a:off x="0" y="0"/>
          <a:ext cx="0" cy="0"/>
          <a:chOff x="0" y="0"/>
          <a:chExt cx="0" cy="0"/>
        </a:xfrm>
      </p:grpSpPr>
      <p:sp>
        <p:nvSpPr>
          <p:cNvPr id="5" name="Marcador de número de diapositiva 5">
            <a:extLst>
              <a:ext uri="{FF2B5EF4-FFF2-40B4-BE49-F238E27FC236}">
                <a16:creationId xmlns:a16="http://schemas.microsoft.com/office/drawing/2014/main" id="{3E4CCDF6-B850-E87E-9DF5-E8CF529034F1}"/>
              </a:ext>
            </a:extLst>
          </p:cNvPr>
          <p:cNvSpPr>
            <a:spLocks noGrp="1"/>
          </p:cNvSpPr>
          <p:nvPr>
            <p:ph type="sldNum" sz="quarter" idx="4"/>
          </p:nvPr>
        </p:nvSpPr>
        <p:spPr>
          <a:xfrm>
            <a:off x="11164831" y="6453336"/>
            <a:ext cx="619949" cy="240553"/>
          </a:xfrm>
          <a:prstGeom prst="rect">
            <a:avLst/>
          </a:prstGeom>
        </p:spPr>
        <p:txBody>
          <a:bodyPr anchor="b"/>
          <a:lstStyle>
            <a:lvl1pPr algn="r">
              <a:defRPr sz="600" b="0" i="0">
                <a:solidFill>
                  <a:schemeClr val="tx2"/>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stStyle>
          <a:p>
            <a:fld id="{92A49E42-579D-0A4D-A382-D64C66A04E33}" type="slidenum">
              <a:rPr lang="en-US" smtClean="0"/>
              <a:pPr/>
              <a:t>‹N°›</a:t>
            </a:fld>
            <a:endParaRPr lang="en-US" dirty="0"/>
          </a:p>
        </p:txBody>
      </p:sp>
      <p:sp>
        <p:nvSpPr>
          <p:cNvPr id="48" name="Rectángulo redondeado 47">
            <a:extLst>
              <a:ext uri="{FF2B5EF4-FFF2-40B4-BE49-F238E27FC236}">
                <a16:creationId xmlns:a16="http://schemas.microsoft.com/office/drawing/2014/main" id="{DC1A6127-8C12-56D1-C7F4-5928EAED2AD6}"/>
              </a:ext>
            </a:extLst>
          </p:cNvPr>
          <p:cNvSpPr/>
          <p:nvPr userDrawn="1"/>
        </p:nvSpPr>
        <p:spPr>
          <a:xfrm>
            <a:off x="3719755" y="404813"/>
            <a:ext cx="2606574" cy="2969008"/>
          </a:xfrm>
          <a:prstGeom prst="roundRect">
            <a:avLst>
              <a:gd name="adj" fmla="val 352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9" name="Text Placeholder 30">
            <a:extLst>
              <a:ext uri="{FF2B5EF4-FFF2-40B4-BE49-F238E27FC236}">
                <a16:creationId xmlns:a16="http://schemas.microsoft.com/office/drawing/2014/main" id="{2A14E929-97E2-E47A-83FE-A90A7F78A4A4}"/>
              </a:ext>
            </a:extLst>
          </p:cNvPr>
          <p:cNvSpPr>
            <a:spLocks noGrp="1"/>
          </p:cNvSpPr>
          <p:nvPr>
            <p:ph type="body" sz="quarter" idx="32" hasCustomPrompt="1"/>
          </p:nvPr>
        </p:nvSpPr>
        <p:spPr>
          <a:xfrm>
            <a:off x="3945308" y="799031"/>
            <a:ext cx="2143764" cy="216024"/>
          </a:xfrm>
          <a:prstGeom prst="rect">
            <a:avLst/>
          </a:prstGeom>
        </p:spPr>
        <p:txBody>
          <a:bodyPr>
            <a:noAutofit/>
          </a:bodyPr>
          <a:lstStyle>
            <a:lvl1pPr>
              <a:defRPr sz="1600" b="0" i="0">
                <a:solidFill>
                  <a:schemeClr val="bg1"/>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r>
              <a:rPr lang="en-US" dirty="0"/>
              <a:t>Featured text</a:t>
            </a:r>
          </a:p>
        </p:txBody>
      </p:sp>
      <p:sp>
        <p:nvSpPr>
          <p:cNvPr id="50" name="Text Placeholder 30">
            <a:extLst>
              <a:ext uri="{FF2B5EF4-FFF2-40B4-BE49-F238E27FC236}">
                <a16:creationId xmlns:a16="http://schemas.microsoft.com/office/drawing/2014/main" id="{73114797-CDA6-329E-25E5-B2F0A0FAA1DA}"/>
              </a:ext>
            </a:extLst>
          </p:cNvPr>
          <p:cNvSpPr>
            <a:spLocks noGrp="1"/>
          </p:cNvSpPr>
          <p:nvPr>
            <p:ph type="body" sz="quarter" idx="33" hasCustomPrompt="1"/>
          </p:nvPr>
        </p:nvSpPr>
        <p:spPr>
          <a:xfrm>
            <a:off x="3945308" y="1168287"/>
            <a:ext cx="2143764" cy="1813901"/>
          </a:xfrm>
          <a:prstGeom prst="rect">
            <a:avLst/>
          </a:prstGeom>
        </p:spPr>
        <p:txBody>
          <a:bodyPr>
            <a:normAutofit/>
          </a:bodyPr>
          <a:lstStyle>
            <a:lvl1pPr>
              <a:defRPr sz="1200" b="0" i="0">
                <a:solidFill>
                  <a:schemeClr val="bg1"/>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stStyle>
          <a:p>
            <a:pPr lvl="0"/>
            <a:r>
              <a:rPr lang="en-US" dirty="0"/>
              <a:t>Click here to edit text</a:t>
            </a:r>
          </a:p>
        </p:txBody>
      </p:sp>
      <p:sp>
        <p:nvSpPr>
          <p:cNvPr id="62" name="Text Placeholder 32">
            <a:extLst>
              <a:ext uri="{FF2B5EF4-FFF2-40B4-BE49-F238E27FC236}">
                <a16:creationId xmlns:a16="http://schemas.microsoft.com/office/drawing/2014/main" id="{0DB8B90C-BCDA-5AED-8CFB-183269D7ABF2}"/>
              </a:ext>
            </a:extLst>
          </p:cNvPr>
          <p:cNvSpPr>
            <a:spLocks noGrp="1"/>
          </p:cNvSpPr>
          <p:nvPr>
            <p:ph type="body" sz="quarter" idx="19" hasCustomPrompt="1"/>
          </p:nvPr>
        </p:nvSpPr>
        <p:spPr>
          <a:xfrm>
            <a:off x="407220" y="1539551"/>
            <a:ext cx="3006127" cy="333699"/>
          </a:xfrm>
          <a:prstGeom prst="rect">
            <a:avLst/>
          </a:prstGeom>
        </p:spPr>
        <p:txBody>
          <a:bodyPr>
            <a:normAutofit/>
          </a:bodyPr>
          <a:lstStyle>
            <a:lvl1pPr>
              <a:defRPr sz="12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r>
              <a:rPr lang="en-US" dirty="0"/>
              <a:t>Click here to add your Section Subtitle</a:t>
            </a:r>
          </a:p>
        </p:txBody>
      </p:sp>
      <p:sp>
        <p:nvSpPr>
          <p:cNvPr id="63" name="Title 1">
            <a:extLst>
              <a:ext uri="{FF2B5EF4-FFF2-40B4-BE49-F238E27FC236}">
                <a16:creationId xmlns:a16="http://schemas.microsoft.com/office/drawing/2014/main" id="{148DD141-EBD9-FBC6-CB7A-D9ADE35582AA}"/>
              </a:ext>
            </a:extLst>
          </p:cNvPr>
          <p:cNvSpPr>
            <a:spLocks noGrp="1"/>
          </p:cNvSpPr>
          <p:nvPr>
            <p:ph type="title" hasCustomPrompt="1"/>
          </p:nvPr>
        </p:nvSpPr>
        <p:spPr>
          <a:xfrm>
            <a:off x="406826" y="1873800"/>
            <a:ext cx="3006196" cy="903600"/>
          </a:xfrm>
        </p:spPr>
        <p:txBody>
          <a:bodyPr/>
          <a:lstStyle/>
          <a:p>
            <a:r>
              <a:rPr lang="en-US"/>
              <a:t>Click to modify the pattern title style</a:t>
            </a:r>
            <a:endParaRPr lang="en-US" dirty="0"/>
          </a:p>
        </p:txBody>
      </p:sp>
      <p:sp>
        <p:nvSpPr>
          <p:cNvPr id="64" name="Text Placeholder 3">
            <a:extLst>
              <a:ext uri="{FF2B5EF4-FFF2-40B4-BE49-F238E27FC236}">
                <a16:creationId xmlns:a16="http://schemas.microsoft.com/office/drawing/2014/main" id="{E847A932-5DEB-E3C1-19BE-656C3B785792}"/>
              </a:ext>
            </a:extLst>
          </p:cNvPr>
          <p:cNvSpPr>
            <a:spLocks noGrp="1"/>
          </p:cNvSpPr>
          <p:nvPr>
            <p:ph type="body" sz="quarter" idx="20" hasCustomPrompt="1"/>
          </p:nvPr>
        </p:nvSpPr>
        <p:spPr>
          <a:xfrm>
            <a:off x="407220" y="2776538"/>
            <a:ext cx="3006127" cy="3532982"/>
          </a:xfrm>
        </p:spPr>
        <p:txBody>
          <a:bodyPr/>
          <a:lstStyle/>
          <a:p>
            <a:pPr lvl="0"/>
            <a:r>
              <a:rPr lang="en-US" noProof="0"/>
              <a:t>Click to modify the pattern title style</a:t>
            </a:r>
          </a:p>
          <a:p>
            <a:pPr lvl="1"/>
            <a:r>
              <a:rPr lang="en-US" noProof="0"/>
              <a:t>Second Level</a:t>
            </a:r>
          </a:p>
          <a:p>
            <a:pPr lvl="2"/>
            <a:r>
              <a:rPr lang="en-US"/>
              <a:t>Third</a:t>
            </a:r>
            <a:r>
              <a:rPr lang="en-US" noProof="0"/>
              <a:t> Level</a:t>
            </a:r>
          </a:p>
          <a:p>
            <a:pPr lvl="3"/>
            <a:r>
              <a:rPr lang="en-US"/>
              <a:t>Fourth</a:t>
            </a:r>
            <a:r>
              <a:rPr lang="en-US" noProof="0"/>
              <a:t> Level</a:t>
            </a:r>
          </a:p>
          <a:p>
            <a:pPr lvl="4"/>
            <a:r>
              <a:rPr lang="en-US"/>
              <a:t>Fifth</a:t>
            </a:r>
            <a:r>
              <a:rPr lang="en-US" noProof="0"/>
              <a:t> Level</a:t>
            </a:r>
            <a:endParaRPr lang="en-US" noProof="0" dirty="0"/>
          </a:p>
        </p:txBody>
      </p:sp>
      <p:sp>
        <p:nvSpPr>
          <p:cNvPr id="68" name="Rectángulo redondeado 67">
            <a:extLst>
              <a:ext uri="{FF2B5EF4-FFF2-40B4-BE49-F238E27FC236}">
                <a16:creationId xmlns:a16="http://schemas.microsoft.com/office/drawing/2014/main" id="{9667371F-B450-1853-C7C6-FC59451569F8}"/>
              </a:ext>
            </a:extLst>
          </p:cNvPr>
          <p:cNvSpPr/>
          <p:nvPr userDrawn="1"/>
        </p:nvSpPr>
        <p:spPr>
          <a:xfrm>
            <a:off x="3719755" y="3488255"/>
            <a:ext cx="2606574" cy="2969008"/>
          </a:xfrm>
          <a:prstGeom prst="roundRect">
            <a:avLst>
              <a:gd name="adj" fmla="val 352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9" name="Text Placeholder 30">
            <a:extLst>
              <a:ext uri="{FF2B5EF4-FFF2-40B4-BE49-F238E27FC236}">
                <a16:creationId xmlns:a16="http://schemas.microsoft.com/office/drawing/2014/main" id="{DAC2CEA1-E4DF-4326-395D-EB387F7ADC1C}"/>
              </a:ext>
            </a:extLst>
          </p:cNvPr>
          <p:cNvSpPr>
            <a:spLocks noGrp="1"/>
          </p:cNvSpPr>
          <p:nvPr>
            <p:ph type="body" sz="quarter" idx="34" hasCustomPrompt="1"/>
          </p:nvPr>
        </p:nvSpPr>
        <p:spPr>
          <a:xfrm>
            <a:off x="3945308" y="3882473"/>
            <a:ext cx="2143764" cy="216024"/>
          </a:xfrm>
          <a:prstGeom prst="rect">
            <a:avLst/>
          </a:prstGeom>
        </p:spPr>
        <p:txBody>
          <a:bodyPr>
            <a:noAutofit/>
          </a:bodyPr>
          <a:lstStyle>
            <a:lvl1pPr>
              <a:defRPr sz="1600" b="0" i="0">
                <a:solidFill>
                  <a:schemeClr val="bg1"/>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r>
              <a:rPr lang="en-US" dirty="0"/>
              <a:t>Featured text</a:t>
            </a:r>
          </a:p>
        </p:txBody>
      </p:sp>
      <p:sp>
        <p:nvSpPr>
          <p:cNvPr id="70" name="Text Placeholder 30">
            <a:extLst>
              <a:ext uri="{FF2B5EF4-FFF2-40B4-BE49-F238E27FC236}">
                <a16:creationId xmlns:a16="http://schemas.microsoft.com/office/drawing/2014/main" id="{3B750012-628D-5984-A3FC-4A5EAD2B1349}"/>
              </a:ext>
            </a:extLst>
          </p:cNvPr>
          <p:cNvSpPr>
            <a:spLocks noGrp="1"/>
          </p:cNvSpPr>
          <p:nvPr>
            <p:ph type="body" sz="quarter" idx="35" hasCustomPrompt="1"/>
          </p:nvPr>
        </p:nvSpPr>
        <p:spPr>
          <a:xfrm>
            <a:off x="3945308" y="4251729"/>
            <a:ext cx="2143764" cy="1813901"/>
          </a:xfrm>
          <a:prstGeom prst="rect">
            <a:avLst/>
          </a:prstGeom>
        </p:spPr>
        <p:txBody>
          <a:bodyPr>
            <a:normAutofit/>
          </a:bodyPr>
          <a:lstStyle>
            <a:lvl1pPr>
              <a:defRPr sz="1200" b="0" i="0">
                <a:solidFill>
                  <a:schemeClr val="bg1"/>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stStyle>
          <a:p>
            <a:pPr lvl="0"/>
            <a:r>
              <a:rPr lang="en-US" dirty="0"/>
              <a:t>Click here to edit text</a:t>
            </a:r>
          </a:p>
        </p:txBody>
      </p:sp>
      <p:sp>
        <p:nvSpPr>
          <p:cNvPr id="76" name="Rectángulo redondeado 75">
            <a:extLst>
              <a:ext uri="{FF2B5EF4-FFF2-40B4-BE49-F238E27FC236}">
                <a16:creationId xmlns:a16="http://schemas.microsoft.com/office/drawing/2014/main" id="{FBF449EE-5FB0-5603-475B-DB6FCB6E2579}"/>
              </a:ext>
            </a:extLst>
          </p:cNvPr>
          <p:cNvSpPr/>
          <p:nvPr userDrawn="1"/>
        </p:nvSpPr>
        <p:spPr>
          <a:xfrm>
            <a:off x="6457589" y="404813"/>
            <a:ext cx="2606574" cy="2969008"/>
          </a:xfrm>
          <a:prstGeom prst="roundRect">
            <a:avLst>
              <a:gd name="adj" fmla="val 352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7" name="Text Placeholder 30">
            <a:extLst>
              <a:ext uri="{FF2B5EF4-FFF2-40B4-BE49-F238E27FC236}">
                <a16:creationId xmlns:a16="http://schemas.microsoft.com/office/drawing/2014/main" id="{6ABDE276-B203-4D40-2A20-AD86215F61B7}"/>
              </a:ext>
            </a:extLst>
          </p:cNvPr>
          <p:cNvSpPr>
            <a:spLocks noGrp="1"/>
          </p:cNvSpPr>
          <p:nvPr>
            <p:ph type="body" sz="quarter" idx="36" hasCustomPrompt="1"/>
          </p:nvPr>
        </p:nvSpPr>
        <p:spPr>
          <a:xfrm>
            <a:off x="6683142" y="799031"/>
            <a:ext cx="2143764" cy="216024"/>
          </a:xfrm>
          <a:prstGeom prst="rect">
            <a:avLst/>
          </a:prstGeom>
        </p:spPr>
        <p:txBody>
          <a:bodyPr>
            <a:noAutofit/>
          </a:bodyPr>
          <a:lstStyle>
            <a:lvl1pPr>
              <a:defRPr sz="1600" b="0" i="0">
                <a:solidFill>
                  <a:schemeClr val="bg1"/>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r>
              <a:rPr lang="en-US" dirty="0"/>
              <a:t>Featured text</a:t>
            </a:r>
          </a:p>
        </p:txBody>
      </p:sp>
      <p:sp>
        <p:nvSpPr>
          <p:cNvPr id="78" name="Text Placeholder 30">
            <a:extLst>
              <a:ext uri="{FF2B5EF4-FFF2-40B4-BE49-F238E27FC236}">
                <a16:creationId xmlns:a16="http://schemas.microsoft.com/office/drawing/2014/main" id="{8DFEF45E-235C-4980-0070-0B758EB51FB6}"/>
              </a:ext>
            </a:extLst>
          </p:cNvPr>
          <p:cNvSpPr>
            <a:spLocks noGrp="1"/>
          </p:cNvSpPr>
          <p:nvPr>
            <p:ph type="body" sz="quarter" idx="37" hasCustomPrompt="1"/>
          </p:nvPr>
        </p:nvSpPr>
        <p:spPr>
          <a:xfrm>
            <a:off x="6683142" y="1168287"/>
            <a:ext cx="2143764" cy="1813901"/>
          </a:xfrm>
          <a:prstGeom prst="rect">
            <a:avLst/>
          </a:prstGeom>
        </p:spPr>
        <p:txBody>
          <a:bodyPr>
            <a:normAutofit/>
          </a:bodyPr>
          <a:lstStyle>
            <a:lvl1pPr>
              <a:defRPr sz="1200" b="0" i="0">
                <a:solidFill>
                  <a:schemeClr val="bg1"/>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stStyle>
          <a:p>
            <a:pPr lvl="0"/>
            <a:r>
              <a:rPr lang="en-US" dirty="0"/>
              <a:t>Click here to edit text</a:t>
            </a:r>
          </a:p>
        </p:txBody>
      </p:sp>
      <p:sp>
        <p:nvSpPr>
          <p:cNvPr id="79" name="Rectángulo redondeado 78">
            <a:extLst>
              <a:ext uri="{FF2B5EF4-FFF2-40B4-BE49-F238E27FC236}">
                <a16:creationId xmlns:a16="http://schemas.microsoft.com/office/drawing/2014/main" id="{F74B99C9-1C3D-A99F-2586-18BBF6C185F7}"/>
              </a:ext>
            </a:extLst>
          </p:cNvPr>
          <p:cNvSpPr/>
          <p:nvPr userDrawn="1"/>
        </p:nvSpPr>
        <p:spPr>
          <a:xfrm>
            <a:off x="6457589" y="3488255"/>
            <a:ext cx="2606574" cy="2969008"/>
          </a:xfrm>
          <a:prstGeom prst="roundRect">
            <a:avLst>
              <a:gd name="adj" fmla="val 352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0" name="Text Placeholder 30">
            <a:extLst>
              <a:ext uri="{FF2B5EF4-FFF2-40B4-BE49-F238E27FC236}">
                <a16:creationId xmlns:a16="http://schemas.microsoft.com/office/drawing/2014/main" id="{2244161D-EACC-FE01-2B73-949E3C37D05C}"/>
              </a:ext>
            </a:extLst>
          </p:cNvPr>
          <p:cNvSpPr>
            <a:spLocks noGrp="1"/>
          </p:cNvSpPr>
          <p:nvPr>
            <p:ph type="body" sz="quarter" idx="38" hasCustomPrompt="1"/>
          </p:nvPr>
        </p:nvSpPr>
        <p:spPr>
          <a:xfrm>
            <a:off x="6683142" y="3882473"/>
            <a:ext cx="2143764" cy="216024"/>
          </a:xfrm>
          <a:prstGeom prst="rect">
            <a:avLst/>
          </a:prstGeom>
        </p:spPr>
        <p:txBody>
          <a:bodyPr>
            <a:noAutofit/>
          </a:bodyPr>
          <a:lstStyle>
            <a:lvl1pPr>
              <a:defRPr sz="1600" b="0" i="0">
                <a:solidFill>
                  <a:schemeClr val="bg1"/>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r>
              <a:rPr lang="en-US" dirty="0"/>
              <a:t>Featured text</a:t>
            </a:r>
          </a:p>
        </p:txBody>
      </p:sp>
      <p:sp>
        <p:nvSpPr>
          <p:cNvPr id="81" name="Text Placeholder 30">
            <a:extLst>
              <a:ext uri="{FF2B5EF4-FFF2-40B4-BE49-F238E27FC236}">
                <a16:creationId xmlns:a16="http://schemas.microsoft.com/office/drawing/2014/main" id="{8854F90F-47D8-3FF1-CB71-C17B85326AFB}"/>
              </a:ext>
            </a:extLst>
          </p:cNvPr>
          <p:cNvSpPr>
            <a:spLocks noGrp="1"/>
          </p:cNvSpPr>
          <p:nvPr>
            <p:ph type="body" sz="quarter" idx="39" hasCustomPrompt="1"/>
          </p:nvPr>
        </p:nvSpPr>
        <p:spPr>
          <a:xfrm>
            <a:off x="6683142" y="4251729"/>
            <a:ext cx="2143764" cy="1813901"/>
          </a:xfrm>
          <a:prstGeom prst="rect">
            <a:avLst/>
          </a:prstGeom>
        </p:spPr>
        <p:txBody>
          <a:bodyPr>
            <a:normAutofit/>
          </a:bodyPr>
          <a:lstStyle>
            <a:lvl1pPr>
              <a:defRPr sz="1200" b="0" i="0">
                <a:solidFill>
                  <a:schemeClr val="bg1"/>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stStyle>
          <a:p>
            <a:pPr lvl="0"/>
            <a:r>
              <a:rPr lang="en-US" dirty="0"/>
              <a:t>Click here to edit text</a:t>
            </a:r>
          </a:p>
        </p:txBody>
      </p:sp>
      <p:sp>
        <p:nvSpPr>
          <p:cNvPr id="88" name="Rectángulo redondeado 87">
            <a:extLst>
              <a:ext uri="{FF2B5EF4-FFF2-40B4-BE49-F238E27FC236}">
                <a16:creationId xmlns:a16="http://schemas.microsoft.com/office/drawing/2014/main" id="{B5585063-19D6-2863-B8C7-6B611C9BF7C8}"/>
              </a:ext>
            </a:extLst>
          </p:cNvPr>
          <p:cNvSpPr/>
          <p:nvPr userDrawn="1"/>
        </p:nvSpPr>
        <p:spPr>
          <a:xfrm>
            <a:off x="9179136" y="404813"/>
            <a:ext cx="2606574" cy="2969008"/>
          </a:xfrm>
          <a:prstGeom prst="roundRect">
            <a:avLst>
              <a:gd name="adj" fmla="val 352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9" name="Text Placeholder 30">
            <a:extLst>
              <a:ext uri="{FF2B5EF4-FFF2-40B4-BE49-F238E27FC236}">
                <a16:creationId xmlns:a16="http://schemas.microsoft.com/office/drawing/2014/main" id="{DBA80BD8-C16A-816D-EECB-42386D8CA44D}"/>
              </a:ext>
            </a:extLst>
          </p:cNvPr>
          <p:cNvSpPr>
            <a:spLocks noGrp="1"/>
          </p:cNvSpPr>
          <p:nvPr>
            <p:ph type="body" sz="quarter" idx="40" hasCustomPrompt="1"/>
          </p:nvPr>
        </p:nvSpPr>
        <p:spPr>
          <a:xfrm>
            <a:off x="9404689" y="799031"/>
            <a:ext cx="2143764" cy="216024"/>
          </a:xfrm>
          <a:prstGeom prst="rect">
            <a:avLst/>
          </a:prstGeom>
        </p:spPr>
        <p:txBody>
          <a:bodyPr>
            <a:noAutofit/>
          </a:bodyPr>
          <a:lstStyle>
            <a:lvl1pPr>
              <a:defRPr sz="1600" b="0" i="0">
                <a:solidFill>
                  <a:schemeClr val="bg1"/>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r>
              <a:rPr lang="en-US" dirty="0"/>
              <a:t>Featured text</a:t>
            </a:r>
          </a:p>
        </p:txBody>
      </p:sp>
      <p:sp>
        <p:nvSpPr>
          <p:cNvPr id="90" name="Text Placeholder 30">
            <a:extLst>
              <a:ext uri="{FF2B5EF4-FFF2-40B4-BE49-F238E27FC236}">
                <a16:creationId xmlns:a16="http://schemas.microsoft.com/office/drawing/2014/main" id="{990BDBFA-5077-92F1-2635-4B4D68EA80B0}"/>
              </a:ext>
            </a:extLst>
          </p:cNvPr>
          <p:cNvSpPr>
            <a:spLocks noGrp="1"/>
          </p:cNvSpPr>
          <p:nvPr>
            <p:ph type="body" sz="quarter" idx="41" hasCustomPrompt="1"/>
          </p:nvPr>
        </p:nvSpPr>
        <p:spPr>
          <a:xfrm>
            <a:off x="9404689" y="1168287"/>
            <a:ext cx="2143764" cy="1813901"/>
          </a:xfrm>
          <a:prstGeom prst="rect">
            <a:avLst/>
          </a:prstGeom>
        </p:spPr>
        <p:txBody>
          <a:bodyPr>
            <a:normAutofit/>
          </a:bodyPr>
          <a:lstStyle>
            <a:lvl1pPr>
              <a:defRPr sz="1200" b="0" i="0">
                <a:solidFill>
                  <a:schemeClr val="bg1"/>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stStyle>
          <a:p>
            <a:pPr lvl="0"/>
            <a:r>
              <a:rPr lang="en-US" dirty="0"/>
              <a:t>Click here to edit text</a:t>
            </a:r>
          </a:p>
        </p:txBody>
      </p:sp>
      <p:sp>
        <p:nvSpPr>
          <p:cNvPr id="91" name="Rectángulo redondeado 90">
            <a:extLst>
              <a:ext uri="{FF2B5EF4-FFF2-40B4-BE49-F238E27FC236}">
                <a16:creationId xmlns:a16="http://schemas.microsoft.com/office/drawing/2014/main" id="{3C1C05DE-806B-9740-B3FA-A949E2482B3C}"/>
              </a:ext>
            </a:extLst>
          </p:cNvPr>
          <p:cNvSpPr/>
          <p:nvPr userDrawn="1"/>
        </p:nvSpPr>
        <p:spPr>
          <a:xfrm>
            <a:off x="9179136" y="3488255"/>
            <a:ext cx="2606574" cy="2969008"/>
          </a:xfrm>
          <a:prstGeom prst="roundRect">
            <a:avLst>
              <a:gd name="adj" fmla="val 352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2" name="Text Placeholder 30">
            <a:extLst>
              <a:ext uri="{FF2B5EF4-FFF2-40B4-BE49-F238E27FC236}">
                <a16:creationId xmlns:a16="http://schemas.microsoft.com/office/drawing/2014/main" id="{4656AF4A-7291-323B-9369-C7A83D0D5F7C}"/>
              </a:ext>
            </a:extLst>
          </p:cNvPr>
          <p:cNvSpPr>
            <a:spLocks noGrp="1"/>
          </p:cNvSpPr>
          <p:nvPr>
            <p:ph type="body" sz="quarter" idx="42" hasCustomPrompt="1"/>
          </p:nvPr>
        </p:nvSpPr>
        <p:spPr>
          <a:xfrm>
            <a:off x="9404689" y="3882473"/>
            <a:ext cx="2143764" cy="216024"/>
          </a:xfrm>
          <a:prstGeom prst="rect">
            <a:avLst/>
          </a:prstGeom>
        </p:spPr>
        <p:txBody>
          <a:bodyPr>
            <a:noAutofit/>
          </a:bodyPr>
          <a:lstStyle>
            <a:lvl1pPr>
              <a:defRPr sz="1600" b="0" i="0">
                <a:solidFill>
                  <a:schemeClr val="bg1"/>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r>
              <a:rPr lang="en-US" dirty="0"/>
              <a:t>Featured text</a:t>
            </a:r>
          </a:p>
        </p:txBody>
      </p:sp>
      <p:sp>
        <p:nvSpPr>
          <p:cNvPr id="93" name="Text Placeholder 30">
            <a:extLst>
              <a:ext uri="{FF2B5EF4-FFF2-40B4-BE49-F238E27FC236}">
                <a16:creationId xmlns:a16="http://schemas.microsoft.com/office/drawing/2014/main" id="{936E5C14-6643-73F1-21AF-0AB396393CB3}"/>
              </a:ext>
            </a:extLst>
          </p:cNvPr>
          <p:cNvSpPr>
            <a:spLocks noGrp="1"/>
          </p:cNvSpPr>
          <p:nvPr>
            <p:ph type="body" sz="quarter" idx="43" hasCustomPrompt="1"/>
          </p:nvPr>
        </p:nvSpPr>
        <p:spPr>
          <a:xfrm>
            <a:off x="9404689" y="4251729"/>
            <a:ext cx="2143764" cy="1813901"/>
          </a:xfrm>
          <a:prstGeom prst="rect">
            <a:avLst/>
          </a:prstGeom>
        </p:spPr>
        <p:txBody>
          <a:bodyPr>
            <a:normAutofit/>
          </a:bodyPr>
          <a:lstStyle>
            <a:lvl1pPr>
              <a:defRPr sz="1200" b="0" i="0">
                <a:solidFill>
                  <a:schemeClr val="bg1"/>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stStyle>
          <a:p>
            <a:pPr lvl="0"/>
            <a:r>
              <a:rPr lang="en-US" dirty="0"/>
              <a:t>Click here to edit text</a:t>
            </a:r>
          </a:p>
        </p:txBody>
      </p:sp>
    </p:spTree>
    <p:extLst>
      <p:ext uri="{BB962C8B-B14F-4D97-AF65-F5344CB8AC3E}">
        <p14:creationId xmlns:p14="http://schemas.microsoft.com/office/powerpoint/2010/main" val="99190477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Only Images 1">
    <p:bg>
      <p:bgRef idx="1001">
        <a:schemeClr val="bg1"/>
      </p:bgRef>
    </p:bg>
    <p:spTree>
      <p:nvGrpSpPr>
        <p:cNvPr id="1" name=""/>
        <p:cNvGrpSpPr/>
        <p:nvPr/>
      </p:nvGrpSpPr>
      <p:grpSpPr>
        <a:xfrm>
          <a:off x="0" y="0"/>
          <a:ext cx="0" cy="0"/>
          <a:chOff x="0" y="0"/>
          <a:chExt cx="0" cy="0"/>
        </a:xfrm>
      </p:grpSpPr>
      <p:sp>
        <p:nvSpPr>
          <p:cNvPr id="5" name="Marcador de número de diapositiva 5">
            <a:extLst>
              <a:ext uri="{FF2B5EF4-FFF2-40B4-BE49-F238E27FC236}">
                <a16:creationId xmlns:a16="http://schemas.microsoft.com/office/drawing/2014/main" id="{3E4CCDF6-B850-E87E-9DF5-E8CF529034F1}"/>
              </a:ext>
            </a:extLst>
          </p:cNvPr>
          <p:cNvSpPr>
            <a:spLocks noGrp="1"/>
          </p:cNvSpPr>
          <p:nvPr>
            <p:ph type="sldNum" sz="quarter" idx="4"/>
          </p:nvPr>
        </p:nvSpPr>
        <p:spPr>
          <a:xfrm>
            <a:off x="11164831" y="6453336"/>
            <a:ext cx="619949" cy="240553"/>
          </a:xfrm>
          <a:prstGeom prst="rect">
            <a:avLst/>
          </a:prstGeom>
        </p:spPr>
        <p:txBody>
          <a:bodyPr anchor="b"/>
          <a:lstStyle>
            <a:lvl1pPr algn="r">
              <a:defRPr sz="600" b="0" i="0">
                <a:solidFill>
                  <a:schemeClr val="tx2"/>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stStyle>
          <a:p>
            <a:fld id="{92A49E42-579D-0A4D-A382-D64C66A04E33}" type="slidenum">
              <a:rPr lang="en-US" smtClean="0"/>
              <a:pPr/>
              <a:t>‹N°›</a:t>
            </a:fld>
            <a:endParaRPr lang="en-US" dirty="0"/>
          </a:p>
        </p:txBody>
      </p:sp>
      <p:sp>
        <p:nvSpPr>
          <p:cNvPr id="27" name="Picture Placeholder 6">
            <a:extLst>
              <a:ext uri="{FF2B5EF4-FFF2-40B4-BE49-F238E27FC236}">
                <a16:creationId xmlns:a16="http://schemas.microsoft.com/office/drawing/2014/main" id="{8C085E0E-61A0-7375-AF8D-10F59DC61C48}"/>
              </a:ext>
            </a:extLst>
          </p:cNvPr>
          <p:cNvSpPr>
            <a:spLocks noGrp="1"/>
          </p:cNvSpPr>
          <p:nvPr>
            <p:ph type="pic" sz="quarter" idx="25" hasCustomPrompt="1"/>
          </p:nvPr>
        </p:nvSpPr>
        <p:spPr>
          <a:xfrm>
            <a:off x="404654" y="3357033"/>
            <a:ext cx="2732842" cy="2838392"/>
          </a:xfrm>
          <a:prstGeom prst="roundRect">
            <a:avLst>
              <a:gd name="adj" fmla="val 4173"/>
            </a:avLst>
          </a:prstGeom>
        </p:spPr>
        <p:txBody>
          <a:bodyPr/>
          <a:lstStyle/>
          <a:p>
            <a:r>
              <a:rPr lang="en-US" noProof="0"/>
              <a:t>Click on the icon to add an image</a:t>
            </a:r>
          </a:p>
        </p:txBody>
      </p:sp>
      <p:sp>
        <p:nvSpPr>
          <p:cNvPr id="28" name="Picture Placeholder 6">
            <a:extLst>
              <a:ext uri="{FF2B5EF4-FFF2-40B4-BE49-F238E27FC236}">
                <a16:creationId xmlns:a16="http://schemas.microsoft.com/office/drawing/2014/main" id="{1F60990C-355E-E003-9777-5E59A68ED4E3}"/>
              </a:ext>
            </a:extLst>
          </p:cNvPr>
          <p:cNvSpPr>
            <a:spLocks noGrp="1"/>
          </p:cNvSpPr>
          <p:nvPr>
            <p:ph type="pic" sz="quarter" idx="26" hasCustomPrompt="1"/>
          </p:nvPr>
        </p:nvSpPr>
        <p:spPr>
          <a:xfrm>
            <a:off x="3289580" y="3357033"/>
            <a:ext cx="2732842" cy="2838392"/>
          </a:xfrm>
          <a:prstGeom prst="roundRect">
            <a:avLst>
              <a:gd name="adj" fmla="val 4173"/>
            </a:avLst>
          </a:prstGeom>
        </p:spPr>
        <p:txBody>
          <a:bodyPr/>
          <a:lstStyle/>
          <a:p>
            <a:r>
              <a:rPr lang="en-US" noProof="0"/>
              <a:t>Click on the icon to add an image</a:t>
            </a:r>
          </a:p>
        </p:txBody>
      </p:sp>
      <p:sp>
        <p:nvSpPr>
          <p:cNvPr id="29" name="Picture Placeholder 6">
            <a:extLst>
              <a:ext uri="{FF2B5EF4-FFF2-40B4-BE49-F238E27FC236}">
                <a16:creationId xmlns:a16="http://schemas.microsoft.com/office/drawing/2014/main" id="{2FB8A52D-97C9-F232-B977-3B2A698023AD}"/>
              </a:ext>
            </a:extLst>
          </p:cNvPr>
          <p:cNvSpPr>
            <a:spLocks noGrp="1"/>
          </p:cNvSpPr>
          <p:nvPr>
            <p:ph type="pic" sz="quarter" idx="27" hasCustomPrompt="1"/>
          </p:nvPr>
        </p:nvSpPr>
        <p:spPr>
          <a:xfrm>
            <a:off x="6174506" y="3357033"/>
            <a:ext cx="2732842" cy="2838392"/>
          </a:xfrm>
          <a:prstGeom prst="roundRect">
            <a:avLst>
              <a:gd name="adj" fmla="val 4173"/>
            </a:avLst>
          </a:prstGeom>
        </p:spPr>
        <p:txBody>
          <a:bodyPr/>
          <a:lstStyle/>
          <a:p>
            <a:r>
              <a:rPr lang="en-US" noProof="0"/>
              <a:t>Click on the icon to add an image</a:t>
            </a:r>
          </a:p>
        </p:txBody>
      </p:sp>
      <p:sp>
        <p:nvSpPr>
          <p:cNvPr id="30" name="Picture Placeholder 6">
            <a:extLst>
              <a:ext uri="{FF2B5EF4-FFF2-40B4-BE49-F238E27FC236}">
                <a16:creationId xmlns:a16="http://schemas.microsoft.com/office/drawing/2014/main" id="{6A26F26E-B266-1C37-9266-D3923B9E085D}"/>
              </a:ext>
            </a:extLst>
          </p:cNvPr>
          <p:cNvSpPr>
            <a:spLocks noGrp="1"/>
          </p:cNvSpPr>
          <p:nvPr>
            <p:ph type="pic" sz="quarter" idx="28" hasCustomPrompt="1"/>
          </p:nvPr>
        </p:nvSpPr>
        <p:spPr>
          <a:xfrm>
            <a:off x="9059432" y="3357033"/>
            <a:ext cx="2732842" cy="2838392"/>
          </a:xfrm>
          <a:prstGeom prst="roundRect">
            <a:avLst>
              <a:gd name="adj" fmla="val 4173"/>
            </a:avLst>
          </a:prstGeom>
        </p:spPr>
        <p:txBody>
          <a:bodyPr/>
          <a:lstStyle/>
          <a:p>
            <a:r>
              <a:rPr lang="en-US" noProof="0"/>
              <a:t>Click on the icon to add an image</a:t>
            </a:r>
          </a:p>
        </p:txBody>
      </p:sp>
      <p:sp>
        <p:nvSpPr>
          <p:cNvPr id="31" name="Picture Placeholder 6">
            <a:extLst>
              <a:ext uri="{FF2B5EF4-FFF2-40B4-BE49-F238E27FC236}">
                <a16:creationId xmlns:a16="http://schemas.microsoft.com/office/drawing/2014/main" id="{97CF754A-EB2D-92C7-04FF-0F1188D0D241}"/>
              </a:ext>
            </a:extLst>
          </p:cNvPr>
          <p:cNvSpPr>
            <a:spLocks noGrp="1"/>
          </p:cNvSpPr>
          <p:nvPr>
            <p:ph type="pic" sz="quarter" idx="29" hasCustomPrompt="1"/>
          </p:nvPr>
        </p:nvSpPr>
        <p:spPr>
          <a:xfrm>
            <a:off x="407220" y="404813"/>
            <a:ext cx="2732842" cy="2838392"/>
          </a:xfrm>
          <a:prstGeom prst="roundRect">
            <a:avLst>
              <a:gd name="adj" fmla="val 4173"/>
            </a:avLst>
          </a:prstGeom>
        </p:spPr>
        <p:txBody>
          <a:bodyPr/>
          <a:lstStyle/>
          <a:p>
            <a:r>
              <a:rPr lang="en-US" noProof="0"/>
              <a:t>Click on the icon to add an image</a:t>
            </a:r>
          </a:p>
        </p:txBody>
      </p:sp>
      <p:sp>
        <p:nvSpPr>
          <p:cNvPr id="32" name="Picture Placeholder 6">
            <a:extLst>
              <a:ext uri="{FF2B5EF4-FFF2-40B4-BE49-F238E27FC236}">
                <a16:creationId xmlns:a16="http://schemas.microsoft.com/office/drawing/2014/main" id="{16FC1D8A-7002-4558-0FD0-9C0139DD8743}"/>
              </a:ext>
            </a:extLst>
          </p:cNvPr>
          <p:cNvSpPr>
            <a:spLocks noGrp="1"/>
          </p:cNvSpPr>
          <p:nvPr>
            <p:ph type="pic" sz="quarter" idx="30" hasCustomPrompt="1"/>
          </p:nvPr>
        </p:nvSpPr>
        <p:spPr>
          <a:xfrm>
            <a:off x="3292146" y="404813"/>
            <a:ext cx="2732842" cy="2838392"/>
          </a:xfrm>
          <a:prstGeom prst="roundRect">
            <a:avLst>
              <a:gd name="adj" fmla="val 4173"/>
            </a:avLst>
          </a:prstGeom>
        </p:spPr>
        <p:txBody>
          <a:bodyPr/>
          <a:lstStyle/>
          <a:p>
            <a:r>
              <a:rPr lang="en-US" noProof="0"/>
              <a:t>Click on the icon to add an image</a:t>
            </a:r>
          </a:p>
        </p:txBody>
      </p:sp>
      <p:sp>
        <p:nvSpPr>
          <p:cNvPr id="33" name="Picture Placeholder 6">
            <a:extLst>
              <a:ext uri="{FF2B5EF4-FFF2-40B4-BE49-F238E27FC236}">
                <a16:creationId xmlns:a16="http://schemas.microsoft.com/office/drawing/2014/main" id="{B0F4DFDD-488A-7DA7-2163-987D10585D2B}"/>
              </a:ext>
            </a:extLst>
          </p:cNvPr>
          <p:cNvSpPr>
            <a:spLocks noGrp="1"/>
          </p:cNvSpPr>
          <p:nvPr>
            <p:ph type="pic" sz="quarter" idx="31" hasCustomPrompt="1"/>
          </p:nvPr>
        </p:nvSpPr>
        <p:spPr>
          <a:xfrm>
            <a:off x="6177072" y="404813"/>
            <a:ext cx="2732842" cy="2838392"/>
          </a:xfrm>
          <a:prstGeom prst="roundRect">
            <a:avLst>
              <a:gd name="adj" fmla="val 4173"/>
            </a:avLst>
          </a:prstGeom>
        </p:spPr>
        <p:txBody>
          <a:bodyPr/>
          <a:lstStyle/>
          <a:p>
            <a:r>
              <a:rPr lang="en-US" noProof="0"/>
              <a:t>Click on the icon to add an image</a:t>
            </a:r>
          </a:p>
        </p:txBody>
      </p:sp>
      <p:sp>
        <p:nvSpPr>
          <p:cNvPr id="34" name="Picture Placeholder 6">
            <a:extLst>
              <a:ext uri="{FF2B5EF4-FFF2-40B4-BE49-F238E27FC236}">
                <a16:creationId xmlns:a16="http://schemas.microsoft.com/office/drawing/2014/main" id="{BE6F14D7-1374-30DB-028D-47AD2A136FEC}"/>
              </a:ext>
            </a:extLst>
          </p:cNvPr>
          <p:cNvSpPr>
            <a:spLocks noGrp="1"/>
          </p:cNvSpPr>
          <p:nvPr>
            <p:ph type="pic" sz="quarter" idx="32" hasCustomPrompt="1"/>
          </p:nvPr>
        </p:nvSpPr>
        <p:spPr>
          <a:xfrm>
            <a:off x="9061998" y="404813"/>
            <a:ext cx="2732842" cy="2838392"/>
          </a:xfrm>
          <a:prstGeom prst="roundRect">
            <a:avLst>
              <a:gd name="adj" fmla="val 4173"/>
            </a:avLst>
          </a:prstGeom>
        </p:spPr>
        <p:txBody>
          <a:bodyPr/>
          <a:lstStyle/>
          <a:p>
            <a:r>
              <a:rPr lang="en-US" noProof="0"/>
              <a:t>Click on the icon to add an image</a:t>
            </a:r>
          </a:p>
        </p:txBody>
      </p:sp>
    </p:spTree>
    <p:extLst>
      <p:ext uri="{BB962C8B-B14F-4D97-AF65-F5344CB8AC3E}">
        <p14:creationId xmlns:p14="http://schemas.microsoft.com/office/powerpoint/2010/main" val="1147458354"/>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Only Images 2">
    <p:bg>
      <p:bgRef idx="1001">
        <a:schemeClr val="bg1"/>
      </p:bgRef>
    </p:bg>
    <p:spTree>
      <p:nvGrpSpPr>
        <p:cNvPr id="1" name=""/>
        <p:cNvGrpSpPr/>
        <p:nvPr/>
      </p:nvGrpSpPr>
      <p:grpSpPr>
        <a:xfrm>
          <a:off x="0" y="0"/>
          <a:ext cx="0" cy="0"/>
          <a:chOff x="0" y="0"/>
          <a:chExt cx="0" cy="0"/>
        </a:xfrm>
      </p:grpSpPr>
      <p:sp>
        <p:nvSpPr>
          <p:cNvPr id="5" name="Marcador de número de diapositiva 5">
            <a:extLst>
              <a:ext uri="{FF2B5EF4-FFF2-40B4-BE49-F238E27FC236}">
                <a16:creationId xmlns:a16="http://schemas.microsoft.com/office/drawing/2014/main" id="{3E4CCDF6-B850-E87E-9DF5-E8CF529034F1}"/>
              </a:ext>
            </a:extLst>
          </p:cNvPr>
          <p:cNvSpPr>
            <a:spLocks noGrp="1"/>
          </p:cNvSpPr>
          <p:nvPr>
            <p:ph type="sldNum" sz="quarter" idx="4"/>
          </p:nvPr>
        </p:nvSpPr>
        <p:spPr>
          <a:xfrm>
            <a:off x="11164831" y="6453336"/>
            <a:ext cx="619949" cy="240553"/>
          </a:xfrm>
          <a:prstGeom prst="rect">
            <a:avLst/>
          </a:prstGeom>
        </p:spPr>
        <p:txBody>
          <a:bodyPr anchor="b"/>
          <a:lstStyle>
            <a:lvl1pPr algn="r">
              <a:defRPr sz="600" b="0" i="0">
                <a:solidFill>
                  <a:schemeClr val="tx2"/>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stStyle>
          <a:p>
            <a:fld id="{92A49E42-579D-0A4D-A382-D64C66A04E33}" type="slidenum">
              <a:rPr lang="en-US" smtClean="0"/>
              <a:pPr/>
              <a:t>‹N°›</a:t>
            </a:fld>
            <a:endParaRPr lang="en-US" dirty="0"/>
          </a:p>
        </p:txBody>
      </p:sp>
      <p:sp>
        <p:nvSpPr>
          <p:cNvPr id="27" name="Picture Placeholder 6">
            <a:extLst>
              <a:ext uri="{FF2B5EF4-FFF2-40B4-BE49-F238E27FC236}">
                <a16:creationId xmlns:a16="http://schemas.microsoft.com/office/drawing/2014/main" id="{8C085E0E-61A0-7375-AF8D-10F59DC61C48}"/>
              </a:ext>
            </a:extLst>
          </p:cNvPr>
          <p:cNvSpPr>
            <a:spLocks noGrp="1"/>
          </p:cNvSpPr>
          <p:nvPr>
            <p:ph type="pic" sz="quarter" idx="25" hasCustomPrompt="1"/>
          </p:nvPr>
        </p:nvSpPr>
        <p:spPr>
          <a:xfrm>
            <a:off x="719561" y="423102"/>
            <a:ext cx="5736523" cy="2649283"/>
          </a:xfrm>
          <a:prstGeom prst="roundRect">
            <a:avLst>
              <a:gd name="adj" fmla="val 4173"/>
            </a:avLst>
          </a:prstGeom>
        </p:spPr>
        <p:txBody>
          <a:bodyPr/>
          <a:lstStyle/>
          <a:p>
            <a:r>
              <a:rPr lang="en-US" noProof="0"/>
              <a:t>Click on the icon to add an image</a:t>
            </a:r>
          </a:p>
        </p:txBody>
      </p:sp>
      <p:sp>
        <p:nvSpPr>
          <p:cNvPr id="29" name="Picture Placeholder 6">
            <a:extLst>
              <a:ext uri="{FF2B5EF4-FFF2-40B4-BE49-F238E27FC236}">
                <a16:creationId xmlns:a16="http://schemas.microsoft.com/office/drawing/2014/main" id="{2FB8A52D-97C9-F232-B977-3B2A698023AD}"/>
              </a:ext>
            </a:extLst>
          </p:cNvPr>
          <p:cNvSpPr>
            <a:spLocks noGrp="1"/>
          </p:cNvSpPr>
          <p:nvPr>
            <p:ph type="pic" sz="quarter" idx="27" hasCustomPrompt="1"/>
          </p:nvPr>
        </p:nvSpPr>
        <p:spPr>
          <a:xfrm>
            <a:off x="5706227" y="3429000"/>
            <a:ext cx="4663744" cy="2880520"/>
          </a:xfrm>
          <a:prstGeom prst="roundRect">
            <a:avLst>
              <a:gd name="adj" fmla="val 4173"/>
            </a:avLst>
          </a:prstGeom>
        </p:spPr>
        <p:txBody>
          <a:bodyPr/>
          <a:lstStyle/>
          <a:p>
            <a:r>
              <a:rPr lang="en-US" noProof="0"/>
              <a:t>Click on the icon to add an image</a:t>
            </a:r>
          </a:p>
        </p:txBody>
      </p:sp>
      <p:sp>
        <p:nvSpPr>
          <p:cNvPr id="30" name="Picture Placeholder 6">
            <a:extLst>
              <a:ext uri="{FF2B5EF4-FFF2-40B4-BE49-F238E27FC236}">
                <a16:creationId xmlns:a16="http://schemas.microsoft.com/office/drawing/2014/main" id="{6A26F26E-B266-1C37-9266-D3923B9E085D}"/>
              </a:ext>
            </a:extLst>
          </p:cNvPr>
          <p:cNvSpPr>
            <a:spLocks noGrp="1"/>
          </p:cNvSpPr>
          <p:nvPr>
            <p:ph type="pic" sz="quarter" idx="28" hasCustomPrompt="1"/>
          </p:nvPr>
        </p:nvSpPr>
        <p:spPr>
          <a:xfrm>
            <a:off x="1780334" y="4151376"/>
            <a:ext cx="2883410" cy="3112792"/>
          </a:xfrm>
          <a:prstGeom prst="roundRect">
            <a:avLst>
              <a:gd name="adj" fmla="val 4173"/>
            </a:avLst>
          </a:prstGeom>
        </p:spPr>
        <p:txBody>
          <a:bodyPr/>
          <a:lstStyle/>
          <a:p>
            <a:r>
              <a:rPr lang="en-US" noProof="0"/>
              <a:t>Click on the icon to add an image</a:t>
            </a:r>
          </a:p>
        </p:txBody>
      </p:sp>
      <p:sp>
        <p:nvSpPr>
          <p:cNvPr id="34" name="Picture Placeholder 6">
            <a:extLst>
              <a:ext uri="{FF2B5EF4-FFF2-40B4-BE49-F238E27FC236}">
                <a16:creationId xmlns:a16="http://schemas.microsoft.com/office/drawing/2014/main" id="{BE6F14D7-1374-30DB-028D-47AD2A136FEC}"/>
              </a:ext>
            </a:extLst>
          </p:cNvPr>
          <p:cNvSpPr>
            <a:spLocks noGrp="1"/>
          </p:cNvSpPr>
          <p:nvPr>
            <p:ph type="pic" sz="quarter" idx="32" hasCustomPrompt="1"/>
          </p:nvPr>
        </p:nvSpPr>
        <p:spPr>
          <a:xfrm>
            <a:off x="8102783" y="-173896"/>
            <a:ext cx="2732842" cy="2880520"/>
          </a:xfrm>
          <a:prstGeom prst="roundRect">
            <a:avLst>
              <a:gd name="adj" fmla="val 4173"/>
            </a:avLst>
          </a:prstGeom>
        </p:spPr>
        <p:txBody>
          <a:bodyPr/>
          <a:lstStyle/>
          <a:p>
            <a:r>
              <a:rPr lang="en-US" noProof="0"/>
              <a:t>Click on the icon to add an image</a:t>
            </a:r>
          </a:p>
        </p:txBody>
      </p:sp>
    </p:spTree>
    <p:extLst>
      <p:ext uri="{BB962C8B-B14F-4D97-AF65-F5344CB8AC3E}">
        <p14:creationId xmlns:p14="http://schemas.microsoft.com/office/powerpoint/2010/main" val="1913608512"/>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Only Images 3">
    <p:bg>
      <p:bgRef idx="1001">
        <a:schemeClr val="bg1"/>
      </p:bgRef>
    </p:bg>
    <p:spTree>
      <p:nvGrpSpPr>
        <p:cNvPr id="1" name=""/>
        <p:cNvGrpSpPr/>
        <p:nvPr/>
      </p:nvGrpSpPr>
      <p:grpSpPr>
        <a:xfrm>
          <a:off x="0" y="0"/>
          <a:ext cx="0" cy="0"/>
          <a:chOff x="0" y="0"/>
          <a:chExt cx="0" cy="0"/>
        </a:xfrm>
      </p:grpSpPr>
      <p:sp>
        <p:nvSpPr>
          <p:cNvPr id="5" name="Marcador de número de diapositiva 5">
            <a:extLst>
              <a:ext uri="{FF2B5EF4-FFF2-40B4-BE49-F238E27FC236}">
                <a16:creationId xmlns:a16="http://schemas.microsoft.com/office/drawing/2014/main" id="{3E4CCDF6-B850-E87E-9DF5-E8CF529034F1}"/>
              </a:ext>
            </a:extLst>
          </p:cNvPr>
          <p:cNvSpPr>
            <a:spLocks noGrp="1"/>
          </p:cNvSpPr>
          <p:nvPr>
            <p:ph type="sldNum" sz="quarter" idx="4"/>
          </p:nvPr>
        </p:nvSpPr>
        <p:spPr>
          <a:xfrm>
            <a:off x="11164831" y="6453336"/>
            <a:ext cx="619949" cy="240553"/>
          </a:xfrm>
          <a:prstGeom prst="rect">
            <a:avLst/>
          </a:prstGeom>
        </p:spPr>
        <p:txBody>
          <a:bodyPr anchor="b"/>
          <a:lstStyle>
            <a:lvl1pPr algn="r">
              <a:defRPr sz="600" b="0" i="0">
                <a:solidFill>
                  <a:schemeClr val="tx2"/>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stStyle>
          <a:p>
            <a:fld id="{92A49E42-579D-0A4D-A382-D64C66A04E33}" type="slidenum">
              <a:rPr lang="en-US" smtClean="0"/>
              <a:pPr/>
              <a:t>‹N°›</a:t>
            </a:fld>
            <a:endParaRPr lang="en-US" dirty="0"/>
          </a:p>
        </p:txBody>
      </p:sp>
      <p:sp>
        <p:nvSpPr>
          <p:cNvPr id="29" name="Picture Placeholder 6">
            <a:extLst>
              <a:ext uri="{FF2B5EF4-FFF2-40B4-BE49-F238E27FC236}">
                <a16:creationId xmlns:a16="http://schemas.microsoft.com/office/drawing/2014/main" id="{2FB8A52D-97C9-F232-B977-3B2A698023AD}"/>
              </a:ext>
            </a:extLst>
          </p:cNvPr>
          <p:cNvSpPr>
            <a:spLocks noGrp="1"/>
          </p:cNvSpPr>
          <p:nvPr>
            <p:ph type="pic" sz="quarter" idx="27" hasCustomPrompt="1"/>
          </p:nvPr>
        </p:nvSpPr>
        <p:spPr>
          <a:xfrm>
            <a:off x="1421374" y="1268710"/>
            <a:ext cx="3943058" cy="4320580"/>
          </a:xfrm>
          <a:prstGeom prst="roundRect">
            <a:avLst>
              <a:gd name="adj" fmla="val 4173"/>
            </a:avLst>
          </a:prstGeom>
        </p:spPr>
        <p:txBody>
          <a:bodyPr/>
          <a:lstStyle/>
          <a:p>
            <a:r>
              <a:rPr lang="en-US" noProof="0"/>
              <a:t>Click on the icon to add an image</a:t>
            </a:r>
          </a:p>
        </p:txBody>
      </p:sp>
      <p:sp>
        <p:nvSpPr>
          <p:cNvPr id="30" name="Picture Placeholder 6">
            <a:extLst>
              <a:ext uri="{FF2B5EF4-FFF2-40B4-BE49-F238E27FC236}">
                <a16:creationId xmlns:a16="http://schemas.microsoft.com/office/drawing/2014/main" id="{6A26F26E-B266-1C37-9266-D3923B9E085D}"/>
              </a:ext>
            </a:extLst>
          </p:cNvPr>
          <p:cNvSpPr>
            <a:spLocks noGrp="1"/>
          </p:cNvSpPr>
          <p:nvPr>
            <p:ph type="pic" sz="quarter" idx="28" hasCustomPrompt="1"/>
          </p:nvPr>
        </p:nvSpPr>
        <p:spPr>
          <a:xfrm>
            <a:off x="6713506" y="3602736"/>
            <a:ext cx="2308020" cy="2514600"/>
          </a:xfrm>
          <a:prstGeom prst="roundRect">
            <a:avLst>
              <a:gd name="adj" fmla="val 4173"/>
            </a:avLst>
          </a:prstGeom>
        </p:spPr>
        <p:txBody>
          <a:bodyPr/>
          <a:lstStyle/>
          <a:p>
            <a:r>
              <a:rPr lang="en-US" noProof="0"/>
              <a:t>Click on the icon to add an image</a:t>
            </a:r>
          </a:p>
        </p:txBody>
      </p:sp>
      <p:sp>
        <p:nvSpPr>
          <p:cNvPr id="2" name="Picture Placeholder 6">
            <a:extLst>
              <a:ext uri="{FF2B5EF4-FFF2-40B4-BE49-F238E27FC236}">
                <a16:creationId xmlns:a16="http://schemas.microsoft.com/office/drawing/2014/main" id="{6E76F2DA-7020-A190-E547-157F0DB9952D}"/>
              </a:ext>
            </a:extLst>
          </p:cNvPr>
          <p:cNvSpPr>
            <a:spLocks noGrp="1"/>
          </p:cNvSpPr>
          <p:nvPr>
            <p:ph type="pic" sz="quarter" idx="25" hasCustomPrompt="1"/>
          </p:nvPr>
        </p:nvSpPr>
        <p:spPr>
          <a:xfrm>
            <a:off x="6272250" y="404813"/>
            <a:ext cx="4470987" cy="2649283"/>
          </a:xfrm>
          <a:prstGeom prst="roundRect">
            <a:avLst>
              <a:gd name="adj" fmla="val 4173"/>
            </a:avLst>
          </a:prstGeom>
        </p:spPr>
        <p:txBody>
          <a:bodyPr/>
          <a:lstStyle/>
          <a:p>
            <a:r>
              <a:rPr lang="en-US" noProof="0"/>
              <a:t>Click on the icon to add an image</a:t>
            </a:r>
          </a:p>
        </p:txBody>
      </p:sp>
    </p:spTree>
    <p:extLst>
      <p:ext uri="{BB962C8B-B14F-4D97-AF65-F5344CB8AC3E}">
        <p14:creationId xmlns:p14="http://schemas.microsoft.com/office/powerpoint/2010/main" val="426875907"/>
      </p:ext>
    </p:extLst>
  </p:cSld>
  <p:clrMapOvr>
    <a:overrideClrMapping bg1="lt1" tx1="dk1" bg2="lt2" tx2="dk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Sand Cover">
    <p:bg>
      <p:bgPr>
        <a:solidFill>
          <a:schemeClr val="bg2"/>
        </a:solidFill>
        <a:effectLst/>
      </p:bgPr>
    </p:bg>
    <p:spTree>
      <p:nvGrpSpPr>
        <p:cNvPr id="1" name=""/>
        <p:cNvGrpSpPr/>
        <p:nvPr/>
      </p:nvGrpSpPr>
      <p:grpSpPr>
        <a:xfrm>
          <a:off x="0" y="0"/>
          <a:ext cx="0" cy="0"/>
          <a:chOff x="0" y="0"/>
          <a:chExt cx="0" cy="0"/>
        </a:xfrm>
      </p:grpSpPr>
      <p:sp>
        <p:nvSpPr>
          <p:cNvPr id="4" name="Marcador de texto 12">
            <a:extLst>
              <a:ext uri="{FF2B5EF4-FFF2-40B4-BE49-F238E27FC236}">
                <a16:creationId xmlns:a16="http://schemas.microsoft.com/office/drawing/2014/main" id="{02C6E78E-94C2-B86A-43B0-C98F58009059}"/>
              </a:ext>
            </a:extLst>
          </p:cNvPr>
          <p:cNvSpPr>
            <a:spLocks noGrp="1"/>
          </p:cNvSpPr>
          <p:nvPr>
            <p:ph type="body" sz="quarter" idx="10" hasCustomPrompt="1"/>
          </p:nvPr>
        </p:nvSpPr>
        <p:spPr>
          <a:xfrm>
            <a:off x="407220" y="2922246"/>
            <a:ext cx="11000787" cy="239157"/>
          </a:xfrm>
          <a:prstGeom prst="rect">
            <a:avLst/>
          </a:prstGeom>
        </p:spPr>
        <p:txBody>
          <a:bodyPr anchor="ctr"/>
          <a:lstStyle>
            <a:lvl1pPr marL="0" indent="0">
              <a:buNone/>
              <a:defRPr sz="1789" b="0" i="0">
                <a:solidFill>
                  <a:schemeClr val="tx2"/>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vl2pPr marL="454251"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2pPr>
            <a:lvl3pPr marL="908503"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3pPr>
            <a:lvl4pPr marL="1362754"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4pPr>
            <a:lvl5pPr marL="1817006"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5pPr>
          </a:lstStyle>
          <a:p>
            <a:pPr lvl="0"/>
            <a:r>
              <a:rPr lang="en-US" noProof="0" dirty="0"/>
              <a:t>Cover Subtitle</a:t>
            </a:r>
          </a:p>
        </p:txBody>
      </p:sp>
      <p:sp>
        <p:nvSpPr>
          <p:cNvPr id="7" name="Marcador de texto 12">
            <a:extLst>
              <a:ext uri="{FF2B5EF4-FFF2-40B4-BE49-F238E27FC236}">
                <a16:creationId xmlns:a16="http://schemas.microsoft.com/office/drawing/2014/main" id="{48B9D897-8522-C703-18E2-6BE46E9EEE7C}"/>
              </a:ext>
            </a:extLst>
          </p:cNvPr>
          <p:cNvSpPr>
            <a:spLocks noGrp="1"/>
          </p:cNvSpPr>
          <p:nvPr>
            <p:ph type="body" sz="quarter" idx="12" hasCustomPrompt="1"/>
          </p:nvPr>
        </p:nvSpPr>
        <p:spPr>
          <a:xfrm>
            <a:off x="7708569" y="6417000"/>
            <a:ext cx="4075366" cy="239157"/>
          </a:xfrm>
          <a:prstGeom prst="rect">
            <a:avLst/>
          </a:prstGeom>
        </p:spPr>
        <p:txBody>
          <a:bodyPr/>
          <a:lstStyle>
            <a:lvl1pPr marL="0" indent="0" algn="r">
              <a:lnSpc>
                <a:spcPct val="100000"/>
              </a:lnSpc>
              <a:spcBef>
                <a:spcPts val="0"/>
              </a:spcBef>
              <a:buNone/>
              <a:defRPr sz="1500" b="0" i="0">
                <a:solidFill>
                  <a:schemeClr val="tx2"/>
                </a:solidFill>
                <a:latin typeface="+mn-lt"/>
                <a:ea typeface="IberPangea Text Light" panose="020B0404000000000000" pitchFamily="34" charset="0"/>
                <a:cs typeface="IberPangea Text Light" panose="020B0404000000000000" pitchFamily="34" charset="0"/>
              </a:defRPr>
            </a:lvl1pPr>
            <a:lvl2pPr marL="454251"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2pPr>
            <a:lvl3pPr marL="908503"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3pPr>
            <a:lvl4pPr marL="1362754"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4pPr>
            <a:lvl5pPr marL="1817006"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5pPr>
          </a:lstStyle>
          <a:p>
            <a:fld id="{0485829D-35EB-3F41-8CB7-A5F348EE6840}" type="datetime1">
              <a:rPr lang="en-US" noProof="0" smtClean="0"/>
              <a:t>29/3/23</a:t>
            </a:fld>
            <a:endParaRPr lang="en-US" noProof="0" dirty="0"/>
          </a:p>
        </p:txBody>
      </p:sp>
      <p:sp>
        <p:nvSpPr>
          <p:cNvPr id="8" name="Marcador de texto 12">
            <a:extLst>
              <a:ext uri="{FF2B5EF4-FFF2-40B4-BE49-F238E27FC236}">
                <a16:creationId xmlns:a16="http://schemas.microsoft.com/office/drawing/2014/main" id="{D3BD5612-AEBB-19A0-9897-5839C3851C14}"/>
              </a:ext>
            </a:extLst>
          </p:cNvPr>
          <p:cNvSpPr>
            <a:spLocks noGrp="1"/>
          </p:cNvSpPr>
          <p:nvPr>
            <p:ph type="body" sz="quarter" idx="13" hasCustomPrompt="1"/>
          </p:nvPr>
        </p:nvSpPr>
        <p:spPr>
          <a:xfrm>
            <a:off x="407221" y="6417000"/>
            <a:ext cx="4075366" cy="239157"/>
          </a:xfrm>
          <a:prstGeom prst="rect">
            <a:avLst/>
          </a:prstGeom>
        </p:spPr>
        <p:txBody>
          <a:bodyPr/>
          <a:lstStyle>
            <a:lvl1pPr marL="0" indent="0" algn="l">
              <a:lnSpc>
                <a:spcPct val="100000"/>
              </a:lnSpc>
              <a:spcBef>
                <a:spcPts val="0"/>
              </a:spcBef>
              <a:buNone/>
              <a:defRPr sz="1500" b="0" i="0">
                <a:solidFill>
                  <a:schemeClr val="tx2"/>
                </a:solidFill>
                <a:latin typeface="+mn-lt"/>
                <a:ea typeface="IberPangea Text Light" panose="020B0404000000000000" pitchFamily="34" charset="0"/>
                <a:cs typeface="IberPangea Text Light" panose="020B0404000000000000" pitchFamily="34" charset="0"/>
              </a:defRPr>
            </a:lvl1pPr>
            <a:lvl2pPr marL="454251"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2pPr>
            <a:lvl3pPr marL="908503"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3pPr>
            <a:lvl4pPr marL="1362754"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4pPr>
            <a:lvl5pPr marL="1817006"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5pPr>
          </a:lstStyle>
          <a:p>
            <a:r>
              <a:rPr lang="en-US" noProof="0" dirty="0"/>
              <a:t>Business Division</a:t>
            </a:r>
          </a:p>
        </p:txBody>
      </p:sp>
      <p:sp>
        <p:nvSpPr>
          <p:cNvPr id="11" name="Título 14">
            <a:extLst>
              <a:ext uri="{FF2B5EF4-FFF2-40B4-BE49-F238E27FC236}">
                <a16:creationId xmlns:a16="http://schemas.microsoft.com/office/drawing/2014/main" id="{25550E68-FC67-05D6-D928-B0F363BBAB48}"/>
              </a:ext>
            </a:extLst>
          </p:cNvPr>
          <p:cNvSpPr>
            <a:spLocks noGrp="1"/>
          </p:cNvSpPr>
          <p:nvPr>
            <p:ph type="title" hasCustomPrompt="1"/>
          </p:nvPr>
        </p:nvSpPr>
        <p:spPr>
          <a:xfrm>
            <a:off x="411835" y="3161403"/>
            <a:ext cx="11030456" cy="1273564"/>
          </a:xfrm>
          <a:prstGeom prst="rect">
            <a:avLst/>
          </a:prstGeom>
        </p:spPr>
        <p:txBody>
          <a:bodyPr anchor="t"/>
          <a:lstStyle>
            <a:lvl1pPr>
              <a:lnSpc>
                <a:spcPct val="100000"/>
              </a:lnSpc>
              <a:defRPr sz="8750" b="1" i="0">
                <a:solidFill>
                  <a:schemeClr val="tx2"/>
                </a:solidFill>
                <a:latin typeface="IberPangea Text" panose="020B0404000000000000" pitchFamily="34" charset="0"/>
                <a:ea typeface="IberPangea Text" panose="020B0404000000000000" pitchFamily="34" charset="0"/>
                <a:cs typeface="IberPangea Text" panose="020B0404000000000000" pitchFamily="34" charset="0"/>
              </a:defRPr>
            </a:lvl1pPr>
          </a:lstStyle>
          <a:p>
            <a:r>
              <a:rPr lang="en-US" noProof="0" dirty="0"/>
              <a:t>Big PPT Title</a:t>
            </a:r>
          </a:p>
        </p:txBody>
      </p:sp>
      <p:pic>
        <p:nvPicPr>
          <p:cNvPr id="5" name="Gráfico 4">
            <a:extLst>
              <a:ext uri="{FF2B5EF4-FFF2-40B4-BE49-F238E27FC236}">
                <a16:creationId xmlns:a16="http://schemas.microsoft.com/office/drawing/2014/main" id="{5F88E849-FB24-A0C1-9BEC-85A3948CFC9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6486" y="421140"/>
            <a:ext cx="765943" cy="724118"/>
          </a:xfrm>
          <a:prstGeom prst="rect">
            <a:avLst/>
          </a:prstGeom>
        </p:spPr>
      </p:pic>
    </p:spTree>
    <p:extLst>
      <p:ext uri="{BB962C8B-B14F-4D97-AF65-F5344CB8AC3E}">
        <p14:creationId xmlns:p14="http://schemas.microsoft.com/office/powerpoint/2010/main" val="379021284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87C1532-C8B1-9BEE-2602-6CF1BF45A166}"/>
              </a:ext>
            </a:extLst>
          </p:cNvPr>
          <p:cNvSpPr>
            <a:spLocks noGrp="1"/>
          </p:cNvSpPr>
          <p:nvPr>
            <p:ph type="title"/>
          </p:nvPr>
        </p:nvSpPr>
        <p:spPr>
          <a:xfrm>
            <a:off x="838200" y="101269"/>
            <a:ext cx="10515600" cy="1326091"/>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180C8F07-CA32-3FC6-2E8D-7E6DE60F0AE6}"/>
              </a:ext>
            </a:extLst>
          </p:cNvPr>
          <p:cNvSpPr>
            <a:spLocks noGrp="1"/>
          </p:cNvSpPr>
          <p:nvPr>
            <p:ph idx="1"/>
          </p:nvPr>
        </p:nvSpPr>
        <p:spPr>
          <a:xfrm>
            <a:off x="838200" y="1825625"/>
            <a:ext cx="10515600" cy="4351867"/>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6550633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31" indent="0" algn="ctr">
              <a:buNone/>
              <a:defRPr>
                <a:solidFill>
                  <a:schemeClr val="tx1">
                    <a:tint val="75000"/>
                  </a:schemeClr>
                </a:solidFill>
              </a:defRPr>
            </a:lvl2pPr>
            <a:lvl3pPr marL="609660" indent="0" algn="ctr">
              <a:buNone/>
              <a:defRPr>
                <a:solidFill>
                  <a:schemeClr val="tx1">
                    <a:tint val="75000"/>
                  </a:schemeClr>
                </a:solidFill>
              </a:defRPr>
            </a:lvl3pPr>
            <a:lvl4pPr marL="914492" indent="0" algn="ctr">
              <a:buNone/>
              <a:defRPr>
                <a:solidFill>
                  <a:schemeClr val="tx1">
                    <a:tint val="75000"/>
                  </a:schemeClr>
                </a:solidFill>
              </a:defRPr>
            </a:lvl4pPr>
            <a:lvl5pPr marL="1219322" indent="0" algn="ctr">
              <a:buNone/>
              <a:defRPr>
                <a:solidFill>
                  <a:schemeClr val="tx1">
                    <a:tint val="75000"/>
                  </a:schemeClr>
                </a:solidFill>
              </a:defRPr>
            </a:lvl5pPr>
            <a:lvl6pPr marL="1524152" indent="0" algn="ctr">
              <a:buNone/>
              <a:defRPr>
                <a:solidFill>
                  <a:schemeClr val="tx1">
                    <a:tint val="75000"/>
                  </a:schemeClr>
                </a:solidFill>
              </a:defRPr>
            </a:lvl6pPr>
            <a:lvl7pPr marL="1828983" indent="0" algn="ctr">
              <a:buNone/>
              <a:defRPr>
                <a:solidFill>
                  <a:schemeClr val="tx1">
                    <a:tint val="75000"/>
                  </a:schemeClr>
                </a:solidFill>
              </a:defRPr>
            </a:lvl7pPr>
            <a:lvl8pPr marL="2133814" indent="0" algn="ctr">
              <a:buNone/>
              <a:defRPr>
                <a:solidFill>
                  <a:schemeClr val="tx1">
                    <a:tint val="75000"/>
                  </a:schemeClr>
                </a:solidFill>
              </a:defRPr>
            </a:lvl8pPr>
            <a:lvl9pPr marL="243864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194460194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96974117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10"/>
            <a:ext cx="5181600" cy="1000125"/>
          </a:xfrm>
        </p:spPr>
        <p:txBody>
          <a:bodyPr anchor="b"/>
          <a:lstStyle>
            <a:lvl1pPr marL="0" indent="0">
              <a:buNone/>
              <a:defRPr sz="1333">
                <a:solidFill>
                  <a:schemeClr val="tx1">
                    <a:tint val="75000"/>
                  </a:schemeClr>
                </a:solidFill>
              </a:defRPr>
            </a:lvl1pPr>
            <a:lvl2pPr marL="304831" indent="0">
              <a:buNone/>
              <a:defRPr sz="1200">
                <a:solidFill>
                  <a:schemeClr val="tx1">
                    <a:tint val="75000"/>
                  </a:schemeClr>
                </a:solidFill>
              </a:defRPr>
            </a:lvl2pPr>
            <a:lvl3pPr marL="609660" indent="0">
              <a:buNone/>
              <a:defRPr sz="1067">
                <a:solidFill>
                  <a:schemeClr val="tx1">
                    <a:tint val="75000"/>
                  </a:schemeClr>
                </a:solidFill>
              </a:defRPr>
            </a:lvl3pPr>
            <a:lvl4pPr marL="914492" indent="0">
              <a:buNone/>
              <a:defRPr sz="933">
                <a:solidFill>
                  <a:schemeClr val="tx1">
                    <a:tint val="75000"/>
                  </a:schemeClr>
                </a:solidFill>
              </a:defRPr>
            </a:lvl4pPr>
            <a:lvl5pPr marL="1219322" indent="0">
              <a:buNone/>
              <a:defRPr sz="933">
                <a:solidFill>
                  <a:schemeClr val="tx1">
                    <a:tint val="75000"/>
                  </a:schemeClr>
                </a:solidFill>
              </a:defRPr>
            </a:lvl5pPr>
            <a:lvl6pPr marL="1524152" indent="0">
              <a:buNone/>
              <a:defRPr sz="933">
                <a:solidFill>
                  <a:schemeClr val="tx1">
                    <a:tint val="75000"/>
                  </a:schemeClr>
                </a:solidFill>
              </a:defRPr>
            </a:lvl6pPr>
            <a:lvl7pPr marL="1828983" indent="0">
              <a:buNone/>
              <a:defRPr sz="933">
                <a:solidFill>
                  <a:schemeClr val="tx1">
                    <a:tint val="75000"/>
                  </a:schemeClr>
                </a:solidFill>
              </a:defRPr>
            </a:lvl7pPr>
            <a:lvl8pPr marL="2133814" indent="0">
              <a:buNone/>
              <a:defRPr sz="933">
                <a:solidFill>
                  <a:schemeClr val="tx1">
                    <a:tint val="75000"/>
                  </a:schemeClr>
                </a:solidFill>
              </a:defRPr>
            </a:lvl8pPr>
            <a:lvl9pPr marL="2438644"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18958910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1"/>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1"/>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3637324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1F2A9-FCC4-E52D-BF46-9C7B2D0FE6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a:extLst>
              <a:ext uri="{FF2B5EF4-FFF2-40B4-BE49-F238E27FC236}">
                <a16:creationId xmlns:a16="http://schemas.microsoft.com/office/drawing/2014/main" id="{45608B9D-8482-A666-0122-DAE468779F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a:extLst>
              <a:ext uri="{FF2B5EF4-FFF2-40B4-BE49-F238E27FC236}">
                <a16:creationId xmlns:a16="http://schemas.microsoft.com/office/drawing/2014/main" id="{19DF2E27-66B6-051E-2E03-BA73986FBB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3C315B-C087-4D18-734B-5704633C0009}"/>
              </a:ext>
            </a:extLst>
          </p:cNvPr>
          <p:cNvSpPr>
            <a:spLocks noGrp="1"/>
          </p:cNvSpPr>
          <p:nvPr>
            <p:ph type="dt" sz="half" idx="10"/>
          </p:nvPr>
        </p:nvSpPr>
        <p:spPr/>
        <p:txBody>
          <a:bodyPr/>
          <a:lstStyle/>
          <a:p>
            <a:fld id="{3A8674F0-2C72-4C4A-99A2-32689EB57AD7}" type="datetimeFigureOut">
              <a:rPr lang="fr-FR" smtClean="0"/>
              <a:t>03/10/2025</a:t>
            </a:fld>
            <a:endParaRPr lang="fr-FR"/>
          </a:p>
        </p:txBody>
      </p:sp>
      <p:sp>
        <p:nvSpPr>
          <p:cNvPr id="6" name="Footer Placeholder 5">
            <a:extLst>
              <a:ext uri="{FF2B5EF4-FFF2-40B4-BE49-F238E27FC236}">
                <a16:creationId xmlns:a16="http://schemas.microsoft.com/office/drawing/2014/main" id="{3D5EB677-0CEA-4303-85E4-9A804DFAE2BF}"/>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658EF564-50C4-0EAF-CBB9-BF7B5F2C17AB}"/>
              </a:ext>
            </a:extLst>
          </p:cNvPr>
          <p:cNvSpPr>
            <a:spLocks noGrp="1"/>
          </p:cNvSpPr>
          <p:nvPr>
            <p:ph type="sldNum" sz="quarter" idx="12"/>
          </p:nvPr>
        </p:nvSpPr>
        <p:spPr/>
        <p:txBody>
          <a:bodyPr/>
          <a:lstStyle/>
          <a:p>
            <a:fld id="{A90BEE5C-669A-4A78-84D7-8BC9B124BB3B}" type="slidenum">
              <a:rPr lang="fr-FR" smtClean="0"/>
              <a:t>‹N°›</a:t>
            </a:fld>
            <a:endParaRPr lang="fr-FR"/>
          </a:p>
        </p:txBody>
      </p:sp>
    </p:spTree>
    <p:extLst>
      <p:ext uri="{BB962C8B-B14F-4D97-AF65-F5344CB8AC3E}">
        <p14:creationId xmlns:p14="http://schemas.microsoft.com/office/powerpoint/2010/main" val="148767287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1" y="1023409"/>
            <a:ext cx="2693459" cy="426508"/>
          </a:xfrm>
        </p:spPr>
        <p:txBody>
          <a:bodyPr anchor="b"/>
          <a:lstStyle>
            <a:lvl1pPr marL="0" indent="0">
              <a:buNone/>
              <a:defRPr sz="1600" b="1"/>
            </a:lvl1pPr>
            <a:lvl2pPr marL="304831" indent="0">
              <a:buNone/>
              <a:defRPr sz="1333" b="1"/>
            </a:lvl2pPr>
            <a:lvl3pPr marL="609660" indent="0">
              <a:buNone/>
              <a:defRPr sz="1200" b="1"/>
            </a:lvl3pPr>
            <a:lvl4pPr marL="914492" indent="0">
              <a:buNone/>
              <a:defRPr sz="1067" b="1"/>
            </a:lvl4pPr>
            <a:lvl5pPr marL="1219322" indent="0">
              <a:buNone/>
              <a:defRPr sz="1067" b="1"/>
            </a:lvl5pPr>
            <a:lvl6pPr marL="1524152" indent="0">
              <a:buNone/>
              <a:defRPr sz="1067" b="1"/>
            </a:lvl6pPr>
            <a:lvl7pPr marL="1828983" indent="0">
              <a:buNone/>
              <a:defRPr sz="1067" b="1"/>
            </a:lvl7pPr>
            <a:lvl8pPr marL="2133814" indent="0">
              <a:buNone/>
              <a:defRPr sz="1067" b="1"/>
            </a:lvl8pPr>
            <a:lvl9pPr marL="2438644"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1"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5" y="1023409"/>
            <a:ext cx="2694517" cy="426508"/>
          </a:xfrm>
        </p:spPr>
        <p:txBody>
          <a:bodyPr anchor="b"/>
          <a:lstStyle>
            <a:lvl1pPr marL="0" indent="0">
              <a:buNone/>
              <a:defRPr sz="1600" b="1"/>
            </a:lvl1pPr>
            <a:lvl2pPr marL="304831" indent="0">
              <a:buNone/>
              <a:defRPr sz="1333" b="1"/>
            </a:lvl2pPr>
            <a:lvl3pPr marL="609660" indent="0">
              <a:buNone/>
              <a:defRPr sz="1200" b="1"/>
            </a:lvl3pPr>
            <a:lvl4pPr marL="914492" indent="0">
              <a:buNone/>
              <a:defRPr sz="1067" b="1"/>
            </a:lvl4pPr>
            <a:lvl5pPr marL="1219322" indent="0">
              <a:buNone/>
              <a:defRPr sz="1067" b="1"/>
            </a:lvl5pPr>
            <a:lvl6pPr marL="1524152" indent="0">
              <a:buNone/>
              <a:defRPr sz="1067" b="1"/>
            </a:lvl6pPr>
            <a:lvl7pPr marL="1828983" indent="0">
              <a:buNone/>
              <a:defRPr sz="1067" b="1"/>
            </a:lvl7pPr>
            <a:lvl8pPr marL="2133814" indent="0">
              <a:buNone/>
              <a:defRPr sz="1067" b="1"/>
            </a:lvl8pPr>
            <a:lvl9pPr marL="2438644"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5"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10/3/25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346751695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10/3/25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362808903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14602116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8" y="182035"/>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5"/>
            <a:ext cx="2005542" cy="3127375"/>
          </a:xfrm>
        </p:spPr>
        <p:txBody>
          <a:bodyPr/>
          <a:lstStyle>
            <a:lvl1pPr marL="0" indent="0">
              <a:buNone/>
              <a:defRPr sz="933"/>
            </a:lvl1pPr>
            <a:lvl2pPr marL="304831" indent="0">
              <a:buNone/>
              <a:defRPr sz="800"/>
            </a:lvl2pPr>
            <a:lvl3pPr marL="609660" indent="0">
              <a:buNone/>
              <a:defRPr sz="667"/>
            </a:lvl3pPr>
            <a:lvl4pPr marL="914492" indent="0">
              <a:buNone/>
              <a:defRPr sz="600"/>
            </a:lvl4pPr>
            <a:lvl5pPr marL="1219322" indent="0">
              <a:buNone/>
              <a:defRPr sz="600"/>
            </a:lvl5pPr>
            <a:lvl6pPr marL="1524152" indent="0">
              <a:buNone/>
              <a:defRPr sz="600"/>
            </a:lvl6pPr>
            <a:lvl7pPr marL="1828983" indent="0">
              <a:buNone/>
              <a:defRPr sz="600"/>
            </a:lvl7pPr>
            <a:lvl8pPr marL="2133814" indent="0">
              <a:buNone/>
              <a:defRPr sz="600"/>
            </a:lvl8pPr>
            <a:lvl9pPr marL="2438644"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152785333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1"/>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31" indent="0">
              <a:buNone/>
              <a:defRPr sz="1867"/>
            </a:lvl2pPr>
            <a:lvl3pPr marL="609660" indent="0">
              <a:buNone/>
              <a:defRPr sz="1600"/>
            </a:lvl3pPr>
            <a:lvl4pPr marL="914492" indent="0">
              <a:buNone/>
              <a:defRPr sz="1333"/>
            </a:lvl4pPr>
            <a:lvl5pPr marL="1219322" indent="0">
              <a:buNone/>
              <a:defRPr sz="1333"/>
            </a:lvl5pPr>
            <a:lvl6pPr marL="1524152" indent="0">
              <a:buNone/>
              <a:defRPr sz="1333"/>
            </a:lvl6pPr>
            <a:lvl7pPr marL="1828983" indent="0">
              <a:buNone/>
              <a:defRPr sz="1333"/>
            </a:lvl7pPr>
            <a:lvl8pPr marL="2133814" indent="0">
              <a:buNone/>
              <a:defRPr sz="1333"/>
            </a:lvl8pPr>
            <a:lvl9pPr marL="2438644" indent="0">
              <a:buNone/>
              <a:defRPr sz="1333"/>
            </a:lvl9pPr>
          </a:lstStyle>
          <a:p>
            <a:endParaRPr lang="en-US"/>
          </a:p>
        </p:txBody>
      </p:sp>
      <p:sp>
        <p:nvSpPr>
          <p:cNvPr id="4" name="Text Placeholder 3"/>
          <p:cNvSpPr>
            <a:spLocks noGrp="1"/>
          </p:cNvSpPr>
          <p:nvPr>
            <p:ph type="body" sz="half" idx="2"/>
          </p:nvPr>
        </p:nvSpPr>
        <p:spPr>
          <a:xfrm>
            <a:off x="1194859" y="3578226"/>
            <a:ext cx="3657600" cy="536575"/>
          </a:xfrm>
        </p:spPr>
        <p:txBody>
          <a:bodyPr/>
          <a:lstStyle>
            <a:lvl1pPr marL="0" indent="0">
              <a:buNone/>
              <a:defRPr sz="933"/>
            </a:lvl1pPr>
            <a:lvl2pPr marL="304831" indent="0">
              <a:buNone/>
              <a:defRPr sz="800"/>
            </a:lvl2pPr>
            <a:lvl3pPr marL="609660" indent="0">
              <a:buNone/>
              <a:defRPr sz="667"/>
            </a:lvl3pPr>
            <a:lvl4pPr marL="914492" indent="0">
              <a:buNone/>
              <a:defRPr sz="600"/>
            </a:lvl4pPr>
            <a:lvl5pPr marL="1219322" indent="0">
              <a:buNone/>
              <a:defRPr sz="600"/>
            </a:lvl5pPr>
            <a:lvl6pPr marL="1524152" indent="0">
              <a:buNone/>
              <a:defRPr sz="600"/>
            </a:lvl6pPr>
            <a:lvl7pPr marL="1828983" indent="0">
              <a:buNone/>
              <a:defRPr sz="600"/>
            </a:lvl7pPr>
            <a:lvl8pPr marL="2133814" indent="0">
              <a:buNone/>
              <a:defRPr sz="600"/>
            </a:lvl8pPr>
            <a:lvl9pPr marL="2438644"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272412563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326049686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3"/>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3"/>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236599839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Portada Inform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7B74A17-7A45-404C-BCD5-DB3D201A1C4D}"/>
              </a:ext>
            </a:extLst>
          </p:cNvPr>
          <p:cNvSpPr/>
          <p:nvPr userDrawn="1"/>
        </p:nvSpPr>
        <p:spPr>
          <a:xfrm>
            <a:off x="9179170" y="0"/>
            <a:ext cx="3012831" cy="1406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Rectangle 11">
            <a:extLst>
              <a:ext uri="{FF2B5EF4-FFF2-40B4-BE49-F238E27FC236}">
                <a16:creationId xmlns:a16="http://schemas.microsoft.com/office/drawing/2014/main" id="{42CE6D37-3709-4FF8-957D-B581B3FD7749}"/>
              </a:ext>
            </a:extLst>
          </p:cNvPr>
          <p:cNvSpPr/>
          <p:nvPr userDrawn="1"/>
        </p:nvSpPr>
        <p:spPr>
          <a:xfrm>
            <a:off x="2" y="6332660"/>
            <a:ext cx="1126901" cy="525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cxnSp>
        <p:nvCxnSpPr>
          <p:cNvPr id="18" name="Conector recto 17">
            <a:extLst>
              <a:ext uri="{FF2B5EF4-FFF2-40B4-BE49-F238E27FC236}">
                <a16:creationId xmlns:a16="http://schemas.microsoft.com/office/drawing/2014/main" id="{930D2A30-A6AB-00B9-D16F-BF08084A86E2}"/>
              </a:ext>
            </a:extLst>
          </p:cNvPr>
          <p:cNvCxnSpPr>
            <a:cxnSpLocks/>
          </p:cNvCxnSpPr>
          <p:nvPr userDrawn="1"/>
        </p:nvCxnSpPr>
        <p:spPr>
          <a:xfrm>
            <a:off x="395848" y="2312570"/>
            <a:ext cx="1138893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1" name="Grupo 10">
            <a:extLst>
              <a:ext uri="{FF2B5EF4-FFF2-40B4-BE49-F238E27FC236}">
                <a16:creationId xmlns:a16="http://schemas.microsoft.com/office/drawing/2014/main" id="{98EAE7D7-904F-C3D7-2941-D6582DFF355A}"/>
              </a:ext>
            </a:extLst>
          </p:cNvPr>
          <p:cNvGrpSpPr/>
          <p:nvPr userDrawn="1"/>
        </p:nvGrpSpPr>
        <p:grpSpPr>
          <a:xfrm>
            <a:off x="417449" y="1560340"/>
            <a:ext cx="1796124" cy="443328"/>
            <a:chOff x="834843" y="1136199"/>
            <a:chExt cx="3592014" cy="886655"/>
          </a:xfrm>
        </p:grpSpPr>
        <p:sp>
          <p:nvSpPr>
            <p:cNvPr id="19" name="Forma libre 18">
              <a:extLst>
                <a:ext uri="{FF2B5EF4-FFF2-40B4-BE49-F238E27FC236}">
                  <a16:creationId xmlns:a16="http://schemas.microsoft.com/office/drawing/2014/main" id="{8128788B-3C7B-9817-9D6E-4AFCD2E18C8B}"/>
                </a:ext>
              </a:extLst>
            </p:cNvPr>
            <p:cNvSpPr/>
            <p:nvPr/>
          </p:nvSpPr>
          <p:spPr>
            <a:xfrm>
              <a:off x="1976565" y="1344231"/>
              <a:ext cx="69277" cy="470840"/>
            </a:xfrm>
            <a:custGeom>
              <a:avLst/>
              <a:gdLst>
                <a:gd name="connsiteX0" fmla="*/ 0 w 69277"/>
                <a:gd name="connsiteY0" fmla="*/ 0 h 470840"/>
                <a:gd name="connsiteX1" fmla="*/ 69277 w 69277"/>
                <a:gd name="connsiteY1" fmla="*/ 0 h 470840"/>
                <a:gd name="connsiteX2" fmla="*/ 69277 w 69277"/>
                <a:gd name="connsiteY2" fmla="*/ 470841 h 470840"/>
                <a:gd name="connsiteX3" fmla="*/ 0 w 69277"/>
                <a:gd name="connsiteY3" fmla="*/ 470841 h 470840"/>
              </a:gdLst>
              <a:ahLst/>
              <a:cxnLst>
                <a:cxn ang="0">
                  <a:pos x="connsiteX0" y="connsiteY0"/>
                </a:cxn>
                <a:cxn ang="0">
                  <a:pos x="connsiteX1" y="connsiteY1"/>
                </a:cxn>
                <a:cxn ang="0">
                  <a:pos x="connsiteX2" y="connsiteY2"/>
                </a:cxn>
                <a:cxn ang="0">
                  <a:pos x="connsiteX3" y="connsiteY3"/>
                </a:cxn>
              </a:cxnLst>
              <a:rect l="l" t="t" r="r" b="b"/>
              <a:pathLst>
                <a:path w="69277" h="470840">
                  <a:moveTo>
                    <a:pt x="0" y="0"/>
                  </a:moveTo>
                  <a:lnTo>
                    <a:pt x="69277" y="0"/>
                  </a:lnTo>
                  <a:lnTo>
                    <a:pt x="69277" y="470841"/>
                  </a:lnTo>
                  <a:lnTo>
                    <a:pt x="0" y="470841"/>
                  </a:lnTo>
                  <a:close/>
                </a:path>
              </a:pathLst>
            </a:custGeom>
            <a:solidFill>
              <a:srgbClr val="00A443"/>
            </a:solidFill>
            <a:ln w="3547" cap="flat">
              <a:noFill/>
              <a:prstDash val="solid"/>
              <a:miter/>
            </a:ln>
          </p:spPr>
          <p:txBody>
            <a:bodyPr rtlCol="0" anchor="ctr"/>
            <a:lstStyle/>
            <a:p>
              <a:endParaRPr lang="en-GB" sz="900" b="0" i="0">
                <a:latin typeface="IberPangea Text Light" panose="020B0404000000000000" pitchFamily="34" charset="0"/>
              </a:endParaRPr>
            </a:p>
          </p:txBody>
        </p:sp>
        <p:sp>
          <p:nvSpPr>
            <p:cNvPr id="20" name="Forma libre 19">
              <a:extLst>
                <a:ext uri="{FF2B5EF4-FFF2-40B4-BE49-F238E27FC236}">
                  <a16:creationId xmlns:a16="http://schemas.microsoft.com/office/drawing/2014/main" id="{68CD60D6-E9AB-D182-AC35-A27F832B91F7}"/>
                </a:ext>
              </a:extLst>
            </p:cNvPr>
            <p:cNvSpPr/>
            <p:nvPr/>
          </p:nvSpPr>
          <p:spPr>
            <a:xfrm>
              <a:off x="2107666" y="1344231"/>
              <a:ext cx="338270" cy="477594"/>
            </a:xfrm>
            <a:custGeom>
              <a:avLst/>
              <a:gdLst>
                <a:gd name="connsiteX0" fmla="*/ 261244 w 338270"/>
                <a:gd name="connsiteY0" fmla="*/ 144983 h 477594"/>
                <a:gd name="connsiteX1" fmla="*/ 181568 w 338270"/>
                <a:gd name="connsiteY1" fmla="*/ 122441 h 477594"/>
                <a:gd name="connsiteX2" fmla="*/ 116337 w 338270"/>
                <a:gd name="connsiteY2" fmla="*/ 138238 h 477594"/>
                <a:gd name="connsiteX3" fmla="*/ 72294 w 338270"/>
                <a:gd name="connsiteY3" fmla="*/ 179951 h 477594"/>
                <a:gd name="connsiteX4" fmla="*/ 65905 w 338270"/>
                <a:gd name="connsiteY4" fmla="*/ 190424 h 477594"/>
                <a:gd name="connsiteX5" fmla="*/ 65905 w 338270"/>
                <a:gd name="connsiteY5" fmla="*/ 0 h 477594"/>
                <a:gd name="connsiteX6" fmla="*/ 0 w 338270"/>
                <a:gd name="connsiteY6" fmla="*/ 0 h 477594"/>
                <a:gd name="connsiteX7" fmla="*/ 0 w 338270"/>
                <a:gd name="connsiteY7" fmla="*/ 470876 h 477594"/>
                <a:gd name="connsiteX8" fmla="*/ 65905 w 338270"/>
                <a:gd name="connsiteY8" fmla="*/ 470876 h 477594"/>
                <a:gd name="connsiteX9" fmla="*/ 65905 w 338270"/>
                <a:gd name="connsiteY9" fmla="*/ 409993 h 477594"/>
                <a:gd name="connsiteX10" fmla="*/ 71974 w 338270"/>
                <a:gd name="connsiteY10" fmla="*/ 420075 h 477594"/>
                <a:gd name="connsiteX11" fmla="*/ 116018 w 338270"/>
                <a:gd name="connsiteY11" fmla="*/ 461788 h 477594"/>
                <a:gd name="connsiteX12" fmla="*/ 181568 w 338270"/>
                <a:gd name="connsiteY12" fmla="*/ 477586 h 477594"/>
                <a:gd name="connsiteX13" fmla="*/ 243428 w 338270"/>
                <a:gd name="connsiteY13" fmla="*/ 464486 h 477594"/>
                <a:gd name="connsiteX14" fmla="*/ 292866 w 338270"/>
                <a:gd name="connsiteY14" fmla="*/ 427814 h 477594"/>
                <a:gd name="connsiteX15" fmla="*/ 326156 w 338270"/>
                <a:gd name="connsiteY15" fmla="*/ 371653 h 477594"/>
                <a:gd name="connsiteX16" fmla="*/ 338258 w 338270"/>
                <a:gd name="connsiteY16" fmla="*/ 300013 h 477594"/>
                <a:gd name="connsiteX17" fmla="*/ 317425 w 338270"/>
                <a:gd name="connsiteY17" fmla="*/ 207712 h 477594"/>
                <a:gd name="connsiteX18" fmla="*/ 261244 w 338270"/>
                <a:gd name="connsiteY18" fmla="*/ 144983 h 477594"/>
                <a:gd name="connsiteX19" fmla="*/ 263267 w 338270"/>
                <a:gd name="connsiteY19" fmla="*/ 349465 h 477594"/>
                <a:gd name="connsiteX20" fmla="*/ 241653 w 338270"/>
                <a:gd name="connsiteY20" fmla="*/ 386776 h 477594"/>
                <a:gd name="connsiteX21" fmla="*/ 209038 w 338270"/>
                <a:gd name="connsiteY21" fmla="*/ 410313 h 477594"/>
                <a:gd name="connsiteX22" fmla="*/ 167337 w 338270"/>
                <a:gd name="connsiteY22" fmla="*/ 418407 h 477594"/>
                <a:gd name="connsiteX23" fmla="*/ 93375 w 338270"/>
                <a:gd name="connsiteY23" fmla="*/ 387131 h 477594"/>
                <a:gd name="connsiteX24" fmla="*/ 64450 w 338270"/>
                <a:gd name="connsiteY24" fmla="*/ 300013 h 477594"/>
                <a:gd name="connsiteX25" fmla="*/ 72187 w 338270"/>
                <a:gd name="connsiteY25" fmla="*/ 250313 h 477594"/>
                <a:gd name="connsiteX26" fmla="*/ 93694 w 338270"/>
                <a:gd name="connsiteY26" fmla="*/ 213321 h 477594"/>
                <a:gd name="connsiteX27" fmla="*/ 126310 w 338270"/>
                <a:gd name="connsiteY27" fmla="*/ 190104 h 477594"/>
                <a:gd name="connsiteX28" fmla="*/ 167337 w 338270"/>
                <a:gd name="connsiteY28" fmla="*/ 182365 h 477594"/>
                <a:gd name="connsiteX29" fmla="*/ 241866 w 338270"/>
                <a:gd name="connsiteY29" fmla="*/ 213321 h 477594"/>
                <a:gd name="connsiteX30" fmla="*/ 270791 w 338270"/>
                <a:gd name="connsiteY30" fmla="*/ 300084 h 477594"/>
                <a:gd name="connsiteX31" fmla="*/ 263267 w 338270"/>
                <a:gd name="connsiteY31" fmla="*/ 349465 h 47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38270" h="477594">
                  <a:moveTo>
                    <a:pt x="261244" y="144983"/>
                  </a:moveTo>
                  <a:cubicBezTo>
                    <a:pt x="237441" y="129878"/>
                    <a:pt x="209755" y="122047"/>
                    <a:pt x="181568" y="122441"/>
                  </a:cubicBezTo>
                  <a:cubicBezTo>
                    <a:pt x="156015" y="122441"/>
                    <a:pt x="134270" y="127705"/>
                    <a:pt x="116337" y="138238"/>
                  </a:cubicBezTo>
                  <a:cubicBezTo>
                    <a:pt x="98642" y="148565"/>
                    <a:pt x="83569" y="162840"/>
                    <a:pt x="72294" y="179951"/>
                  </a:cubicBezTo>
                  <a:cubicBezTo>
                    <a:pt x="70058" y="183501"/>
                    <a:pt x="67928" y="186874"/>
                    <a:pt x="65905" y="190424"/>
                  </a:cubicBezTo>
                  <a:lnTo>
                    <a:pt x="65905" y="0"/>
                  </a:lnTo>
                  <a:lnTo>
                    <a:pt x="0" y="0"/>
                  </a:lnTo>
                  <a:lnTo>
                    <a:pt x="0" y="470876"/>
                  </a:lnTo>
                  <a:lnTo>
                    <a:pt x="65905" y="470876"/>
                  </a:lnTo>
                  <a:lnTo>
                    <a:pt x="65905" y="409993"/>
                  </a:lnTo>
                  <a:cubicBezTo>
                    <a:pt x="67822" y="413543"/>
                    <a:pt x="69845" y="416809"/>
                    <a:pt x="71974" y="420075"/>
                  </a:cubicBezTo>
                  <a:cubicBezTo>
                    <a:pt x="83108" y="437304"/>
                    <a:pt x="98212" y="451607"/>
                    <a:pt x="116018" y="461788"/>
                  </a:cubicBezTo>
                  <a:cubicBezTo>
                    <a:pt x="134143" y="472321"/>
                    <a:pt x="155990" y="477586"/>
                    <a:pt x="181568" y="477586"/>
                  </a:cubicBezTo>
                  <a:cubicBezTo>
                    <a:pt x="202901" y="477820"/>
                    <a:pt x="224022" y="473347"/>
                    <a:pt x="243428" y="464486"/>
                  </a:cubicBezTo>
                  <a:cubicBezTo>
                    <a:pt x="262227" y="455746"/>
                    <a:pt x="279046" y="443271"/>
                    <a:pt x="292866" y="427814"/>
                  </a:cubicBezTo>
                  <a:cubicBezTo>
                    <a:pt x="307438" y="411388"/>
                    <a:pt x="318738" y="392325"/>
                    <a:pt x="326156" y="371653"/>
                  </a:cubicBezTo>
                  <a:cubicBezTo>
                    <a:pt x="334428" y="348684"/>
                    <a:pt x="338528" y="324423"/>
                    <a:pt x="338258" y="300013"/>
                  </a:cubicBezTo>
                  <a:cubicBezTo>
                    <a:pt x="338258" y="265035"/>
                    <a:pt x="331312" y="234267"/>
                    <a:pt x="317425" y="207712"/>
                  </a:cubicBezTo>
                  <a:cubicBezTo>
                    <a:pt x="304634" y="182159"/>
                    <a:pt x="285235" y="160500"/>
                    <a:pt x="261244" y="144983"/>
                  </a:cubicBezTo>
                  <a:close/>
                  <a:moveTo>
                    <a:pt x="263267" y="349465"/>
                  </a:moveTo>
                  <a:cubicBezTo>
                    <a:pt x="258575" y="363200"/>
                    <a:pt x="251232" y="375877"/>
                    <a:pt x="241653" y="386776"/>
                  </a:cubicBezTo>
                  <a:cubicBezTo>
                    <a:pt x="232674" y="396957"/>
                    <a:pt x="221530" y="404998"/>
                    <a:pt x="209038" y="410313"/>
                  </a:cubicBezTo>
                  <a:cubicBezTo>
                    <a:pt x="195839" y="415837"/>
                    <a:pt x="181643" y="418591"/>
                    <a:pt x="167337" y="418407"/>
                  </a:cubicBezTo>
                  <a:cubicBezTo>
                    <a:pt x="137312" y="418407"/>
                    <a:pt x="112657" y="407980"/>
                    <a:pt x="93375" y="387131"/>
                  </a:cubicBezTo>
                  <a:cubicBezTo>
                    <a:pt x="74093" y="366282"/>
                    <a:pt x="64450" y="337242"/>
                    <a:pt x="64450" y="300013"/>
                  </a:cubicBezTo>
                  <a:cubicBezTo>
                    <a:pt x="64159" y="283126"/>
                    <a:pt x="66775" y="266313"/>
                    <a:pt x="72187" y="250313"/>
                  </a:cubicBezTo>
                  <a:cubicBezTo>
                    <a:pt x="76904" y="236709"/>
                    <a:pt x="84208" y="224149"/>
                    <a:pt x="93694" y="213321"/>
                  </a:cubicBezTo>
                  <a:cubicBezTo>
                    <a:pt x="102638" y="203175"/>
                    <a:pt x="113796" y="195230"/>
                    <a:pt x="126310" y="190104"/>
                  </a:cubicBezTo>
                  <a:cubicBezTo>
                    <a:pt x="139345" y="184861"/>
                    <a:pt x="153286" y="182230"/>
                    <a:pt x="167337" y="182365"/>
                  </a:cubicBezTo>
                  <a:cubicBezTo>
                    <a:pt x="197834" y="182365"/>
                    <a:pt x="222677" y="192685"/>
                    <a:pt x="241866" y="213321"/>
                  </a:cubicBezTo>
                  <a:cubicBezTo>
                    <a:pt x="261056" y="233958"/>
                    <a:pt x="270695" y="262880"/>
                    <a:pt x="270791" y="300084"/>
                  </a:cubicBezTo>
                  <a:cubicBezTo>
                    <a:pt x="271100" y="316851"/>
                    <a:pt x="268555" y="333550"/>
                    <a:pt x="263267" y="349465"/>
                  </a:cubicBezTo>
                  <a:close/>
                </a:path>
              </a:pathLst>
            </a:custGeom>
            <a:solidFill>
              <a:srgbClr val="00A443"/>
            </a:solidFill>
            <a:ln w="3547" cap="flat">
              <a:noFill/>
              <a:prstDash val="solid"/>
              <a:miter/>
            </a:ln>
          </p:spPr>
          <p:txBody>
            <a:bodyPr rtlCol="0" anchor="ctr"/>
            <a:lstStyle/>
            <a:p>
              <a:endParaRPr lang="en-GB" sz="900" b="0" i="0">
                <a:latin typeface="IberPangea Text Light" panose="020B0404000000000000" pitchFamily="34" charset="0"/>
              </a:endParaRPr>
            </a:p>
          </p:txBody>
        </p:sp>
        <p:sp>
          <p:nvSpPr>
            <p:cNvPr id="21" name="Forma libre 20">
              <a:extLst>
                <a:ext uri="{FF2B5EF4-FFF2-40B4-BE49-F238E27FC236}">
                  <a16:creationId xmlns:a16="http://schemas.microsoft.com/office/drawing/2014/main" id="{F5D33F51-837B-DF7C-B535-9942055B1A9A}"/>
                </a:ext>
              </a:extLst>
            </p:cNvPr>
            <p:cNvSpPr/>
            <p:nvPr/>
          </p:nvSpPr>
          <p:spPr>
            <a:xfrm>
              <a:off x="2474474" y="1466649"/>
              <a:ext cx="322129" cy="355875"/>
            </a:xfrm>
            <a:custGeom>
              <a:avLst/>
              <a:gdLst>
                <a:gd name="connsiteX0" fmla="*/ 245470 w 322129"/>
                <a:gd name="connsiteY0" fmla="*/ 21891 h 355875"/>
                <a:gd name="connsiteX1" fmla="*/ 164091 w 322129"/>
                <a:gd name="connsiteY1" fmla="*/ 23 h 355875"/>
                <a:gd name="connsiteX2" fmla="*/ 97866 w 322129"/>
                <a:gd name="connsiteY2" fmla="*/ 12448 h 355875"/>
                <a:gd name="connsiteX3" fmla="*/ 45767 w 322129"/>
                <a:gd name="connsiteY3" fmla="*/ 48552 h 355875"/>
                <a:gd name="connsiteX4" fmla="*/ 11803 w 322129"/>
                <a:gd name="connsiteY4" fmla="*/ 104713 h 355875"/>
                <a:gd name="connsiteX5" fmla="*/ 20 w 322129"/>
                <a:gd name="connsiteY5" fmla="*/ 177702 h 355875"/>
                <a:gd name="connsiteX6" fmla="*/ 21527 w 322129"/>
                <a:gd name="connsiteY6" fmla="*/ 270855 h 355875"/>
                <a:gd name="connsiteX7" fmla="*/ 80689 w 322129"/>
                <a:gd name="connsiteY7" fmla="*/ 333300 h 355875"/>
                <a:gd name="connsiteX8" fmla="*/ 167427 w 322129"/>
                <a:gd name="connsiteY8" fmla="*/ 355842 h 355875"/>
                <a:gd name="connsiteX9" fmla="*/ 224922 w 322129"/>
                <a:gd name="connsiteY9" fmla="*/ 347429 h 355875"/>
                <a:gd name="connsiteX10" fmla="*/ 276028 w 322129"/>
                <a:gd name="connsiteY10" fmla="*/ 319880 h 355875"/>
                <a:gd name="connsiteX11" fmla="*/ 316061 w 322129"/>
                <a:gd name="connsiteY11" fmla="*/ 270429 h 355875"/>
                <a:gd name="connsiteX12" fmla="*/ 264955 w 322129"/>
                <a:gd name="connsiteY12" fmla="*/ 238798 h 355875"/>
                <a:gd name="connsiteX13" fmla="*/ 239402 w 322129"/>
                <a:gd name="connsiteY13" fmla="*/ 272772 h 355875"/>
                <a:gd name="connsiteX14" fmla="*/ 206431 w 322129"/>
                <a:gd name="connsiteY14" fmla="*/ 291622 h 355875"/>
                <a:gd name="connsiteX15" fmla="*/ 167392 w 322129"/>
                <a:gd name="connsiteY15" fmla="*/ 297338 h 355875"/>
                <a:gd name="connsiteX16" fmla="*/ 115612 w 322129"/>
                <a:gd name="connsiteY16" fmla="*/ 283883 h 355875"/>
                <a:gd name="connsiteX17" fmla="*/ 79695 w 322129"/>
                <a:gd name="connsiteY17" fmla="*/ 243803 h 355875"/>
                <a:gd name="connsiteX18" fmla="*/ 67167 w 322129"/>
                <a:gd name="connsiteY18" fmla="*/ 193038 h 355875"/>
                <a:gd name="connsiteX19" fmla="*/ 321455 w 322129"/>
                <a:gd name="connsiteY19" fmla="*/ 193038 h 355875"/>
                <a:gd name="connsiteX20" fmla="*/ 322130 w 322129"/>
                <a:gd name="connsiteY20" fmla="*/ 183630 h 355875"/>
                <a:gd name="connsiteX21" fmla="*/ 322130 w 322129"/>
                <a:gd name="connsiteY21" fmla="*/ 174862 h 355875"/>
                <a:gd name="connsiteX22" fmla="*/ 301616 w 322129"/>
                <a:gd name="connsiteY22" fmla="*/ 83058 h 355875"/>
                <a:gd name="connsiteX23" fmla="*/ 245470 w 322129"/>
                <a:gd name="connsiteY23" fmla="*/ 21891 h 355875"/>
                <a:gd name="connsiteX24" fmla="*/ 92472 w 322129"/>
                <a:gd name="connsiteY24" fmla="*/ 87140 h 355875"/>
                <a:gd name="connsiteX25" fmla="*/ 123100 w 322129"/>
                <a:gd name="connsiteY25" fmla="*/ 63568 h 355875"/>
                <a:gd name="connsiteX26" fmla="*/ 163417 w 322129"/>
                <a:gd name="connsiteY26" fmla="*/ 55865 h 355875"/>
                <a:gd name="connsiteX27" fmla="*/ 229748 w 322129"/>
                <a:gd name="connsiteY27" fmla="*/ 85436 h 355875"/>
                <a:gd name="connsiteX28" fmla="*/ 253491 w 322129"/>
                <a:gd name="connsiteY28" fmla="*/ 143976 h 355875"/>
                <a:gd name="connsiteX29" fmla="*/ 69119 w 322129"/>
                <a:gd name="connsiteY29" fmla="*/ 143976 h 355875"/>
                <a:gd name="connsiteX30" fmla="*/ 73307 w 322129"/>
                <a:gd name="connsiteY30" fmla="*/ 125481 h 355875"/>
                <a:gd name="connsiteX31" fmla="*/ 92472 w 322129"/>
                <a:gd name="connsiteY31" fmla="*/ 87140 h 35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2129" h="355875">
                  <a:moveTo>
                    <a:pt x="245470" y="21891"/>
                  </a:moveTo>
                  <a:cubicBezTo>
                    <a:pt x="220932" y="7105"/>
                    <a:pt x="192732" y="-471"/>
                    <a:pt x="164091" y="23"/>
                  </a:cubicBezTo>
                  <a:cubicBezTo>
                    <a:pt x="141413" y="-261"/>
                    <a:pt x="118902" y="3963"/>
                    <a:pt x="97866" y="12448"/>
                  </a:cubicBezTo>
                  <a:cubicBezTo>
                    <a:pt x="78127" y="20631"/>
                    <a:pt x="60360" y="32939"/>
                    <a:pt x="45767" y="48552"/>
                  </a:cubicBezTo>
                  <a:cubicBezTo>
                    <a:pt x="30680" y="64718"/>
                    <a:pt x="19117" y="83842"/>
                    <a:pt x="11803" y="104713"/>
                  </a:cubicBezTo>
                  <a:cubicBezTo>
                    <a:pt x="3672" y="128175"/>
                    <a:pt x="-318" y="152873"/>
                    <a:pt x="20" y="177702"/>
                  </a:cubicBezTo>
                  <a:cubicBezTo>
                    <a:pt x="20" y="213202"/>
                    <a:pt x="7189" y="244254"/>
                    <a:pt x="21527" y="270855"/>
                  </a:cubicBezTo>
                  <a:cubicBezTo>
                    <a:pt x="35141" y="296709"/>
                    <a:pt x="55608" y="318315"/>
                    <a:pt x="80689" y="333300"/>
                  </a:cubicBezTo>
                  <a:cubicBezTo>
                    <a:pt x="106977" y="348657"/>
                    <a:pt x="136991" y="356456"/>
                    <a:pt x="167427" y="355842"/>
                  </a:cubicBezTo>
                  <a:cubicBezTo>
                    <a:pt x="186901" y="355881"/>
                    <a:pt x="206275" y="353045"/>
                    <a:pt x="224922" y="347429"/>
                  </a:cubicBezTo>
                  <a:cubicBezTo>
                    <a:pt x="243639" y="341784"/>
                    <a:pt x="261022" y="332416"/>
                    <a:pt x="276028" y="319880"/>
                  </a:cubicBezTo>
                  <a:cubicBezTo>
                    <a:pt x="292349" y="306050"/>
                    <a:pt x="305928" y="289276"/>
                    <a:pt x="316061" y="270429"/>
                  </a:cubicBezTo>
                  <a:lnTo>
                    <a:pt x="264955" y="238798"/>
                  </a:lnTo>
                  <a:cubicBezTo>
                    <a:pt x="258598" y="251596"/>
                    <a:pt x="249935" y="263115"/>
                    <a:pt x="239402" y="272772"/>
                  </a:cubicBezTo>
                  <a:cubicBezTo>
                    <a:pt x="229876" y="281327"/>
                    <a:pt x="218636" y="287753"/>
                    <a:pt x="206431" y="291622"/>
                  </a:cubicBezTo>
                  <a:cubicBezTo>
                    <a:pt x="193786" y="295506"/>
                    <a:pt x="180619" y="297434"/>
                    <a:pt x="167392" y="297338"/>
                  </a:cubicBezTo>
                  <a:cubicBezTo>
                    <a:pt x="149231" y="297636"/>
                    <a:pt x="131330" y="292985"/>
                    <a:pt x="115612" y="283883"/>
                  </a:cubicBezTo>
                  <a:cubicBezTo>
                    <a:pt x="99932" y="274380"/>
                    <a:pt x="87432" y="260428"/>
                    <a:pt x="79695" y="243803"/>
                  </a:cubicBezTo>
                  <a:cubicBezTo>
                    <a:pt x="72289" y="227846"/>
                    <a:pt x="68037" y="210610"/>
                    <a:pt x="67167" y="193038"/>
                  </a:cubicBezTo>
                  <a:lnTo>
                    <a:pt x="321455" y="193038"/>
                  </a:lnTo>
                  <a:cubicBezTo>
                    <a:pt x="321909" y="189921"/>
                    <a:pt x="322133" y="186779"/>
                    <a:pt x="322130" y="183630"/>
                  </a:cubicBezTo>
                  <a:lnTo>
                    <a:pt x="322130" y="174862"/>
                  </a:lnTo>
                  <a:cubicBezTo>
                    <a:pt x="322130" y="139883"/>
                    <a:pt x="315291" y="109282"/>
                    <a:pt x="301616" y="83058"/>
                  </a:cubicBezTo>
                  <a:cubicBezTo>
                    <a:pt x="288900" y="57878"/>
                    <a:pt x="269469" y="36709"/>
                    <a:pt x="245470" y="21891"/>
                  </a:cubicBezTo>
                  <a:close/>
                  <a:moveTo>
                    <a:pt x="92472" y="87140"/>
                  </a:moveTo>
                  <a:cubicBezTo>
                    <a:pt x="100507" y="76803"/>
                    <a:pt x="111051" y="68687"/>
                    <a:pt x="123100" y="63568"/>
                  </a:cubicBezTo>
                  <a:cubicBezTo>
                    <a:pt x="135880" y="58296"/>
                    <a:pt x="149593" y="55677"/>
                    <a:pt x="163417" y="55865"/>
                  </a:cubicBezTo>
                  <a:cubicBezTo>
                    <a:pt x="188860" y="55176"/>
                    <a:pt x="213249" y="66046"/>
                    <a:pt x="229748" y="85436"/>
                  </a:cubicBezTo>
                  <a:cubicBezTo>
                    <a:pt x="242074" y="99637"/>
                    <a:pt x="249988" y="119151"/>
                    <a:pt x="253491" y="143976"/>
                  </a:cubicBezTo>
                  <a:lnTo>
                    <a:pt x="69119" y="143976"/>
                  </a:lnTo>
                  <a:cubicBezTo>
                    <a:pt x="70131" y="137728"/>
                    <a:pt x="71529" y="131551"/>
                    <a:pt x="73307" y="125481"/>
                  </a:cubicBezTo>
                  <a:cubicBezTo>
                    <a:pt x="77236" y="111611"/>
                    <a:pt x="83738" y="98607"/>
                    <a:pt x="92472" y="87140"/>
                  </a:cubicBezTo>
                  <a:close/>
                </a:path>
              </a:pathLst>
            </a:custGeom>
            <a:solidFill>
              <a:srgbClr val="00A443"/>
            </a:solidFill>
            <a:ln w="3547" cap="flat">
              <a:noFill/>
              <a:prstDash val="solid"/>
              <a:miter/>
            </a:ln>
          </p:spPr>
          <p:txBody>
            <a:bodyPr rtlCol="0" anchor="ctr"/>
            <a:lstStyle/>
            <a:p>
              <a:endParaRPr lang="en-GB" sz="900" b="0" i="0">
                <a:latin typeface="IberPangea Text Light" panose="020B0404000000000000" pitchFamily="34" charset="0"/>
              </a:endParaRPr>
            </a:p>
          </p:txBody>
        </p:sp>
        <p:sp>
          <p:nvSpPr>
            <p:cNvPr id="22" name="Forma libre 21">
              <a:extLst>
                <a:ext uri="{FF2B5EF4-FFF2-40B4-BE49-F238E27FC236}">
                  <a16:creationId xmlns:a16="http://schemas.microsoft.com/office/drawing/2014/main" id="{E0F8BA87-8B91-D4D5-6A68-83F2C2614F1F}"/>
                </a:ext>
              </a:extLst>
            </p:cNvPr>
            <p:cNvSpPr/>
            <p:nvPr/>
          </p:nvSpPr>
          <p:spPr>
            <a:xfrm>
              <a:off x="2839086" y="1466660"/>
              <a:ext cx="178090" cy="348447"/>
            </a:xfrm>
            <a:custGeom>
              <a:avLst/>
              <a:gdLst>
                <a:gd name="connsiteX0" fmla="*/ 178090 w 178090"/>
                <a:gd name="connsiteY0" fmla="*/ 11 h 348447"/>
                <a:gd name="connsiteX1" fmla="*/ 158571 w 178090"/>
                <a:gd name="connsiteY1" fmla="*/ 11 h 348447"/>
                <a:gd name="connsiteX2" fmla="*/ 104448 w 178090"/>
                <a:gd name="connsiteY2" fmla="*/ 15490 h 348447"/>
                <a:gd name="connsiteX3" fmla="*/ 65764 w 178090"/>
                <a:gd name="connsiteY3" fmla="*/ 62741 h 348447"/>
                <a:gd name="connsiteX4" fmla="*/ 65764 w 178090"/>
                <a:gd name="connsiteY4" fmla="*/ 6721 h 348447"/>
                <a:gd name="connsiteX5" fmla="*/ 0 w 178090"/>
                <a:gd name="connsiteY5" fmla="*/ 6721 h 348447"/>
                <a:gd name="connsiteX6" fmla="*/ 0 w 178090"/>
                <a:gd name="connsiteY6" fmla="*/ 348447 h 348447"/>
                <a:gd name="connsiteX7" fmla="*/ 65870 w 178090"/>
                <a:gd name="connsiteY7" fmla="*/ 348447 h 348447"/>
                <a:gd name="connsiteX8" fmla="*/ 65870 w 178090"/>
                <a:gd name="connsiteY8" fmla="*/ 166153 h 348447"/>
                <a:gd name="connsiteX9" fmla="*/ 88087 w 178090"/>
                <a:gd name="connsiteY9" fmla="*/ 96182 h 348447"/>
                <a:gd name="connsiteX10" fmla="*/ 144445 w 178090"/>
                <a:gd name="connsiteY10" fmla="*/ 69841 h 348447"/>
                <a:gd name="connsiteX11" fmla="*/ 178090 w 178090"/>
                <a:gd name="connsiteY11" fmla="*/ 69841 h 34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090" h="348447">
                  <a:moveTo>
                    <a:pt x="178090" y="11"/>
                  </a:moveTo>
                  <a:lnTo>
                    <a:pt x="158571" y="11"/>
                  </a:lnTo>
                  <a:cubicBezTo>
                    <a:pt x="139399" y="-283"/>
                    <a:pt x="120568" y="5102"/>
                    <a:pt x="104448" y="15490"/>
                  </a:cubicBezTo>
                  <a:cubicBezTo>
                    <a:pt x="88523" y="25689"/>
                    <a:pt x="75630" y="41440"/>
                    <a:pt x="65764" y="62741"/>
                  </a:cubicBezTo>
                  <a:lnTo>
                    <a:pt x="65764" y="6721"/>
                  </a:lnTo>
                  <a:lnTo>
                    <a:pt x="0" y="6721"/>
                  </a:lnTo>
                  <a:lnTo>
                    <a:pt x="0" y="348447"/>
                  </a:lnTo>
                  <a:lnTo>
                    <a:pt x="65870" y="348447"/>
                  </a:lnTo>
                  <a:lnTo>
                    <a:pt x="65870" y="166153"/>
                  </a:lnTo>
                  <a:cubicBezTo>
                    <a:pt x="65870" y="137018"/>
                    <a:pt x="73277" y="113694"/>
                    <a:pt x="88087" y="96182"/>
                  </a:cubicBezTo>
                  <a:cubicBezTo>
                    <a:pt x="101822" y="79195"/>
                    <a:pt x="122608" y="69482"/>
                    <a:pt x="144445" y="69841"/>
                  </a:cubicBezTo>
                  <a:lnTo>
                    <a:pt x="178090" y="69841"/>
                  </a:lnTo>
                  <a:close/>
                </a:path>
              </a:pathLst>
            </a:custGeom>
            <a:solidFill>
              <a:srgbClr val="00A443"/>
            </a:solidFill>
            <a:ln w="3547" cap="flat">
              <a:noFill/>
              <a:prstDash val="solid"/>
              <a:miter/>
            </a:ln>
          </p:spPr>
          <p:txBody>
            <a:bodyPr rtlCol="0" anchor="ctr"/>
            <a:lstStyle/>
            <a:p>
              <a:endParaRPr lang="en-GB" sz="900" b="0" i="0">
                <a:latin typeface="IberPangea Text Light" panose="020B0404000000000000" pitchFamily="34" charset="0"/>
              </a:endParaRPr>
            </a:p>
          </p:txBody>
        </p:sp>
        <p:sp>
          <p:nvSpPr>
            <p:cNvPr id="23" name="Forma libre 22">
              <a:extLst>
                <a:ext uri="{FF2B5EF4-FFF2-40B4-BE49-F238E27FC236}">
                  <a16:creationId xmlns:a16="http://schemas.microsoft.com/office/drawing/2014/main" id="{1D95DE9A-14A2-FE11-E315-FB1D154E18FE}"/>
                </a:ext>
              </a:extLst>
            </p:cNvPr>
            <p:cNvSpPr/>
            <p:nvPr/>
          </p:nvSpPr>
          <p:spPr>
            <a:xfrm>
              <a:off x="3017228" y="1344231"/>
              <a:ext cx="337425" cy="477491"/>
            </a:xfrm>
            <a:custGeom>
              <a:avLst/>
              <a:gdLst>
                <a:gd name="connsiteX0" fmla="*/ 271591 w 337425"/>
                <a:gd name="connsiteY0" fmla="*/ 190424 h 477491"/>
                <a:gd name="connsiteX1" fmla="*/ 265203 w 337425"/>
                <a:gd name="connsiteY1" fmla="*/ 179951 h 477491"/>
                <a:gd name="connsiteX2" fmla="*/ 221159 w 337425"/>
                <a:gd name="connsiteY2" fmla="*/ 138238 h 477491"/>
                <a:gd name="connsiteX3" fmla="*/ 156602 w 337425"/>
                <a:gd name="connsiteY3" fmla="*/ 122441 h 477491"/>
                <a:gd name="connsiteX4" fmla="*/ 94423 w 337425"/>
                <a:gd name="connsiteY4" fmla="*/ 135221 h 477491"/>
                <a:gd name="connsiteX5" fmla="*/ 44737 w 337425"/>
                <a:gd name="connsiteY5" fmla="*/ 171893 h 477491"/>
                <a:gd name="connsiteX6" fmla="*/ 11767 w 337425"/>
                <a:gd name="connsiteY6" fmla="*/ 228054 h 477491"/>
                <a:gd name="connsiteX7" fmla="*/ 19 w 337425"/>
                <a:gd name="connsiteY7" fmla="*/ 300013 h 477491"/>
                <a:gd name="connsiteX8" fmla="*/ 20497 w 337425"/>
                <a:gd name="connsiteY8" fmla="*/ 392491 h 477491"/>
                <a:gd name="connsiteX9" fmla="*/ 76607 w 337425"/>
                <a:gd name="connsiteY9" fmla="*/ 454972 h 477491"/>
                <a:gd name="connsiteX10" fmla="*/ 156602 w 337425"/>
                <a:gd name="connsiteY10" fmla="*/ 477479 h 477491"/>
                <a:gd name="connsiteX11" fmla="*/ 221514 w 337425"/>
                <a:gd name="connsiteY11" fmla="*/ 461682 h 477491"/>
                <a:gd name="connsiteX12" fmla="*/ 265487 w 337425"/>
                <a:gd name="connsiteY12" fmla="*/ 420075 h 477491"/>
                <a:gd name="connsiteX13" fmla="*/ 271520 w 337425"/>
                <a:gd name="connsiteY13" fmla="*/ 409993 h 477491"/>
                <a:gd name="connsiteX14" fmla="*/ 271520 w 337425"/>
                <a:gd name="connsiteY14" fmla="*/ 470876 h 477491"/>
                <a:gd name="connsiteX15" fmla="*/ 337425 w 337425"/>
                <a:gd name="connsiteY15" fmla="*/ 470876 h 477491"/>
                <a:gd name="connsiteX16" fmla="*/ 337425 w 337425"/>
                <a:gd name="connsiteY16" fmla="*/ 0 h 477491"/>
                <a:gd name="connsiteX17" fmla="*/ 271591 w 337425"/>
                <a:gd name="connsiteY17" fmla="*/ 0 h 477491"/>
                <a:gd name="connsiteX18" fmla="*/ 244370 w 337425"/>
                <a:gd name="connsiteY18" fmla="*/ 386776 h 477491"/>
                <a:gd name="connsiteX19" fmla="*/ 211435 w 337425"/>
                <a:gd name="connsiteY19" fmla="*/ 410313 h 477491"/>
                <a:gd name="connsiteX20" fmla="*/ 170053 w 337425"/>
                <a:gd name="connsiteY20" fmla="*/ 418407 h 477491"/>
                <a:gd name="connsiteX21" fmla="*/ 95524 w 337425"/>
                <a:gd name="connsiteY21" fmla="*/ 387131 h 477491"/>
                <a:gd name="connsiteX22" fmla="*/ 66599 w 337425"/>
                <a:gd name="connsiteY22" fmla="*/ 300013 h 477491"/>
                <a:gd name="connsiteX23" fmla="*/ 74336 w 337425"/>
                <a:gd name="connsiteY23" fmla="*/ 250313 h 477491"/>
                <a:gd name="connsiteX24" fmla="*/ 95879 w 337425"/>
                <a:gd name="connsiteY24" fmla="*/ 213321 h 477491"/>
                <a:gd name="connsiteX25" fmla="*/ 128494 w 337425"/>
                <a:gd name="connsiteY25" fmla="*/ 190104 h 477491"/>
                <a:gd name="connsiteX26" fmla="*/ 170160 w 337425"/>
                <a:gd name="connsiteY26" fmla="*/ 182365 h 477491"/>
                <a:gd name="connsiteX27" fmla="*/ 244157 w 337425"/>
                <a:gd name="connsiteY27" fmla="*/ 213321 h 477491"/>
                <a:gd name="connsiteX28" fmla="*/ 273046 w 337425"/>
                <a:gd name="connsiteY28" fmla="*/ 300084 h 477491"/>
                <a:gd name="connsiteX29" fmla="*/ 265487 w 337425"/>
                <a:gd name="connsiteY29" fmla="*/ 349465 h 477491"/>
                <a:gd name="connsiteX30" fmla="*/ 244370 w 337425"/>
                <a:gd name="connsiteY30" fmla="*/ 386776 h 47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37425" h="477491">
                  <a:moveTo>
                    <a:pt x="271591" y="190424"/>
                  </a:moveTo>
                  <a:cubicBezTo>
                    <a:pt x="269568" y="186874"/>
                    <a:pt x="267474" y="183324"/>
                    <a:pt x="265203" y="179951"/>
                  </a:cubicBezTo>
                  <a:cubicBezTo>
                    <a:pt x="253927" y="162840"/>
                    <a:pt x="238855" y="148565"/>
                    <a:pt x="221159" y="138238"/>
                  </a:cubicBezTo>
                  <a:cubicBezTo>
                    <a:pt x="203247" y="127684"/>
                    <a:pt x="181730" y="122416"/>
                    <a:pt x="156602" y="122441"/>
                  </a:cubicBezTo>
                  <a:cubicBezTo>
                    <a:pt x="135202" y="122231"/>
                    <a:pt x="114007" y="126587"/>
                    <a:pt x="94423" y="135221"/>
                  </a:cubicBezTo>
                  <a:cubicBezTo>
                    <a:pt x="75418" y="143727"/>
                    <a:pt x="58468" y="156237"/>
                    <a:pt x="44737" y="171893"/>
                  </a:cubicBezTo>
                  <a:cubicBezTo>
                    <a:pt x="30278" y="188347"/>
                    <a:pt x="19088" y="207407"/>
                    <a:pt x="11767" y="228054"/>
                  </a:cubicBezTo>
                  <a:cubicBezTo>
                    <a:pt x="3664" y="251165"/>
                    <a:pt x="-314" y="275525"/>
                    <a:pt x="19" y="300013"/>
                  </a:cubicBezTo>
                  <a:cubicBezTo>
                    <a:pt x="19" y="334992"/>
                    <a:pt x="6844" y="365820"/>
                    <a:pt x="20497" y="392491"/>
                  </a:cubicBezTo>
                  <a:cubicBezTo>
                    <a:pt x="33189" y="418023"/>
                    <a:pt x="52584" y="439622"/>
                    <a:pt x="76607" y="454972"/>
                  </a:cubicBezTo>
                  <a:cubicBezTo>
                    <a:pt x="100546" y="470035"/>
                    <a:pt x="128324" y="477852"/>
                    <a:pt x="156602" y="477479"/>
                  </a:cubicBezTo>
                  <a:cubicBezTo>
                    <a:pt x="181730" y="477479"/>
                    <a:pt x="203368" y="472215"/>
                    <a:pt x="221514" y="461682"/>
                  </a:cubicBezTo>
                  <a:cubicBezTo>
                    <a:pt x="239266" y="451504"/>
                    <a:pt x="254339" y="437240"/>
                    <a:pt x="265487" y="420075"/>
                  </a:cubicBezTo>
                  <a:cubicBezTo>
                    <a:pt x="267616" y="416809"/>
                    <a:pt x="269603" y="413437"/>
                    <a:pt x="271520" y="409993"/>
                  </a:cubicBezTo>
                  <a:lnTo>
                    <a:pt x="271520" y="470876"/>
                  </a:lnTo>
                  <a:lnTo>
                    <a:pt x="337425" y="470876"/>
                  </a:lnTo>
                  <a:lnTo>
                    <a:pt x="337425" y="0"/>
                  </a:lnTo>
                  <a:lnTo>
                    <a:pt x="271591" y="0"/>
                  </a:lnTo>
                  <a:close/>
                  <a:moveTo>
                    <a:pt x="244370" y="386776"/>
                  </a:moveTo>
                  <a:cubicBezTo>
                    <a:pt x="235313" y="397014"/>
                    <a:pt x="224052" y="405062"/>
                    <a:pt x="211435" y="410313"/>
                  </a:cubicBezTo>
                  <a:cubicBezTo>
                    <a:pt x="198328" y="415773"/>
                    <a:pt x="184253" y="418527"/>
                    <a:pt x="170053" y="418407"/>
                  </a:cubicBezTo>
                  <a:cubicBezTo>
                    <a:pt x="139557" y="418407"/>
                    <a:pt x="114713" y="407980"/>
                    <a:pt x="95524" y="387131"/>
                  </a:cubicBezTo>
                  <a:cubicBezTo>
                    <a:pt x="76334" y="366282"/>
                    <a:pt x="66695" y="337242"/>
                    <a:pt x="66599" y="300013"/>
                  </a:cubicBezTo>
                  <a:cubicBezTo>
                    <a:pt x="66308" y="283126"/>
                    <a:pt x="68924" y="266313"/>
                    <a:pt x="74336" y="250313"/>
                  </a:cubicBezTo>
                  <a:cubicBezTo>
                    <a:pt x="79067" y="236709"/>
                    <a:pt x="86381" y="224149"/>
                    <a:pt x="95879" y="213321"/>
                  </a:cubicBezTo>
                  <a:cubicBezTo>
                    <a:pt x="104808" y="203161"/>
                    <a:pt x="115973" y="195213"/>
                    <a:pt x="128494" y="190104"/>
                  </a:cubicBezTo>
                  <a:cubicBezTo>
                    <a:pt x="141743" y="184818"/>
                    <a:pt x="155900" y="182188"/>
                    <a:pt x="170160" y="182365"/>
                  </a:cubicBezTo>
                  <a:cubicBezTo>
                    <a:pt x="200184" y="182365"/>
                    <a:pt x="224850" y="192685"/>
                    <a:pt x="244157" y="213321"/>
                  </a:cubicBezTo>
                  <a:cubicBezTo>
                    <a:pt x="263464" y="233958"/>
                    <a:pt x="273092" y="262880"/>
                    <a:pt x="273046" y="300084"/>
                  </a:cubicBezTo>
                  <a:cubicBezTo>
                    <a:pt x="273231" y="316847"/>
                    <a:pt x="270679" y="333525"/>
                    <a:pt x="265487" y="349465"/>
                  </a:cubicBezTo>
                  <a:cubicBezTo>
                    <a:pt x="261050" y="363204"/>
                    <a:pt x="253863" y="375899"/>
                    <a:pt x="244370" y="386776"/>
                  </a:cubicBezTo>
                  <a:close/>
                </a:path>
              </a:pathLst>
            </a:custGeom>
            <a:solidFill>
              <a:srgbClr val="00A443"/>
            </a:solidFill>
            <a:ln w="3547" cap="flat">
              <a:noFill/>
              <a:prstDash val="solid"/>
              <a:miter/>
            </a:ln>
          </p:spPr>
          <p:txBody>
            <a:bodyPr rtlCol="0" anchor="ctr"/>
            <a:lstStyle/>
            <a:p>
              <a:endParaRPr lang="en-GB" sz="900" b="0" i="0">
                <a:latin typeface="IberPangea Text Light" panose="020B0404000000000000" pitchFamily="34" charset="0"/>
              </a:endParaRPr>
            </a:p>
          </p:txBody>
        </p:sp>
        <p:sp>
          <p:nvSpPr>
            <p:cNvPr id="24" name="Forma libre 23">
              <a:extLst>
                <a:ext uri="{FF2B5EF4-FFF2-40B4-BE49-F238E27FC236}">
                  <a16:creationId xmlns:a16="http://schemas.microsoft.com/office/drawing/2014/main" id="{90EA3798-005B-9989-61F5-B6E1C7DADBD2}"/>
                </a:ext>
              </a:extLst>
            </p:cNvPr>
            <p:cNvSpPr/>
            <p:nvPr/>
          </p:nvSpPr>
          <p:spPr>
            <a:xfrm>
              <a:off x="3416583" y="1466660"/>
              <a:ext cx="178196" cy="348447"/>
            </a:xfrm>
            <a:custGeom>
              <a:avLst/>
              <a:gdLst>
                <a:gd name="connsiteX0" fmla="*/ 178197 w 178196"/>
                <a:gd name="connsiteY0" fmla="*/ 11 h 348447"/>
                <a:gd name="connsiteX1" fmla="*/ 158713 w 178196"/>
                <a:gd name="connsiteY1" fmla="*/ 11 h 348447"/>
                <a:gd name="connsiteX2" fmla="*/ 104590 w 178196"/>
                <a:gd name="connsiteY2" fmla="*/ 15490 h 348447"/>
                <a:gd name="connsiteX3" fmla="*/ 65905 w 178196"/>
                <a:gd name="connsiteY3" fmla="*/ 62741 h 348447"/>
                <a:gd name="connsiteX4" fmla="*/ 65905 w 178196"/>
                <a:gd name="connsiteY4" fmla="*/ 6721 h 348447"/>
                <a:gd name="connsiteX5" fmla="*/ 0 w 178196"/>
                <a:gd name="connsiteY5" fmla="*/ 6721 h 348447"/>
                <a:gd name="connsiteX6" fmla="*/ 0 w 178196"/>
                <a:gd name="connsiteY6" fmla="*/ 348447 h 348447"/>
                <a:gd name="connsiteX7" fmla="*/ 65905 w 178196"/>
                <a:gd name="connsiteY7" fmla="*/ 348447 h 348447"/>
                <a:gd name="connsiteX8" fmla="*/ 65905 w 178196"/>
                <a:gd name="connsiteY8" fmla="*/ 166153 h 348447"/>
                <a:gd name="connsiteX9" fmla="*/ 88087 w 178196"/>
                <a:gd name="connsiteY9" fmla="*/ 96182 h 348447"/>
                <a:gd name="connsiteX10" fmla="*/ 144588 w 178196"/>
                <a:gd name="connsiteY10" fmla="*/ 69841 h 348447"/>
                <a:gd name="connsiteX11" fmla="*/ 178197 w 178196"/>
                <a:gd name="connsiteY11" fmla="*/ 69841 h 34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196" h="348447">
                  <a:moveTo>
                    <a:pt x="178197" y="11"/>
                  </a:moveTo>
                  <a:lnTo>
                    <a:pt x="158713" y="11"/>
                  </a:lnTo>
                  <a:cubicBezTo>
                    <a:pt x="139541" y="-283"/>
                    <a:pt x="120710" y="5102"/>
                    <a:pt x="104590" y="15490"/>
                  </a:cubicBezTo>
                  <a:cubicBezTo>
                    <a:pt x="88665" y="25689"/>
                    <a:pt x="75772" y="41440"/>
                    <a:pt x="65905" y="62741"/>
                  </a:cubicBezTo>
                  <a:lnTo>
                    <a:pt x="65905" y="6721"/>
                  </a:lnTo>
                  <a:lnTo>
                    <a:pt x="0" y="6721"/>
                  </a:lnTo>
                  <a:lnTo>
                    <a:pt x="0" y="348447"/>
                  </a:lnTo>
                  <a:lnTo>
                    <a:pt x="65905" y="348447"/>
                  </a:lnTo>
                  <a:lnTo>
                    <a:pt x="65905" y="166153"/>
                  </a:lnTo>
                  <a:cubicBezTo>
                    <a:pt x="65905" y="137018"/>
                    <a:pt x="73298" y="113694"/>
                    <a:pt x="88087" y="96182"/>
                  </a:cubicBezTo>
                  <a:cubicBezTo>
                    <a:pt x="101854" y="79156"/>
                    <a:pt x="122701" y="69436"/>
                    <a:pt x="144588" y="69841"/>
                  </a:cubicBezTo>
                  <a:lnTo>
                    <a:pt x="178197" y="69841"/>
                  </a:lnTo>
                  <a:close/>
                </a:path>
              </a:pathLst>
            </a:custGeom>
            <a:solidFill>
              <a:srgbClr val="00A443"/>
            </a:solidFill>
            <a:ln w="3547" cap="flat">
              <a:noFill/>
              <a:prstDash val="solid"/>
              <a:miter/>
            </a:ln>
          </p:spPr>
          <p:txBody>
            <a:bodyPr rtlCol="0" anchor="ctr"/>
            <a:lstStyle/>
            <a:p>
              <a:endParaRPr lang="en-GB" sz="900" b="0" i="0">
                <a:latin typeface="IberPangea Text Light" panose="020B0404000000000000" pitchFamily="34" charset="0"/>
              </a:endParaRPr>
            </a:p>
          </p:txBody>
        </p:sp>
        <p:sp>
          <p:nvSpPr>
            <p:cNvPr id="25" name="Forma libre 24">
              <a:extLst>
                <a:ext uri="{FF2B5EF4-FFF2-40B4-BE49-F238E27FC236}">
                  <a16:creationId xmlns:a16="http://schemas.microsoft.com/office/drawing/2014/main" id="{91419705-1F5D-1C46-8950-6B402A5C1548}"/>
                </a:ext>
              </a:extLst>
            </p:cNvPr>
            <p:cNvSpPr/>
            <p:nvPr/>
          </p:nvSpPr>
          <p:spPr>
            <a:xfrm>
              <a:off x="3594768" y="1466639"/>
              <a:ext cx="346342" cy="355876"/>
            </a:xfrm>
            <a:custGeom>
              <a:avLst/>
              <a:gdLst>
                <a:gd name="connsiteX0" fmla="*/ 262285 w 346342"/>
                <a:gd name="connsiteY0" fmla="*/ 22220 h 355876"/>
                <a:gd name="connsiteX1" fmla="*/ 172850 w 346342"/>
                <a:gd name="connsiteY1" fmla="*/ 33 h 355876"/>
                <a:gd name="connsiteX2" fmla="*/ 104247 w 346342"/>
                <a:gd name="connsiteY2" fmla="*/ 12813 h 355876"/>
                <a:gd name="connsiteX3" fmla="*/ 49131 w 346342"/>
                <a:gd name="connsiteY3" fmla="*/ 49485 h 355876"/>
                <a:gd name="connsiteX4" fmla="*/ 12789 w 346342"/>
                <a:gd name="connsiteY4" fmla="*/ 105966 h 355876"/>
                <a:gd name="connsiteX5" fmla="*/ 12 w 346342"/>
                <a:gd name="connsiteY5" fmla="*/ 177605 h 355876"/>
                <a:gd name="connsiteX6" fmla="*/ 22549 w 346342"/>
                <a:gd name="connsiteY6" fmla="*/ 270439 h 355876"/>
                <a:gd name="connsiteX7" fmla="*/ 84408 w 346342"/>
                <a:gd name="connsiteY7" fmla="*/ 333310 h 355876"/>
                <a:gd name="connsiteX8" fmla="*/ 173524 w 346342"/>
                <a:gd name="connsiteY8" fmla="*/ 355852 h 355876"/>
                <a:gd name="connsiteX9" fmla="*/ 242127 w 346342"/>
                <a:gd name="connsiteY9" fmla="*/ 342753 h 355876"/>
                <a:gd name="connsiteX10" fmla="*/ 297243 w 346342"/>
                <a:gd name="connsiteY10" fmla="*/ 306081 h 355876"/>
                <a:gd name="connsiteX11" fmla="*/ 333550 w 346342"/>
                <a:gd name="connsiteY11" fmla="*/ 249919 h 355876"/>
                <a:gd name="connsiteX12" fmla="*/ 346326 w 346342"/>
                <a:gd name="connsiteY12" fmla="*/ 177605 h 355876"/>
                <a:gd name="connsiteX13" fmla="*/ 323825 w 346342"/>
                <a:gd name="connsiteY13" fmla="*/ 84452 h 355876"/>
                <a:gd name="connsiteX14" fmla="*/ 262285 w 346342"/>
                <a:gd name="connsiteY14" fmla="*/ 22220 h 355876"/>
                <a:gd name="connsiteX15" fmla="*/ 271016 w 346342"/>
                <a:gd name="connsiteY15" fmla="*/ 227377 h 355876"/>
                <a:gd name="connsiteX16" fmla="*/ 248693 w 346342"/>
                <a:gd name="connsiteY16" fmla="*/ 264723 h 355876"/>
                <a:gd name="connsiteX17" fmla="*/ 215083 w 346342"/>
                <a:gd name="connsiteY17" fmla="*/ 287905 h 355876"/>
                <a:gd name="connsiteX18" fmla="*/ 172708 w 346342"/>
                <a:gd name="connsiteY18" fmla="*/ 295999 h 355876"/>
                <a:gd name="connsiteX19" fmla="*/ 119260 w 346342"/>
                <a:gd name="connsiteY19" fmla="*/ 281799 h 355876"/>
                <a:gd name="connsiteX20" fmla="*/ 81888 w 346342"/>
                <a:gd name="connsiteY20" fmla="*/ 241186 h 355876"/>
                <a:gd name="connsiteX21" fmla="*/ 68082 w 346342"/>
                <a:gd name="connsiteY21" fmla="*/ 177605 h 355876"/>
                <a:gd name="connsiteX22" fmla="*/ 75819 w 346342"/>
                <a:gd name="connsiteY22" fmla="*/ 127905 h 355876"/>
                <a:gd name="connsiteX23" fmla="*/ 97681 w 346342"/>
                <a:gd name="connsiteY23" fmla="*/ 90914 h 355876"/>
                <a:gd name="connsiteX24" fmla="*/ 131291 w 346342"/>
                <a:gd name="connsiteY24" fmla="*/ 67696 h 355876"/>
                <a:gd name="connsiteX25" fmla="*/ 172992 w 346342"/>
                <a:gd name="connsiteY25" fmla="*/ 59957 h 355876"/>
                <a:gd name="connsiteX26" fmla="*/ 227789 w 346342"/>
                <a:gd name="connsiteY26" fmla="*/ 74157 h 355876"/>
                <a:gd name="connsiteX27" fmla="*/ 265444 w 346342"/>
                <a:gd name="connsiteY27" fmla="*/ 114521 h 355876"/>
                <a:gd name="connsiteX28" fmla="*/ 279250 w 346342"/>
                <a:gd name="connsiteY28" fmla="*/ 177747 h 355876"/>
                <a:gd name="connsiteX29" fmla="*/ 271016 w 346342"/>
                <a:gd name="connsiteY29" fmla="*/ 227377 h 3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46342" h="355876">
                  <a:moveTo>
                    <a:pt x="262285" y="22220"/>
                  </a:moveTo>
                  <a:cubicBezTo>
                    <a:pt x="234944" y="7087"/>
                    <a:pt x="204092" y="-567"/>
                    <a:pt x="172850" y="33"/>
                  </a:cubicBezTo>
                  <a:cubicBezTo>
                    <a:pt x="149369" y="-191"/>
                    <a:pt x="126074" y="4151"/>
                    <a:pt x="104247" y="12813"/>
                  </a:cubicBezTo>
                  <a:cubicBezTo>
                    <a:pt x="83535" y="21088"/>
                    <a:pt x="64768" y="33577"/>
                    <a:pt x="49131" y="49485"/>
                  </a:cubicBezTo>
                  <a:cubicBezTo>
                    <a:pt x="33274" y="65620"/>
                    <a:pt x="20902" y="84847"/>
                    <a:pt x="12789" y="105966"/>
                  </a:cubicBezTo>
                  <a:cubicBezTo>
                    <a:pt x="4072" y="128831"/>
                    <a:pt x="-261" y="153135"/>
                    <a:pt x="12" y="177605"/>
                  </a:cubicBezTo>
                  <a:cubicBezTo>
                    <a:pt x="12" y="212584"/>
                    <a:pt x="7525" y="243529"/>
                    <a:pt x="22549" y="270439"/>
                  </a:cubicBezTo>
                  <a:cubicBezTo>
                    <a:pt x="36951" y="296723"/>
                    <a:pt x="58365" y="318488"/>
                    <a:pt x="84408" y="333310"/>
                  </a:cubicBezTo>
                  <a:cubicBezTo>
                    <a:pt x="111590" y="348596"/>
                    <a:pt x="142346" y="356374"/>
                    <a:pt x="173524" y="355852"/>
                  </a:cubicBezTo>
                  <a:cubicBezTo>
                    <a:pt x="197033" y="356076"/>
                    <a:pt x="220354" y="351621"/>
                    <a:pt x="242127" y="342753"/>
                  </a:cubicBezTo>
                  <a:cubicBezTo>
                    <a:pt x="262736" y="334282"/>
                    <a:pt x="281468" y="321822"/>
                    <a:pt x="297243" y="306081"/>
                  </a:cubicBezTo>
                  <a:cubicBezTo>
                    <a:pt x="313125" y="290095"/>
                    <a:pt x="325490" y="270964"/>
                    <a:pt x="333550" y="249919"/>
                  </a:cubicBezTo>
                  <a:cubicBezTo>
                    <a:pt x="342309" y="226830"/>
                    <a:pt x="346646" y="202299"/>
                    <a:pt x="346326" y="177605"/>
                  </a:cubicBezTo>
                  <a:cubicBezTo>
                    <a:pt x="346326" y="142105"/>
                    <a:pt x="338827" y="111053"/>
                    <a:pt x="323825" y="84452"/>
                  </a:cubicBezTo>
                  <a:cubicBezTo>
                    <a:pt x="309441" y="58431"/>
                    <a:pt x="288144" y="36893"/>
                    <a:pt x="262285" y="22220"/>
                  </a:cubicBezTo>
                  <a:close/>
                  <a:moveTo>
                    <a:pt x="271016" y="227377"/>
                  </a:moveTo>
                  <a:cubicBezTo>
                    <a:pt x="266193" y="241215"/>
                    <a:pt x="258594" y="253924"/>
                    <a:pt x="248693" y="264723"/>
                  </a:cubicBezTo>
                  <a:cubicBezTo>
                    <a:pt x="239302" y="274798"/>
                    <a:pt x="227835" y="282708"/>
                    <a:pt x="215083" y="287905"/>
                  </a:cubicBezTo>
                  <a:cubicBezTo>
                    <a:pt x="201632" y="293383"/>
                    <a:pt x="187231" y="296134"/>
                    <a:pt x="172708" y="295999"/>
                  </a:cubicBezTo>
                  <a:cubicBezTo>
                    <a:pt x="153930" y="296233"/>
                    <a:pt x="135447" y="291320"/>
                    <a:pt x="119260" y="281799"/>
                  </a:cubicBezTo>
                  <a:cubicBezTo>
                    <a:pt x="103186" y="272104"/>
                    <a:pt x="90218" y="258010"/>
                    <a:pt x="81888" y="241186"/>
                  </a:cubicBezTo>
                  <a:cubicBezTo>
                    <a:pt x="72661" y="223482"/>
                    <a:pt x="68058" y="202289"/>
                    <a:pt x="68082" y="177605"/>
                  </a:cubicBezTo>
                  <a:cubicBezTo>
                    <a:pt x="67792" y="160718"/>
                    <a:pt x="70407" y="143905"/>
                    <a:pt x="75819" y="127905"/>
                  </a:cubicBezTo>
                  <a:cubicBezTo>
                    <a:pt x="80575" y="114244"/>
                    <a:pt x="88010" y="101667"/>
                    <a:pt x="97681" y="90914"/>
                  </a:cubicBezTo>
                  <a:cubicBezTo>
                    <a:pt x="106944" y="80686"/>
                    <a:pt x="118447" y="72737"/>
                    <a:pt x="131291" y="67696"/>
                  </a:cubicBezTo>
                  <a:cubicBezTo>
                    <a:pt x="144571" y="62488"/>
                    <a:pt x="158725" y="59861"/>
                    <a:pt x="172992" y="59957"/>
                  </a:cubicBezTo>
                  <a:cubicBezTo>
                    <a:pt x="192210" y="59616"/>
                    <a:pt x="211154" y="64526"/>
                    <a:pt x="227789" y="74157"/>
                  </a:cubicBezTo>
                  <a:cubicBezTo>
                    <a:pt x="243898" y="83785"/>
                    <a:pt x="256955" y="97779"/>
                    <a:pt x="265444" y="114521"/>
                  </a:cubicBezTo>
                  <a:cubicBezTo>
                    <a:pt x="274647" y="132034"/>
                    <a:pt x="279250" y="153110"/>
                    <a:pt x="279250" y="177747"/>
                  </a:cubicBezTo>
                  <a:cubicBezTo>
                    <a:pt x="279427" y="194645"/>
                    <a:pt x="276641" y="211444"/>
                    <a:pt x="271016" y="227377"/>
                  </a:cubicBezTo>
                  <a:close/>
                </a:path>
              </a:pathLst>
            </a:custGeom>
            <a:solidFill>
              <a:srgbClr val="00A443"/>
            </a:solidFill>
            <a:ln w="3547" cap="flat">
              <a:noFill/>
              <a:prstDash val="solid"/>
              <a:miter/>
            </a:ln>
          </p:spPr>
          <p:txBody>
            <a:bodyPr rtlCol="0" anchor="ctr"/>
            <a:lstStyle/>
            <a:p>
              <a:endParaRPr lang="en-GB" sz="900" b="0" i="0">
                <a:latin typeface="IberPangea Text Light" panose="020B0404000000000000" pitchFamily="34" charset="0"/>
              </a:endParaRPr>
            </a:p>
          </p:txBody>
        </p:sp>
        <p:sp>
          <p:nvSpPr>
            <p:cNvPr id="26" name="Forma libre 25">
              <a:extLst>
                <a:ext uri="{FF2B5EF4-FFF2-40B4-BE49-F238E27FC236}">
                  <a16:creationId xmlns:a16="http://schemas.microsoft.com/office/drawing/2014/main" id="{E220FE8F-9F06-8F04-4BF8-1D45F67B21D3}"/>
                </a:ext>
              </a:extLst>
            </p:cNvPr>
            <p:cNvSpPr/>
            <p:nvPr/>
          </p:nvSpPr>
          <p:spPr>
            <a:xfrm>
              <a:off x="3979391" y="1344124"/>
              <a:ext cx="129145" cy="471211"/>
            </a:xfrm>
            <a:custGeom>
              <a:avLst/>
              <a:gdLst>
                <a:gd name="connsiteX0" fmla="*/ 74349 w 129145"/>
                <a:gd name="connsiteY0" fmla="*/ 402716 h 471211"/>
                <a:gd name="connsiteX1" fmla="*/ 65938 w 129145"/>
                <a:gd name="connsiteY1" fmla="*/ 372753 h 471211"/>
                <a:gd name="connsiteX2" fmla="*/ 65938 w 129145"/>
                <a:gd name="connsiteY2" fmla="*/ 0 h 471211"/>
                <a:gd name="connsiteX3" fmla="*/ 32 w 129145"/>
                <a:gd name="connsiteY3" fmla="*/ 0 h 471211"/>
                <a:gd name="connsiteX4" fmla="*/ 32 w 129145"/>
                <a:gd name="connsiteY4" fmla="*/ 376978 h 471211"/>
                <a:gd name="connsiteX5" fmla="*/ 10147 w 129145"/>
                <a:gd name="connsiteY5" fmla="*/ 426075 h 471211"/>
                <a:gd name="connsiteX6" fmla="*/ 41059 w 129145"/>
                <a:gd name="connsiteY6" fmla="*/ 459055 h 471211"/>
                <a:gd name="connsiteX7" fmla="*/ 92165 w 129145"/>
                <a:gd name="connsiteY7" fmla="*/ 471160 h 471211"/>
                <a:gd name="connsiteX8" fmla="*/ 129146 w 129145"/>
                <a:gd name="connsiteY8" fmla="*/ 471160 h 471211"/>
                <a:gd name="connsiteX9" fmla="*/ 129146 w 129145"/>
                <a:gd name="connsiteY9" fmla="*/ 413295 h 471211"/>
                <a:gd name="connsiteX10" fmla="*/ 102244 w 129145"/>
                <a:gd name="connsiteY10" fmla="*/ 413295 h 471211"/>
                <a:gd name="connsiteX11" fmla="*/ 74349 w 129145"/>
                <a:gd name="connsiteY11" fmla="*/ 402716 h 47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9145" h="471211">
                  <a:moveTo>
                    <a:pt x="74349" y="402716"/>
                  </a:moveTo>
                  <a:cubicBezTo>
                    <a:pt x="68741" y="395757"/>
                    <a:pt x="65938" y="385771"/>
                    <a:pt x="65938" y="372753"/>
                  </a:cubicBezTo>
                  <a:lnTo>
                    <a:pt x="65938" y="0"/>
                  </a:lnTo>
                  <a:lnTo>
                    <a:pt x="32" y="0"/>
                  </a:lnTo>
                  <a:lnTo>
                    <a:pt x="32" y="376978"/>
                  </a:lnTo>
                  <a:cubicBezTo>
                    <a:pt x="-376" y="393901"/>
                    <a:pt x="3084" y="410693"/>
                    <a:pt x="10147" y="426075"/>
                  </a:cubicBezTo>
                  <a:cubicBezTo>
                    <a:pt x="16851" y="439963"/>
                    <a:pt x="27637" y="451468"/>
                    <a:pt x="41059" y="459055"/>
                  </a:cubicBezTo>
                  <a:cubicBezTo>
                    <a:pt x="56721" y="467550"/>
                    <a:pt x="74360" y="471728"/>
                    <a:pt x="92165" y="471160"/>
                  </a:cubicBezTo>
                  <a:lnTo>
                    <a:pt x="129146" y="471160"/>
                  </a:lnTo>
                  <a:lnTo>
                    <a:pt x="129146" y="413295"/>
                  </a:lnTo>
                  <a:lnTo>
                    <a:pt x="102244" y="413295"/>
                  </a:lnTo>
                  <a:cubicBezTo>
                    <a:pt x="89255" y="413117"/>
                    <a:pt x="79957" y="409674"/>
                    <a:pt x="74349" y="402716"/>
                  </a:cubicBezTo>
                  <a:close/>
                </a:path>
              </a:pathLst>
            </a:custGeom>
            <a:solidFill>
              <a:srgbClr val="00A443"/>
            </a:solidFill>
            <a:ln w="3547" cap="flat">
              <a:noFill/>
              <a:prstDash val="solid"/>
              <a:miter/>
            </a:ln>
          </p:spPr>
          <p:txBody>
            <a:bodyPr rtlCol="0" anchor="ctr"/>
            <a:lstStyle/>
            <a:p>
              <a:endParaRPr lang="en-GB" sz="900" b="0" i="0">
                <a:latin typeface="IberPangea Text Light" panose="020B0404000000000000" pitchFamily="34" charset="0"/>
              </a:endParaRPr>
            </a:p>
          </p:txBody>
        </p:sp>
        <p:sp>
          <p:nvSpPr>
            <p:cNvPr id="27" name="Forma libre 26">
              <a:extLst>
                <a:ext uri="{FF2B5EF4-FFF2-40B4-BE49-F238E27FC236}">
                  <a16:creationId xmlns:a16="http://schemas.microsoft.com/office/drawing/2014/main" id="{36099980-9D2A-BE36-2D45-D64E1DD7C068}"/>
                </a:ext>
              </a:extLst>
            </p:cNvPr>
            <p:cNvSpPr/>
            <p:nvPr/>
          </p:nvSpPr>
          <p:spPr>
            <a:xfrm>
              <a:off x="4124224" y="1466651"/>
              <a:ext cx="302633" cy="355927"/>
            </a:xfrm>
            <a:custGeom>
              <a:avLst/>
              <a:gdLst>
                <a:gd name="connsiteX0" fmla="*/ 289743 w 302633"/>
                <a:gd name="connsiteY0" fmla="*/ 74003 h 355927"/>
                <a:gd name="connsiteX1" fmla="*/ 255814 w 302633"/>
                <a:gd name="connsiteY1" fmla="*/ 31971 h 355927"/>
                <a:gd name="connsiteX2" fmla="*/ 207370 w 302633"/>
                <a:gd name="connsiteY2" fmla="*/ 7759 h 355927"/>
                <a:gd name="connsiteX3" fmla="*/ 149876 w 302633"/>
                <a:gd name="connsiteY3" fmla="*/ 20 h 355927"/>
                <a:gd name="connsiteX4" fmla="*/ 66509 w 302633"/>
                <a:gd name="connsiteY4" fmla="*/ 20539 h 355927"/>
                <a:gd name="connsiteX5" fmla="*/ 11357 w 302633"/>
                <a:gd name="connsiteY5" fmla="*/ 82736 h 355927"/>
                <a:gd name="connsiteX6" fmla="*/ 63138 w 302633"/>
                <a:gd name="connsiteY6" fmla="*/ 112450 h 355927"/>
                <a:gd name="connsiteX7" fmla="*/ 95079 w 302633"/>
                <a:gd name="connsiteY7" fmla="*/ 73399 h 355927"/>
                <a:gd name="connsiteX8" fmla="*/ 148527 w 302633"/>
                <a:gd name="connsiteY8" fmla="*/ 59199 h 355927"/>
                <a:gd name="connsiteX9" fmla="*/ 192571 w 302633"/>
                <a:gd name="connsiteY9" fmla="*/ 67293 h 355927"/>
                <a:gd name="connsiteX10" fmla="*/ 224512 w 302633"/>
                <a:gd name="connsiteY10" fmla="*/ 93528 h 355927"/>
                <a:gd name="connsiteX11" fmla="*/ 236650 w 302633"/>
                <a:gd name="connsiteY11" fmla="*/ 141276 h 355927"/>
                <a:gd name="connsiteX12" fmla="*/ 236650 w 302633"/>
                <a:gd name="connsiteY12" fmla="*/ 179368 h 355927"/>
                <a:gd name="connsiteX13" fmla="*/ 229232 w 302633"/>
                <a:gd name="connsiteY13" fmla="*/ 172268 h 355927"/>
                <a:gd name="connsiteX14" fmla="*/ 137774 w 302633"/>
                <a:gd name="connsiteY14" fmla="*/ 144720 h 355927"/>
                <a:gd name="connsiteX15" fmla="*/ 67858 w 302633"/>
                <a:gd name="connsiteY15" fmla="*/ 156825 h 355927"/>
                <a:gd name="connsiteX16" fmla="*/ 18171 w 302633"/>
                <a:gd name="connsiteY16" fmla="*/ 192787 h 355927"/>
                <a:gd name="connsiteX17" fmla="*/ 17817 w 302633"/>
                <a:gd name="connsiteY17" fmla="*/ 307489 h 355927"/>
                <a:gd name="connsiteX18" fmla="*/ 66225 w 302633"/>
                <a:gd name="connsiteY18" fmla="*/ 343486 h 355927"/>
                <a:gd name="connsiteX19" fmla="*/ 134473 w 302633"/>
                <a:gd name="connsiteY19" fmla="*/ 355911 h 355927"/>
                <a:gd name="connsiteX20" fmla="*/ 227954 w 302633"/>
                <a:gd name="connsiteY20" fmla="*/ 327333 h 355927"/>
                <a:gd name="connsiteX21" fmla="*/ 240057 w 302633"/>
                <a:gd name="connsiteY21" fmla="*/ 314553 h 355927"/>
                <a:gd name="connsiteX22" fmla="*/ 240057 w 302633"/>
                <a:gd name="connsiteY22" fmla="*/ 348527 h 355927"/>
                <a:gd name="connsiteX23" fmla="*/ 302591 w 302633"/>
                <a:gd name="connsiteY23" fmla="*/ 348527 h 355927"/>
                <a:gd name="connsiteX24" fmla="*/ 302591 w 302633"/>
                <a:gd name="connsiteY24" fmla="*/ 135205 h 355927"/>
                <a:gd name="connsiteX25" fmla="*/ 289743 w 302633"/>
                <a:gd name="connsiteY25" fmla="*/ 74003 h 355927"/>
                <a:gd name="connsiteX26" fmla="*/ 214433 w 302633"/>
                <a:gd name="connsiteY26" fmla="*/ 290555 h 355927"/>
                <a:gd name="connsiteX27" fmla="*/ 154099 w 302633"/>
                <a:gd name="connsiteY27" fmla="*/ 304755 h 355927"/>
                <a:gd name="connsiteX28" fmla="*/ 92559 w 302633"/>
                <a:gd name="connsiteY28" fmla="*/ 290555 h 355927"/>
                <a:gd name="connsiteX29" fmla="*/ 68035 w 302633"/>
                <a:gd name="connsiteY29" fmla="*/ 249516 h 355927"/>
                <a:gd name="connsiteX30" fmla="*/ 92559 w 302633"/>
                <a:gd name="connsiteY30" fmla="*/ 207484 h 355927"/>
                <a:gd name="connsiteX31" fmla="*/ 154099 w 302633"/>
                <a:gd name="connsiteY31" fmla="*/ 193710 h 355927"/>
                <a:gd name="connsiteX32" fmla="*/ 214433 w 302633"/>
                <a:gd name="connsiteY32" fmla="*/ 207910 h 355927"/>
                <a:gd name="connsiteX33" fmla="*/ 238637 w 302633"/>
                <a:gd name="connsiteY33" fmla="*/ 249588 h 355927"/>
                <a:gd name="connsiteX34" fmla="*/ 214433 w 302633"/>
                <a:gd name="connsiteY34" fmla="*/ 290590 h 355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2633" h="355927">
                  <a:moveTo>
                    <a:pt x="289743" y="74003"/>
                  </a:moveTo>
                  <a:cubicBezTo>
                    <a:pt x="281722" y="57616"/>
                    <a:pt x="270152" y="43249"/>
                    <a:pt x="255814" y="31971"/>
                  </a:cubicBezTo>
                  <a:cubicBezTo>
                    <a:pt x="241405" y="20823"/>
                    <a:pt x="224938" y="12598"/>
                    <a:pt x="207370" y="7759"/>
                  </a:cubicBezTo>
                  <a:cubicBezTo>
                    <a:pt x="188667" y="2527"/>
                    <a:pt x="169289" y="-76"/>
                    <a:pt x="149876" y="20"/>
                  </a:cubicBezTo>
                  <a:cubicBezTo>
                    <a:pt x="120774" y="-431"/>
                    <a:pt x="92062" y="6638"/>
                    <a:pt x="66509" y="20539"/>
                  </a:cubicBezTo>
                  <a:cubicBezTo>
                    <a:pt x="41631" y="34445"/>
                    <a:pt x="22182" y="56366"/>
                    <a:pt x="11357" y="82736"/>
                  </a:cubicBezTo>
                  <a:lnTo>
                    <a:pt x="63138" y="112450"/>
                  </a:lnTo>
                  <a:cubicBezTo>
                    <a:pt x="69420" y="96393"/>
                    <a:pt x="80599" y="82729"/>
                    <a:pt x="95079" y="73399"/>
                  </a:cubicBezTo>
                  <a:cubicBezTo>
                    <a:pt x="109630" y="63931"/>
                    <a:pt x="127446" y="59199"/>
                    <a:pt x="148527" y="59199"/>
                  </a:cubicBezTo>
                  <a:cubicBezTo>
                    <a:pt x="163611" y="58997"/>
                    <a:pt x="178552" y="61748"/>
                    <a:pt x="192571" y="67293"/>
                  </a:cubicBezTo>
                  <a:cubicBezTo>
                    <a:pt x="205667" y="72544"/>
                    <a:pt x="216810" y="81706"/>
                    <a:pt x="224512" y="93528"/>
                  </a:cubicBezTo>
                  <a:cubicBezTo>
                    <a:pt x="232604" y="105644"/>
                    <a:pt x="236650" y="121563"/>
                    <a:pt x="236650" y="141276"/>
                  </a:cubicBezTo>
                  <a:lnTo>
                    <a:pt x="236650" y="179368"/>
                  </a:lnTo>
                  <a:cubicBezTo>
                    <a:pt x="234343" y="176918"/>
                    <a:pt x="231858" y="174504"/>
                    <a:pt x="229232" y="172268"/>
                  </a:cubicBezTo>
                  <a:cubicBezTo>
                    <a:pt x="208151" y="153904"/>
                    <a:pt x="177665" y="144720"/>
                    <a:pt x="137774" y="144720"/>
                  </a:cubicBezTo>
                  <a:cubicBezTo>
                    <a:pt x="113924" y="144407"/>
                    <a:pt x="90217" y="148511"/>
                    <a:pt x="67858" y="156825"/>
                  </a:cubicBezTo>
                  <a:cubicBezTo>
                    <a:pt x="48232" y="163868"/>
                    <a:pt x="30984" y="176340"/>
                    <a:pt x="18171" y="192787"/>
                  </a:cubicBezTo>
                  <a:cubicBezTo>
                    <a:pt x="-5926" y="227180"/>
                    <a:pt x="-6068" y="272947"/>
                    <a:pt x="17817" y="307489"/>
                  </a:cubicBezTo>
                  <a:cubicBezTo>
                    <a:pt x="30380" y="323684"/>
                    <a:pt x="47096" y="336134"/>
                    <a:pt x="66225" y="343486"/>
                  </a:cubicBezTo>
                  <a:cubicBezTo>
                    <a:pt x="87945" y="352009"/>
                    <a:pt x="111121" y="356230"/>
                    <a:pt x="134473" y="355911"/>
                  </a:cubicBezTo>
                  <a:cubicBezTo>
                    <a:pt x="174826" y="355911"/>
                    <a:pt x="205986" y="346386"/>
                    <a:pt x="227954" y="327333"/>
                  </a:cubicBezTo>
                  <a:cubicBezTo>
                    <a:pt x="232391" y="323474"/>
                    <a:pt x="236437" y="319193"/>
                    <a:pt x="240057" y="314553"/>
                  </a:cubicBezTo>
                  <a:lnTo>
                    <a:pt x="240057" y="348527"/>
                  </a:lnTo>
                  <a:lnTo>
                    <a:pt x="302591" y="348527"/>
                  </a:lnTo>
                  <a:lnTo>
                    <a:pt x="302591" y="135205"/>
                  </a:lnTo>
                  <a:cubicBezTo>
                    <a:pt x="303123" y="114083"/>
                    <a:pt x="298722" y="93123"/>
                    <a:pt x="289743" y="74003"/>
                  </a:cubicBezTo>
                  <a:close/>
                  <a:moveTo>
                    <a:pt x="214433" y="290555"/>
                  </a:moveTo>
                  <a:cubicBezTo>
                    <a:pt x="198320" y="300023"/>
                    <a:pt x="178197" y="304755"/>
                    <a:pt x="154099" y="304755"/>
                  </a:cubicBezTo>
                  <a:cubicBezTo>
                    <a:pt x="129433" y="304755"/>
                    <a:pt x="108920" y="300023"/>
                    <a:pt x="92559" y="290555"/>
                  </a:cubicBezTo>
                  <a:cubicBezTo>
                    <a:pt x="76198" y="281087"/>
                    <a:pt x="68035" y="267409"/>
                    <a:pt x="68035" y="249516"/>
                  </a:cubicBezTo>
                  <a:cubicBezTo>
                    <a:pt x="67325" y="231923"/>
                    <a:pt x="76908" y="215514"/>
                    <a:pt x="92559" y="207484"/>
                  </a:cubicBezTo>
                  <a:cubicBezTo>
                    <a:pt x="108920" y="198279"/>
                    <a:pt x="129433" y="193685"/>
                    <a:pt x="154099" y="193710"/>
                  </a:cubicBezTo>
                  <a:cubicBezTo>
                    <a:pt x="178304" y="193710"/>
                    <a:pt x="198427" y="198442"/>
                    <a:pt x="214433" y="207910"/>
                  </a:cubicBezTo>
                  <a:cubicBezTo>
                    <a:pt x="229800" y="216018"/>
                    <a:pt x="239205" y="232203"/>
                    <a:pt x="238637" y="249588"/>
                  </a:cubicBezTo>
                  <a:cubicBezTo>
                    <a:pt x="238637" y="267526"/>
                    <a:pt x="230581" y="281193"/>
                    <a:pt x="214433" y="290590"/>
                  </a:cubicBezTo>
                  <a:close/>
                </a:path>
              </a:pathLst>
            </a:custGeom>
            <a:solidFill>
              <a:srgbClr val="00A443"/>
            </a:solidFill>
            <a:ln w="3547" cap="flat">
              <a:noFill/>
              <a:prstDash val="solid"/>
              <a:miter/>
            </a:ln>
          </p:spPr>
          <p:txBody>
            <a:bodyPr rtlCol="0" anchor="ctr"/>
            <a:lstStyle/>
            <a:p>
              <a:endParaRPr lang="en-GB" sz="900" b="0" i="0">
                <a:latin typeface="IberPangea Text Light" panose="020B0404000000000000" pitchFamily="34" charset="0"/>
              </a:endParaRPr>
            </a:p>
          </p:txBody>
        </p:sp>
        <p:sp>
          <p:nvSpPr>
            <p:cNvPr id="28" name="Forma libre 27">
              <a:extLst>
                <a:ext uri="{FF2B5EF4-FFF2-40B4-BE49-F238E27FC236}">
                  <a16:creationId xmlns:a16="http://schemas.microsoft.com/office/drawing/2014/main" id="{C0B845AD-E0C5-FD34-53F8-50B0FECA66C3}"/>
                </a:ext>
              </a:extLst>
            </p:cNvPr>
            <p:cNvSpPr/>
            <p:nvPr/>
          </p:nvSpPr>
          <p:spPr>
            <a:xfrm>
              <a:off x="1355982" y="1136199"/>
              <a:ext cx="447413" cy="717555"/>
            </a:xfrm>
            <a:custGeom>
              <a:avLst/>
              <a:gdLst>
                <a:gd name="connsiteX0" fmla="*/ 0 w 447413"/>
                <a:gd name="connsiteY0" fmla="*/ 511560 h 717555"/>
                <a:gd name="connsiteX1" fmla="*/ 59375 w 447413"/>
                <a:gd name="connsiteY1" fmla="*/ 656259 h 717555"/>
                <a:gd name="connsiteX2" fmla="*/ 296380 w 447413"/>
                <a:gd name="connsiteY2" fmla="*/ 695096 h 717555"/>
                <a:gd name="connsiteX3" fmla="*/ 367573 w 447413"/>
                <a:gd name="connsiteY3" fmla="*/ 0 h 717555"/>
                <a:gd name="connsiteX4" fmla="*/ 0 w 447413"/>
                <a:gd name="connsiteY4" fmla="*/ 511560 h 717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413" h="717555">
                  <a:moveTo>
                    <a:pt x="0" y="511560"/>
                  </a:moveTo>
                  <a:cubicBezTo>
                    <a:pt x="-81" y="565740"/>
                    <a:pt x="21262" y="617755"/>
                    <a:pt x="59375" y="656259"/>
                  </a:cubicBezTo>
                  <a:cubicBezTo>
                    <a:pt x="132911" y="729815"/>
                    <a:pt x="232746" y="729673"/>
                    <a:pt x="296380" y="695096"/>
                  </a:cubicBezTo>
                  <a:cubicBezTo>
                    <a:pt x="374281" y="652815"/>
                    <a:pt x="549532" y="526008"/>
                    <a:pt x="367573" y="0"/>
                  </a:cubicBezTo>
                  <a:cubicBezTo>
                    <a:pt x="367573" y="248289"/>
                    <a:pt x="0" y="273530"/>
                    <a:pt x="0" y="511560"/>
                  </a:cubicBezTo>
                  <a:close/>
                </a:path>
              </a:pathLst>
            </a:custGeom>
            <a:solidFill>
              <a:srgbClr val="FF9C1A"/>
            </a:solidFill>
            <a:ln w="3547" cap="flat">
              <a:noFill/>
              <a:prstDash val="solid"/>
              <a:miter/>
            </a:ln>
          </p:spPr>
          <p:txBody>
            <a:bodyPr rtlCol="0" anchor="ctr"/>
            <a:lstStyle/>
            <a:p>
              <a:endParaRPr lang="en-GB" sz="900" b="0" i="0">
                <a:latin typeface="IberPangea Text Light" panose="020B0404000000000000" pitchFamily="34" charset="0"/>
              </a:endParaRPr>
            </a:p>
          </p:txBody>
        </p:sp>
        <p:sp>
          <p:nvSpPr>
            <p:cNvPr id="29" name="Forma libre 28">
              <a:extLst>
                <a:ext uri="{FF2B5EF4-FFF2-40B4-BE49-F238E27FC236}">
                  <a16:creationId xmlns:a16="http://schemas.microsoft.com/office/drawing/2014/main" id="{8DD3B318-A32F-D87E-D0A1-558634418025}"/>
                </a:ext>
              </a:extLst>
            </p:cNvPr>
            <p:cNvSpPr/>
            <p:nvPr/>
          </p:nvSpPr>
          <p:spPr>
            <a:xfrm>
              <a:off x="1095412" y="1136199"/>
              <a:ext cx="427941" cy="717524"/>
            </a:xfrm>
            <a:custGeom>
              <a:avLst/>
              <a:gdLst>
                <a:gd name="connsiteX0" fmla="*/ 427942 w 427941"/>
                <a:gd name="connsiteY0" fmla="*/ 217368 h 717524"/>
                <a:gd name="connsiteX1" fmla="*/ 367609 w 427941"/>
                <a:gd name="connsiteY1" fmla="*/ 0 h 717524"/>
                <a:gd name="connsiteX2" fmla="*/ 0 w 427941"/>
                <a:gd name="connsiteY2" fmla="*/ 511560 h 717524"/>
                <a:gd name="connsiteX3" fmla="*/ 59304 w 427941"/>
                <a:gd name="connsiteY3" fmla="*/ 656259 h 717524"/>
                <a:gd name="connsiteX4" fmla="*/ 296309 w 427941"/>
                <a:gd name="connsiteY4" fmla="*/ 695096 h 717524"/>
                <a:gd name="connsiteX5" fmla="*/ 427942 w 427941"/>
                <a:gd name="connsiteY5" fmla="*/ 217368 h 717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941" h="717524">
                  <a:moveTo>
                    <a:pt x="427942" y="217368"/>
                  </a:moveTo>
                  <a:cubicBezTo>
                    <a:pt x="415875" y="152296"/>
                    <a:pt x="396533" y="85662"/>
                    <a:pt x="367609" y="0"/>
                  </a:cubicBezTo>
                  <a:cubicBezTo>
                    <a:pt x="367609" y="248289"/>
                    <a:pt x="0" y="273530"/>
                    <a:pt x="0" y="511560"/>
                  </a:cubicBezTo>
                  <a:cubicBezTo>
                    <a:pt x="-81" y="565729"/>
                    <a:pt x="21231" y="617737"/>
                    <a:pt x="59304" y="656259"/>
                  </a:cubicBezTo>
                  <a:cubicBezTo>
                    <a:pt x="132840" y="729815"/>
                    <a:pt x="233455" y="729602"/>
                    <a:pt x="296309" y="695096"/>
                  </a:cubicBezTo>
                  <a:cubicBezTo>
                    <a:pt x="150160" y="539214"/>
                    <a:pt x="201621" y="358766"/>
                    <a:pt x="427942" y="217368"/>
                  </a:cubicBezTo>
                  <a:close/>
                </a:path>
              </a:pathLst>
            </a:custGeom>
            <a:solidFill>
              <a:srgbClr val="0DA9FF"/>
            </a:solidFill>
            <a:ln w="3547" cap="flat">
              <a:noFill/>
              <a:prstDash val="solid"/>
              <a:miter/>
            </a:ln>
          </p:spPr>
          <p:txBody>
            <a:bodyPr rtlCol="0" anchor="ctr"/>
            <a:lstStyle/>
            <a:p>
              <a:endParaRPr lang="en-GB" sz="900" b="0" i="0">
                <a:latin typeface="IberPangea Text Light" panose="020B0404000000000000" pitchFamily="34" charset="0"/>
              </a:endParaRPr>
            </a:p>
          </p:txBody>
        </p:sp>
        <p:sp>
          <p:nvSpPr>
            <p:cNvPr id="30" name="Forma libre 29">
              <a:extLst>
                <a:ext uri="{FF2B5EF4-FFF2-40B4-BE49-F238E27FC236}">
                  <a16:creationId xmlns:a16="http://schemas.microsoft.com/office/drawing/2014/main" id="{CFA4D908-8455-7498-5A19-533C20AFDC6D}"/>
                </a:ext>
              </a:extLst>
            </p:cNvPr>
            <p:cNvSpPr/>
            <p:nvPr/>
          </p:nvSpPr>
          <p:spPr>
            <a:xfrm>
              <a:off x="834843" y="1136199"/>
              <a:ext cx="427941" cy="886655"/>
            </a:xfrm>
            <a:custGeom>
              <a:avLst/>
              <a:gdLst>
                <a:gd name="connsiteX0" fmla="*/ 427942 w 427941"/>
                <a:gd name="connsiteY0" fmla="*/ 217368 h 886655"/>
                <a:gd name="connsiteX1" fmla="*/ 367608 w 427941"/>
                <a:gd name="connsiteY1" fmla="*/ 0 h 886655"/>
                <a:gd name="connsiteX2" fmla="*/ 0 w 427941"/>
                <a:gd name="connsiteY2" fmla="*/ 511560 h 886655"/>
                <a:gd name="connsiteX3" fmla="*/ 98876 w 427941"/>
                <a:gd name="connsiteY3" fmla="*/ 687393 h 886655"/>
                <a:gd name="connsiteX4" fmla="*/ 89400 w 427941"/>
                <a:gd name="connsiteY4" fmla="*/ 886656 h 886655"/>
                <a:gd name="connsiteX5" fmla="*/ 136567 w 427941"/>
                <a:gd name="connsiteY5" fmla="*/ 878810 h 886655"/>
                <a:gd name="connsiteX6" fmla="*/ 129114 w 427941"/>
                <a:gd name="connsiteY6" fmla="*/ 702658 h 886655"/>
                <a:gd name="connsiteX7" fmla="*/ 296308 w 427941"/>
                <a:gd name="connsiteY7" fmla="*/ 695167 h 886655"/>
                <a:gd name="connsiteX8" fmla="*/ 427942 w 427941"/>
                <a:gd name="connsiteY8" fmla="*/ 217368 h 886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7941" h="886655">
                  <a:moveTo>
                    <a:pt x="427942" y="217368"/>
                  </a:moveTo>
                  <a:cubicBezTo>
                    <a:pt x="415875" y="152296"/>
                    <a:pt x="396497" y="85662"/>
                    <a:pt x="367608" y="0"/>
                  </a:cubicBezTo>
                  <a:cubicBezTo>
                    <a:pt x="367608" y="248289"/>
                    <a:pt x="0" y="273530"/>
                    <a:pt x="0" y="511560"/>
                  </a:cubicBezTo>
                  <a:cubicBezTo>
                    <a:pt x="0" y="633645"/>
                    <a:pt x="98876" y="687393"/>
                    <a:pt x="98876" y="687393"/>
                  </a:cubicBezTo>
                  <a:cubicBezTo>
                    <a:pt x="83512" y="752667"/>
                    <a:pt x="80300" y="820217"/>
                    <a:pt x="89400" y="886656"/>
                  </a:cubicBezTo>
                  <a:lnTo>
                    <a:pt x="136567" y="878810"/>
                  </a:lnTo>
                  <a:cubicBezTo>
                    <a:pt x="113498" y="798580"/>
                    <a:pt x="127659" y="711213"/>
                    <a:pt x="129114" y="702658"/>
                  </a:cubicBezTo>
                  <a:cubicBezTo>
                    <a:pt x="189447" y="726833"/>
                    <a:pt x="251662" y="719662"/>
                    <a:pt x="296308" y="695167"/>
                  </a:cubicBezTo>
                  <a:cubicBezTo>
                    <a:pt x="149946" y="539214"/>
                    <a:pt x="201620" y="358802"/>
                    <a:pt x="427942" y="217368"/>
                  </a:cubicBezTo>
                  <a:close/>
                </a:path>
              </a:pathLst>
            </a:custGeom>
            <a:solidFill>
              <a:srgbClr val="00A443"/>
            </a:solidFill>
            <a:ln w="3547" cap="flat">
              <a:noFill/>
              <a:prstDash val="solid"/>
              <a:miter/>
            </a:ln>
          </p:spPr>
          <p:txBody>
            <a:bodyPr rtlCol="0" anchor="ctr"/>
            <a:lstStyle/>
            <a:p>
              <a:endParaRPr lang="en-GB" sz="900" b="0" i="0">
                <a:latin typeface="IberPangea Text Light" panose="020B0404000000000000" pitchFamily="34" charset="0"/>
              </a:endParaRPr>
            </a:p>
          </p:txBody>
        </p:sp>
      </p:grpSp>
    </p:spTree>
    <p:extLst>
      <p:ext uri="{BB962C8B-B14F-4D97-AF65-F5344CB8AC3E}">
        <p14:creationId xmlns:p14="http://schemas.microsoft.com/office/powerpoint/2010/main" val="333772968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userDrawn="1">
  <p:cSld name="Informe + Imagen">
    <p:bg>
      <p:bgRef idx="1001">
        <a:schemeClr val="bg1"/>
      </p:bgRef>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9CEEF4A-7598-08FC-4508-B7EB08BD0A5A}"/>
              </a:ext>
            </a:extLst>
          </p:cNvPr>
          <p:cNvSpPr>
            <a:spLocks noGrp="1"/>
          </p:cNvSpPr>
          <p:nvPr>
            <p:ph type="pic" sz="quarter" idx="13" hasCustomPrompt="1"/>
          </p:nvPr>
        </p:nvSpPr>
        <p:spPr>
          <a:xfrm>
            <a:off x="3719756" y="1539552"/>
            <a:ext cx="8065025" cy="4769769"/>
          </a:xfrm>
          <a:prstGeom prst="roundRect">
            <a:avLst>
              <a:gd name="adj" fmla="val 938"/>
            </a:avLst>
          </a:prstGeom>
        </p:spPr>
        <p:txBody>
          <a:bodyPr/>
          <a:lstStyle/>
          <a:p>
            <a:r>
              <a:rPr lang="es-ES" err="1"/>
              <a:t>Click</a:t>
            </a:r>
            <a:r>
              <a:rPr lang="es-ES"/>
              <a:t> </a:t>
            </a:r>
            <a:r>
              <a:rPr lang="es-ES" err="1"/>
              <a:t>here</a:t>
            </a:r>
            <a:r>
              <a:rPr lang="es-ES"/>
              <a:t> </a:t>
            </a:r>
            <a:r>
              <a:rPr lang="es-ES" err="1"/>
              <a:t>to</a:t>
            </a:r>
            <a:r>
              <a:rPr lang="es-ES"/>
              <a:t> </a:t>
            </a:r>
            <a:r>
              <a:rPr lang="es-ES" err="1"/>
              <a:t>add</a:t>
            </a:r>
            <a:r>
              <a:rPr lang="es-ES"/>
              <a:t> </a:t>
            </a:r>
            <a:r>
              <a:rPr lang="es-ES" err="1"/>
              <a:t>image</a:t>
            </a:r>
            <a:endParaRPr lang="es-ES_tradnl"/>
          </a:p>
        </p:txBody>
      </p:sp>
      <p:sp>
        <p:nvSpPr>
          <p:cNvPr id="11" name="Marcador de número de diapositiva 5">
            <a:extLst>
              <a:ext uri="{FF2B5EF4-FFF2-40B4-BE49-F238E27FC236}">
                <a16:creationId xmlns:a16="http://schemas.microsoft.com/office/drawing/2014/main" id="{13EEDF33-A1D8-F41B-CC18-CBD09C41419B}"/>
              </a:ext>
            </a:extLst>
          </p:cNvPr>
          <p:cNvSpPr>
            <a:spLocks noGrp="1"/>
          </p:cNvSpPr>
          <p:nvPr>
            <p:ph type="sldNum" sz="quarter" idx="4"/>
          </p:nvPr>
        </p:nvSpPr>
        <p:spPr>
          <a:xfrm>
            <a:off x="11164832" y="6453337"/>
            <a:ext cx="619949" cy="240553"/>
          </a:xfrm>
          <a:prstGeom prst="rect">
            <a:avLst/>
          </a:prstGeom>
        </p:spPr>
        <p:txBody>
          <a:bodyPr anchor="b"/>
          <a:lstStyle>
            <a:lvl1pPr algn="r">
              <a:defRPr sz="600" b="0" i="0">
                <a:solidFill>
                  <a:schemeClr val="tx2"/>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stStyle>
          <a:p>
            <a:fld id="{92A49E42-579D-0A4D-A382-D64C66A04E33}" type="slidenum">
              <a:rPr lang="es-ES" smtClean="0"/>
              <a:pPr/>
              <a:t>‹N°›</a:t>
            </a:fld>
            <a:endParaRPr lang="es-ES"/>
          </a:p>
        </p:txBody>
      </p:sp>
      <p:sp>
        <p:nvSpPr>
          <p:cNvPr id="2" name="Marcador de texto 2">
            <a:extLst>
              <a:ext uri="{FF2B5EF4-FFF2-40B4-BE49-F238E27FC236}">
                <a16:creationId xmlns:a16="http://schemas.microsoft.com/office/drawing/2014/main" id="{5C377FDF-622D-66EE-7059-500B01D9C5B2}"/>
              </a:ext>
            </a:extLst>
          </p:cNvPr>
          <p:cNvSpPr>
            <a:spLocks noGrp="1"/>
          </p:cNvSpPr>
          <p:nvPr>
            <p:ph type="body" sz="quarter" idx="19" hasCustomPrompt="1"/>
          </p:nvPr>
        </p:nvSpPr>
        <p:spPr>
          <a:xfrm>
            <a:off x="407221" y="1539552"/>
            <a:ext cx="3006127" cy="333699"/>
          </a:xfrm>
        </p:spPr>
        <p:txBody>
          <a:bodyPr/>
          <a:lstStyle>
            <a:lvl1pPr>
              <a:defRPr sz="12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r>
              <a:rPr lang="es-ES_tradnl" err="1"/>
              <a:t>Click</a:t>
            </a:r>
            <a:r>
              <a:rPr lang="es-ES_tradnl"/>
              <a:t> </a:t>
            </a:r>
            <a:r>
              <a:rPr lang="es-ES_tradnl" err="1"/>
              <a:t>here</a:t>
            </a:r>
            <a:r>
              <a:rPr lang="es-ES_tradnl"/>
              <a:t> </a:t>
            </a:r>
            <a:r>
              <a:rPr lang="es-ES_tradnl" err="1"/>
              <a:t>to</a:t>
            </a:r>
            <a:r>
              <a:rPr lang="es-ES_tradnl"/>
              <a:t> </a:t>
            </a:r>
            <a:r>
              <a:rPr lang="es-ES_tradnl" err="1"/>
              <a:t>add</a:t>
            </a:r>
            <a:r>
              <a:rPr lang="es-ES_tradnl"/>
              <a:t> </a:t>
            </a:r>
            <a:r>
              <a:rPr lang="es-ES_tradnl" err="1"/>
              <a:t>your</a:t>
            </a:r>
            <a:r>
              <a:rPr lang="es-ES_tradnl"/>
              <a:t> </a:t>
            </a:r>
            <a:r>
              <a:rPr lang="es-ES_tradnl" err="1"/>
              <a:t>Section</a:t>
            </a:r>
            <a:r>
              <a:rPr lang="es-ES_tradnl"/>
              <a:t> </a:t>
            </a:r>
            <a:r>
              <a:rPr lang="es-ES_tradnl" err="1"/>
              <a:t>Subtitle</a:t>
            </a:r>
            <a:endParaRPr lang="es-ES_tradnl"/>
          </a:p>
        </p:txBody>
      </p:sp>
      <p:sp>
        <p:nvSpPr>
          <p:cNvPr id="4" name="Marcador de texto 3">
            <a:extLst>
              <a:ext uri="{FF2B5EF4-FFF2-40B4-BE49-F238E27FC236}">
                <a16:creationId xmlns:a16="http://schemas.microsoft.com/office/drawing/2014/main" id="{8D0023B0-0850-55B8-BD3A-D35A6857F9FA}"/>
              </a:ext>
            </a:extLst>
          </p:cNvPr>
          <p:cNvSpPr>
            <a:spLocks noGrp="1"/>
          </p:cNvSpPr>
          <p:nvPr>
            <p:ph type="body" sz="quarter" idx="20"/>
          </p:nvPr>
        </p:nvSpPr>
        <p:spPr>
          <a:xfrm>
            <a:off x="407221" y="2776538"/>
            <a:ext cx="3006127" cy="3532982"/>
          </a:xfrm>
        </p:spPr>
        <p:txBody>
          <a:bodyPr/>
          <a:lstStyle/>
          <a:p>
            <a:r>
              <a:rPr lang="en-US"/>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p>
          <a:p>
            <a:r>
              <a:rPr lang="en-US"/>
              <a:t>Excepteur sint occaecat cupidatat non proident, sunt in culpa qui officia deserunt mollit anim id est laborum.</a:t>
            </a:r>
          </a:p>
          <a:p>
            <a:r>
              <a:rPr lang="en-US"/>
              <a:t>Ut enim ad minim veniam, quis nostrud exercitation ullamco laboris nisi ut aliquip ex ea commodo consequat. Duis aute irure dolor in reprehenderit in voluptate velit esse cillum dolore eu fugiat nulla pariatur.</a:t>
            </a:r>
          </a:p>
        </p:txBody>
      </p:sp>
      <p:sp>
        <p:nvSpPr>
          <p:cNvPr id="9" name="Title 8">
            <a:extLst>
              <a:ext uri="{FF2B5EF4-FFF2-40B4-BE49-F238E27FC236}">
                <a16:creationId xmlns:a16="http://schemas.microsoft.com/office/drawing/2014/main" id="{88919088-715E-AD9B-617E-EF6832F84028}"/>
              </a:ext>
            </a:extLst>
          </p:cNvPr>
          <p:cNvSpPr>
            <a:spLocks noGrp="1"/>
          </p:cNvSpPr>
          <p:nvPr>
            <p:ph type="title"/>
          </p:nvPr>
        </p:nvSpPr>
        <p:spPr>
          <a:xfrm>
            <a:off x="406826" y="1873800"/>
            <a:ext cx="3006196" cy="903600"/>
          </a:xfrm>
        </p:spPr>
        <p:txBody>
          <a:bodyPr/>
          <a:lstStyle/>
          <a:p>
            <a:r>
              <a:rPr lang="en-US"/>
              <a:t>1 column </a:t>
            </a:r>
            <a:br>
              <a:rPr lang="en-US"/>
            </a:br>
            <a:r>
              <a:rPr lang="en-US"/>
              <a:t>Slide</a:t>
            </a:r>
          </a:p>
        </p:txBody>
      </p:sp>
      <p:sp>
        <p:nvSpPr>
          <p:cNvPr id="6" name="Marcador de texto 4">
            <a:extLst>
              <a:ext uri="{FF2B5EF4-FFF2-40B4-BE49-F238E27FC236}">
                <a16:creationId xmlns:a16="http://schemas.microsoft.com/office/drawing/2014/main" id="{C2D8084F-62F5-BD09-E04E-124FA9DA692C}"/>
              </a:ext>
            </a:extLst>
          </p:cNvPr>
          <p:cNvSpPr>
            <a:spLocks noGrp="1"/>
          </p:cNvSpPr>
          <p:nvPr>
            <p:ph type="body" sz="quarter" idx="22"/>
          </p:nvPr>
        </p:nvSpPr>
        <p:spPr>
          <a:xfrm>
            <a:off x="407221" y="830919"/>
            <a:ext cx="11377559" cy="231451"/>
          </a:xfrm>
        </p:spPr>
        <p:txBody>
          <a:bodyPr/>
          <a:lstStyle>
            <a:lvl1pPr>
              <a:defRPr b="1" i="0">
                <a:latin typeface="IberPangea Text" panose="020B0404000000000000" pitchFamily="34" charset="0"/>
                <a:ea typeface="IberPangea Text" panose="020B0404000000000000" pitchFamily="34" charset="0"/>
                <a:cs typeface="IberPangea Text" panose="020B0404000000000000" pitchFamily="34" charset="0"/>
              </a:defRPr>
            </a:lvl1pPr>
          </a:lstStyle>
          <a:p>
            <a:r>
              <a:rPr lang="es-ES" sz="1600" b="1" err="1">
                <a:solidFill>
                  <a:schemeClr val="bg1">
                    <a:lumMod val="50000"/>
                  </a:schemeClr>
                </a:solidFill>
              </a:rPr>
              <a:t>Caption</a:t>
            </a:r>
            <a:r>
              <a:rPr lang="es-ES" sz="1600" b="1">
                <a:solidFill>
                  <a:schemeClr val="bg1">
                    <a:lumMod val="50000"/>
                  </a:schemeClr>
                </a:solidFill>
              </a:rPr>
              <a:t> </a:t>
            </a:r>
            <a:r>
              <a:rPr lang="es-ES" sz="1600" b="1" err="1">
                <a:solidFill>
                  <a:schemeClr val="bg1">
                    <a:lumMod val="50000"/>
                  </a:schemeClr>
                </a:solidFill>
              </a:rPr>
              <a:t>with</a:t>
            </a:r>
            <a:r>
              <a:rPr lang="es-ES" sz="1600" b="1">
                <a:solidFill>
                  <a:schemeClr val="bg1">
                    <a:lumMod val="50000"/>
                  </a:schemeClr>
                </a:solidFill>
              </a:rPr>
              <a:t> </a:t>
            </a:r>
            <a:r>
              <a:rPr lang="es-ES" sz="1600" b="1" err="1">
                <a:solidFill>
                  <a:schemeClr val="tx2"/>
                </a:solidFill>
              </a:rPr>
              <a:t>featured</a:t>
            </a:r>
            <a:r>
              <a:rPr lang="es-ES" sz="1600" b="1">
                <a:solidFill>
                  <a:schemeClr val="tx2"/>
                </a:solidFill>
              </a:rPr>
              <a:t> </a:t>
            </a:r>
            <a:r>
              <a:rPr lang="es-ES" sz="1600" b="1" err="1">
                <a:solidFill>
                  <a:schemeClr val="tx2"/>
                </a:solidFill>
              </a:rPr>
              <a:t>information</a:t>
            </a:r>
            <a:endParaRPr lang="es-ES" sz="1600"/>
          </a:p>
        </p:txBody>
      </p:sp>
      <p:sp>
        <p:nvSpPr>
          <p:cNvPr id="8" name="Marcador de texto 10">
            <a:extLst>
              <a:ext uri="{FF2B5EF4-FFF2-40B4-BE49-F238E27FC236}">
                <a16:creationId xmlns:a16="http://schemas.microsoft.com/office/drawing/2014/main" id="{52D87967-BFF8-E2C1-554F-6470FDB1C1E5}"/>
              </a:ext>
            </a:extLst>
          </p:cNvPr>
          <p:cNvSpPr>
            <a:spLocks noGrp="1"/>
          </p:cNvSpPr>
          <p:nvPr>
            <p:ph type="body" sz="quarter" idx="21" hasCustomPrompt="1"/>
          </p:nvPr>
        </p:nvSpPr>
        <p:spPr>
          <a:xfrm>
            <a:off x="407221" y="297919"/>
            <a:ext cx="11377559" cy="519468"/>
          </a:xfrm>
        </p:spPr>
        <p:txBody>
          <a:bodyPr/>
          <a:lstStyle>
            <a:lvl1pPr>
              <a:defRPr>
                <a:solidFill>
                  <a:schemeClr val="tx1"/>
                </a:solidFill>
              </a:defRPr>
            </a:lvl1pPr>
          </a:lstStyle>
          <a:p>
            <a:r>
              <a:rPr lang="en-US" sz="2700" b="1">
                <a:latin typeface="+mn-lt"/>
              </a:rPr>
              <a:t>Title</a:t>
            </a:r>
          </a:p>
        </p:txBody>
      </p:sp>
      <p:cxnSp>
        <p:nvCxnSpPr>
          <p:cNvPr id="10" name="Conector recto 9">
            <a:extLst>
              <a:ext uri="{FF2B5EF4-FFF2-40B4-BE49-F238E27FC236}">
                <a16:creationId xmlns:a16="http://schemas.microsoft.com/office/drawing/2014/main" id="{9843C3CA-40FC-84FF-141A-D25EB7460BCC}"/>
              </a:ext>
            </a:extLst>
          </p:cNvPr>
          <p:cNvCxnSpPr>
            <a:cxnSpLocks/>
          </p:cNvCxnSpPr>
          <p:nvPr userDrawn="1"/>
        </p:nvCxnSpPr>
        <p:spPr>
          <a:xfrm>
            <a:off x="395848" y="817387"/>
            <a:ext cx="1138893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 name="Grupo 2">
            <a:extLst>
              <a:ext uri="{FF2B5EF4-FFF2-40B4-BE49-F238E27FC236}">
                <a16:creationId xmlns:a16="http://schemas.microsoft.com/office/drawing/2014/main" id="{87F29AE0-198A-2596-B88D-0A75EFDB9D4E}"/>
              </a:ext>
            </a:extLst>
          </p:cNvPr>
          <p:cNvGrpSpPr>
            <a:grpSpLocks noChangeAspect="1"/>
          </p:cNvGrpSpPr>
          <p:nvPr userDrawn="1"/>
        </p:nvGrpSpPr>
        <p:grpSpPr>
          <a:xfrm>
            <a:off x="405633" y="6293250"/>
            <a:ext cx="359880" cy="329400"/>
            <a:chOff x="843800" y="1132342"/>
            <a:chExt cx="950099" cy="867308"/>
          </a:xfrm>
        </p:grpSpPr>
        <p:sp>
          <p:nvSpPr>
            <p:cNvPr id="5" name="Forma libre 4">
              <a:extLst>
                <a:ext uri="{FF2B5EF4-FFF2-40B4-BE49-F238E27FC236}">
                  <a16:creationId xmlns:a16="http://schemas.microsoft.com/office/drawing/2014/main" id="{B94321A7-62E0-638D-CD48-E5B77B6BFAAB}"/>
                </a:ext>
              </a:extLst>
            </p:cNvPr>
            <p:cNvSpPr/>
            <p:nvPr/>
          </p:nvSpPr>
          <p:spPr>
            <a:xfrm>
              <a:off x="1354999" y="1132342"/>
              <a:ext cx="438900" cy="701972"/>
            </a:xfrm>
            <a:custGeom>
              <a:avLst/>
              <a:gdLst>
                <a:gd name="connsiteX0" fmla="*/ 0 w 438900"/>
                <a:gd name="connsiteY0" fmla="*/ 500457 h 701972"/>
                <a:gd name="connsiteX1" fmla="*/ 58243 w 438900"/>
                <a:gd name="connsiteY1" fmla="*/ 642016 h 701972"/>
                <a:gd name="connsiteX2" fmla="*/ 290726 w 438900"/>
                <a:gd name="connsiteY2" fmla="*/ 680011 h 701972"/>
                <a:gd name="connsiteX3" fmla="*/ 360562 w 438900"/>
                <a:gd name="connsiteY3" fmla="*/ 0 h 701972"/>
                <a:gd name="connsiteX4" fmla="*/ 0 w 438900"/>
                <a:gd name="connsiteY4" fmla="*/ 500457 h 701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900" h="701972">
                  <a:moveTo>
                    <a:pt x="0" y="500457"/>
                  </a:moveTo>
                  <a:cubicBezTo>
                    <a:pt x="-80" y="553462"/>
                    <a:pt x="20857" y="604348"/>
                    <a:pt x="58243" y="642016"/>
                  </a:cubicBezTo>
                  <a:cubicBezTo>
                    <a:pt x="130341" y="713942"/>
                    <a:pt x="228306" y="713837"/>
                    <a:pt x="290726" y="680011"/>
                  </a:cubicBezTo>
                  <a:cubicBezTo>
                    <a:pt x="367316" y="638613"/>
                    <a:pt x="539015" y="514592"/>
                    <a:pt x="360562" y="0"/>
                  </a:cubicBezTo>
                  <a:cubicBezTo>
                    <a:pt x="360701" y="242901"/>
                    <a:pt x="0" y="267594"/>
                    <a:pt x="0" y="500457"/>
                  </a:cubicBezTo>
                  <a:close/>
                </a:path>
              </a:pathLst>
            </a:custGeom>
            <a:solidFill>
              <a:srgbClr val="FF9C1A"/>
            </a:solidFill>
            <a:ln w="3464" cap="flat">
              <a:noFill/>
              <a:prstDash val="solid"/>
              <a:miter/>
            </a:ln>
          </p:spPr>
          <p:txBody>
            <a:bodyPr rtlCol="0" anchor="ctr"/>
            <a:lstStyle/>
            <a:p>
              <a:endParaRPr lang="es-ES_tradnl" sz="900" b="0" i="0">
                <a:latin typeface="IberPangea Text Light" panose="020B0404000000000000" pitchFamily="34" charset="0"/>
              </a:endParaRPr>
            </a:p>
          </p:txBody>
        </p:sp>
        <p:sp>
          <p:nvSpPr>
            <p:cNvPr id="12" name="Forma libre 11">
              <a:extLst>
                <a:ext uri="{FF2B5EF4-FFF2-40B4-BE49-F238E27FC236}">
                  <a16:creationId xmlns:a16="http://schemas.microsoft.com/office/drawing/2014/main" id="{0680CCF6-1523-166E-7F2D-24E30C914546}"/>
                </a:ext>
              </a:extLst>
            </p:cNvPr>
            <p:cNvSpPr/>
            <p:nvPr/>
          </p:nvSpPr>
          <p:spPr>
            <a:xfrm>
              <a:off x="1099434" y="1132342"/>
              <a:ext cx="419744" cy="701942"/>
            </a:xfrm>
            <a:custGeom>
              <a:avLst/>
              <a:gdLst>
                <a:gd name="connsiteX0" fmla="*/ 419745 w 419744"/>
                <a:gd name="connsiteY0" fmla="*/ 212651 h 701942"/>
                <a:gd name="connsiteX1" fmla="*/ 360562 w 419744"/>
                <a:gd name="connsiteY1" fmla="*/ 0 h 701942"/>
                <a:gd name="connsiteX2" fmla="*/ 0 w 419744"/>
                <a:gd name="connsiteY2" fmla="*/ 500457 h 701942"/>
                <a:gd name="connsiteX3" fmla="*/ 58243 w 419744"/>
                <a:gd name="connsiteY3" fmla="*/ 642016 h 701942"/>
                <a:gd name="connsiteX4" fmla="*/ 290726 w 419744"/>
                <a:gd name="connsiteY4" fmla="*/ 680011 h 701942"/>
                <a:gd name="connsiteX5" fmla="*/ 419745 w 419744"/>
                <a:gd name="connsiteY5" fmla="*/ 212651 h 70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744" h="701942">
                  <a:moveTo>
                    <a:pt x="419745" y="212651"/>
                  </a:moveTo>
                  <a:cubicBezTo>
                    <a:pt x="407908" y="148991"/>
                    <a:pt x="388935" y="83803"/>
                    <a:pt x="360562" y="0"/>
                  </a:cubicBezTo>
                  <a:cubicBezTo>
                    <a:pt x="360562" y="242901"/>
                    <a:pt x="0" y="267594"/>
                    <a:pt x="0" y="500457"/>
                  </a:cubicBezTo>
                  <a:cubicBezTo>
                    <a:pt x="-80" y="553462"/>
                    <a:pt x="20857" y="604348"/>
                    <a:pt x="58243" y="642016"/>
                  </a:cubicBezTo>
                  <a:cubicBezTo>
                    <a:pt x="130376" y="713942"/>
                    <a:pt x="229072" y="713768"/>
                    <a:pt x="290726" y="680011"/>
                  </a:cubicBezTo>
                  <a:cubicBezTo>
                    <a:pt x="147052" y="527512"/>
                    <a:pt x="197740" y="350980"/>
                    <a:pt x="419745" y="212651"/>
                  </a:cubicBezTo>
                  <a:close/>
                </a:path>
              </a:pathLst>
            </a:custGeom>
            <a:solidFill>
              <a:srgbClr val="0DA9FF"/>
            </a:solidFill>
            <a:ln w="3464" cap="flat">
              <a:noFill/>
              <a:prstDash val="solid"/>
              <a:miter/>
            </a:ln>
          </p:spPr>
          <p:txBody>
            <a:bodyPr rtlCol="0" anchor="ctr"/>
            <a:lstStyle/>
            <a:p>
              <a:endParaRPr lang="es-ES_tradnl" sz="900" b="0" i="0">
                <a:latin typeface="IberPangea Text Light" panose="020B0404000000000000" pitchFamily="34" charset="0"/>
              </a:endParaRPr>
            </a:p>
          </p:txBody>
        </p:sp>
        <p:sp>
          <p:nvSpPr>
            <p:cNvPr id="13" name="Forma libre 12">
              <a:extLst>
                <a:ext uri="{FF2B5EF4-FFF2-40B4-BE49-F238E27FC236}">
                  <a16:creationId xmlns:a16="http://schemas.microsoft.com/office/drawing/2014/main" id="{72785558-C91A-CB3B-4014-921A37084961}"/>
                </a:ext>
              </a:extLst>
            </p:cNvPr>
            <p:cNvSpPr/>
            <p:nvPr/>
          </p:nvSpPr>
          <p:spPr>
            <a:xfrm>
              <a:off x="843800" y="1132342"/>
              <a:ext cx="419779" cy="867308"/>
            </a:xfrm>
            <a:custGeom>
              <a:avLst/>
              <a:gdLst>
                <a:gd name="connsiteX0" fmla="*/ 419779 w 419779"/>
                <a:gd name="connsiteY0" fmla="*/ 212651 h 867308"/>
                <a:gd name="connsiteX1" fmla="*/ 360597 w 419779"/>
                <a:gd name="connsiteY1" fmla="*/ 0 h 867308"/>
                <a:gd name="connsiteX2" fmla="*/ 0 w 419779"/>
                <a:gd name="connsiteY2" fmla="*/ 500457 h 867308"/>
                <a:gd name="connsiteX3" fmla="*/ 96990 w 419779"/>
                <a:gd name="connsiteY3" fmla="*/ 672474 h 867308"/>
                <a:gd name="connsiteX4" fmla="*/ 87799 w 419779"/>
                <a:gd name="connsiteY4" fmla="*/ 867309 h 867308"/>
                <a:gd name="connsiteX5" fmla="*/ 134031 w 419779"/>
                <a:gd name="connsiteY5" fmla="*/ 859668 h 867308"/>
                <a:gd name="connsiteX6" fmla="*/ 126755 w 419779"/>
                <a:gd name="connsiteY6" fmla="*/ 687339 h 867308"/>
                <a:gd name="connsiteX7" fmla="*/ 290761 w 419779"/>
                <a:gd name="connsiteY7" fmla="*/ 680011 h 867308"/>
                <a:gd name="connsiteX8" fmla="*/ 419779 w 419779"/>
                <a:gd name="connsiteY8" fmla="*/ 212651 h 867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779" h="867308">
                  <a:moveTo>
                    <a:pt x="419779" y="212651"/>
                  </a:moveTo>
                  <a:cubicBezTo>
                    <a:pt x="407908" y="148991"/>
                    <a:pt x="388935" y="83803"/>
                    <a:pt x="360597" y="0"/>
                  </a:cubicBezTo>
                  <a:cubicBezTo>
                    <a:pt x="360597" y="242901"/>
                    <a:pt x="0" y="267594"/>
                    <a:pt x="0" y="500457"/>
                  </a:cubicBezTo>
                  <a:cubicBezTo>
                    <a:pt x="0" y="619893"/>
                    <a:pt x="96990" y="672474"/>
                    <a:pt x="96990" y="672474"/>
                  </a:cubicBezTo>
                  <a:cubicBezTo>
                    <a:pt x="81965" y="736304"/>
                    <a:pt x="78849" y="802350"/>
                    <a:pt x="87799" y="867309"/>
                  </a:cubicBezTo>
                  <a:lnTo>
                    <a:pt x="134031" y="859668"/>
                  </a:lnTo>
                  <a:cubicBezTo>
                    <a:pt x="111437" y="781179"/>
                    <a:pt x="125293" y="695709"/>
                    <a:pt x="126755" y="687339"/>
                  </a:cubicBezTo>
                  <a:cubicBezTo>
                    <a:pt x="185938" y="710990"/>
                    <a:pt x="246966" y="703974"/>
                    <a:pt x="290761" y="680011"/>
                  </a:cubicBezTo>
                  <a:cubicBezTo>
                    <a:pt x="147086" y="527512"/>
                    <a:pt x="197775" y="350980"/>
                    <a:pt x="419779" y="212651"/>
                  </a:cubicBezTo>
                  <a:close/>
                </a:path>
              </a:pathLst>
            </a:custGeom>
            <a:solidFill>
              <a:srgbClr val="00A443"/>
            </a:solidFill>
            <a:ln w="3464" cap="flat">
              <a:noFill/>
              <a:prstDash val="solid"/>
              <a:miter/>
            </a:ln>
          </p:spPr>
          <p:txBody>
            <a:bodyPr rtlCol="0" anchor="ctr"/>
            <a:lstStyle/>
            <a:p>
              <a:endParaRPr lang="es-ES_tradnl" sz="900" b="0" i="0">
                <a:latin typeface="IberPangea Text Light" panose="020B0404000000000000" pitchFamily="34" charset="0"/>
              </a:endParaRPr>
            </a:p>
          </p:txBody>
        </p:sp>
      </p:grpSp>
    </p:spTree>
    <p:extLst>
      <p:ext uri="{BB962C8B-B14F-4D97-AF65-F5344CB8AC3E}">
        <p14:creationId xmlns:p14="http://schemas.microsoft.com/office/powerpoint/2010/main" val="935270684"/>
      </p:ext>
    </p:extLst>
  </p:cSld>
  <p:clrMapOvr>
    <a:overrideClrMapping bg1="lt1" tx1="dk1" bg2="lt2" tx2="dk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En blanco">
    <p:bg>
      <p:bgRef idx="1001">
        <a:schemeClr val="bg1"/>
      </p:bgRef>
    </p:bg>
    <p:spTree>
      <p:nvGrpSpPr>
        <p:cNvPr id="1" name=""/>
        <p:cNvGrpSpPr/>
        <p:nvPr/>
      </p:nvGrpSpPr>
      <p:grpSpPr>
        <a:xfrm>
          <a:off x="0" y="0"/>
          <a:ext cx="0" cy="0"/>
          <a:chOff x="0" y="0"/>
          <a:chExt cx="0" cy="0"/>
        </a:xfrm>
      </p:grpSpPr>
      <p:sp>
        <p:nvSpPr>
          <p:cNvPr id="5" name="Marcador de número de diapositiva 5">
            <a:extLst>
              <a:ext uri="{FF2B5EF4-FFF2-40B4-BE49-F238E27FC236}">
                <a16:creationId xmlns:a16="http://schemas.microsoft.com/office/drawing/2014/main" id="{3E4CCDF6-B850-E87E-9DF5-E8CF529034F1}"/>
              </a:ext>
            </a:extLst>
          </p:cNvPr>
          <p:cNvSpPr>
            <a:spLocks noGrp="1"/>
          </p:cNvSpPr>
          <p:nvPr>
            <p:ph type="sldNum" sz="quarter" idx="4"/>
          </p:nvPr>
        </p:nvSpPr>
        <p:spPr>
          <a:xfrm>
            <a:off x="11164832" y="6453337"/>
            <a:ext cx="619949" cy="240553"/>
          </a:xfrm>
          <a:prstGeom prst="rect">
            <a:avLst/>
          </a:prstGeom>
        </p:spPr>
        <p:txBody>
          <a:bodyPr anchor="b"/>
          <a:lstStyle>
            <a:lvl1pPr algn="r">
              <a:defRPr sz="600" b="0" i="0">
                <a:solidFill>
                  <a:schemeClr val="tx2"/>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stStyle>
          <a:p>
            <a:fld id="{92A49E42-579D-0A4D-A382-D64C66A04E33}" type="slidenum">
              <a:rPr lang="es-ES" smtClean="0"/>
              <a:pPr/>
              <a:t>‹N°›</a:t>
            </a:fld>
            <a:endParaRPr lang="es-ES"/>
          </a:p>
        </p:txBody>
      </p:sp>
    </p:spTree>
    <p:extLst>
      <p:ext uri="{BB962C8B-B14F-4D97-AF65-F5344CB8AC3E}">
        <p14:creationId xmlns:p14="http://schemas.microsoft.com/office/powerpoint/2010/main" val="939857318"/>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6BA48-FE0A-4097-2A8B-C9AF829DE2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a:extLst>
              <a:ext uri="{FF2B5EF4-FFF2-40B4-BE49-F238E27FC236}">
                <a16:creationId xmlns:a16="http://schemas.microsoft.com/office/drawing/2014/main" id="{DB82DA32-5644-345C-00A0-27C74CCE62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a:extLst>
              <a:ext uri="{FF2B5EF4-FFF2-40B4-BE49-F238E27FC236}">
                <a16:creationId xmlns:a16="http://schemas.microsoft.com/office/drawing/2014/main" id="{B6B8B318-7BC3-3651-9901-A7F981F795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8363EB-1840-026D-C42E-C312DBE7B092}"/>
              </a:ext>
            </a:extLst>
          </p:cNvPr>
          <p:cNvSpPr>
            <a:spLocks noGrp="1"/>
          </p:cNvSpPr>
          <p:nvPr>
            <p:ph type="dt" sz="half" idx="10"/>
          </p:nvPr>
        </p:nvSpPr>
        <p:spPr/>
        <p:txBody>
          <a:bodyPr/>
          <a:lstStyle/>
          <a:p>
            <a:fld id="{3A8674F0-2C72-4C4A-99A2-32689EB57AD7}" type="datetimeFigureOut">
              <a:rPr lang="fr-FR" smtClean="0"/>
              <a:t>03/10/2025</a:t>
            </a:fld>
            <a:endParaRPr lang="fr-FR"/>
          </a:p>
        </p:txBody>
      </p:sp>
      <p:sp>
        <p:nvSpPr>
          <p:cNvPr id="6" name="Footer Placeholder 5">
            <a:extLst>
              <a:ext uri="{FF2B5EF4-FFF2-40B4-BE49-F238E27FC236}">
                <a16:creationId xmlns:a16="http://schemas.microsoft.com/office/drawing/2014/main" id="{770D0B23-00E4-E5FB-E9AF-67A4909AA847}"/>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B052E7DC-481E-564A-848B-F95C5D18C58A}"/>
              </a:ext>
            </a:extLst>
          </p:cNvPr>
          <p:cNvSpPr>
            <a:spLocks noGrp="1"/>
          </p:cNvSpPr>
          <p:nvPr>
            <p:ph type="sldNum" sz="quarter" idx="12"/>
          </p:nvPr>
        </p:nvSpPr>
        <p:spPr/>
        <p:txBody>
          <a:bodyPr/>
          <a:lstStyle/>
          <a:p>
            <a:fld id="{A90BEE5C-669A-4A78-84D7-8BC9B124BB3B}" type="slidenum">
              <a:rPr lang="fr-FR" smtClean="0"/>
              <a:t>‹N°›</a:t>
            </a:fld>
            <a:endParaRPr lang="fr-FR"/>
          </a:p>
        </p:txBody>
      </p:sp>
    </p:spTree>
    <p:extLst>
      <p:ext uri="{BB962C8B-B14F-4D97-AF65-F5344CB8AC3E}">
        <p14:creationId xmlns:p14="http://schemas.microsoft.com/office/powerpoint/2010/main" val="2382633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8.xml"/><Relationship Id="rId18" Type="http://schemas.openxmlformats.org/officeDocument/2006/relationships/slideLayout" Target="../slideLayouts/slideLayout33.xml"/><Relationship Id="rId26" Type="http://schemas.openxmlformats.org/officeDocument/2006/relationships/slideLayout" Target="../slideLayouts/slideLayout41.xml"/><Relationship Id="rId39" Type="http://schemas.openxmlformats.org/officeDocument/2006/relationships/slideLayout" Target="../slideLayouts/slideLayout54.xml"/><Relationship Id="rId21" Type="http://schemas.openxmlformats.org/officeDocument/2006/relationships/slideLayout" Target="../slideLayouts/slideLayout36.xml"/><Relationship Id="rId34" Type="http://schemas.openxmlformats.org/officeDocument/2006/relationships/slideLayout" Target="../slideLayouts/slideLayout49.xml"/><Relationship Id="rId42" Type="http://schemas.openxmlformats.org/officeDocument/2006/relationships/slideLayout" Target="../slideLayouts/slideLayout57.xml"/><Relationship Id="rId47" Type="http://schemas.openxmlformats.org/officeDocument/2006/relationships/slideLayout" Target="../slideLayouts/slideLayout62.xml"/><Relationship Id="rId50" Type="http://schemas.openxmlformats.org/officeDocument/2006/relationships/slideLayout" Target="../slideLayouts/slideLayout65.xml"/><Relationship Id="rId55" Type="http://schemas.openxmlformats.org/officeDocument/2006/relationships/slideLayout" Target="../slideLayouts/slideLayout70.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9" Type="http://schemas.openxmlformats.org/officeDocument/2006/relationships/slideLayout" Target="../slideLayouts/slideLayout44.xml"/><Relationship Id="rId11" Type="http://schemas.openxmlformats.org/officeDocument/2006/relationships/slideLayout" Target="../slideLayouts/slideLayout26.xml"/><Relationship Id="rId24" Type="http://schemas.openxmlformats.org/officeDocument/2006/relationships/slideLayout" Target="../slideLayouts/slideLayout39.xml"/><Relationship Id="rId32" Type="http://schemas.openxmlformats.org/officeDocument/2006/relationships/slideLayout" Target="../slideLayouts/slideLayout47.xml"/><Relationship Id="rId37" Type="http://schemas.openxmlformats.org/officeDocument/2006/relationships/slideLayout" Target="../slideLayouts/slideLayout52.xml"/><Relationship Id="rId40" Type="http://schemas.openxmlformats.org/officeDocument/2006/relationships/slideLayout" Target="../slideLayouts/slideLayout55.xml"/><Relationship Id="rId45" Type="http://schemas.openxmlformats.org/officeDocument/2006/relationships/slideLayout" Target="../slideLayouts/slideLayout60.xml"/><Relationship Id="rId53" Type="http://schemas.openxmlformats.org/officeDocument/2006/relationships/slideLayout" Target="../slideLayouts/slideLayout68.xml"/><Relationship Id="rId58" Type="http://schemas.openxmlformats.org/officeDocument/2006/relationships/slideLayout" Target="../slideLayouts/slideLayout73.xml"/><Relationship Id="rId5" Type="http://schemas.openxmlformats.org/officeDocument/2006/relationships/slideLayout" Target="../slideLayouts/slideLayout20.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 Id="rId27" Type="http://schemas.openxmlformats.org/officeDocument/2006/relationships/slideLayout" Target="../slideLayouts/slideLayout42.xml"/><Relationship Id="rId30" Type="http://schemas.openxmlformats.org/officeDocument/2006/relationships/slideLayout" Target="../slideLayouts/slideLayout45.xml"/><Relationship Id="rId35" Type="http://schemas.openxmlformats.org/officeDocument/2006/relationships/slideLayout" Target="../slideLayouts/slideLayout50.xml"/><Relationship Id="rId43" Type="http://schemas.openxmlformats.org/officeDocument/2006/relationships/slideLayout" Target="../slideLayouts/slideLayout58.xml"/><Relationship Id="rId48" Type="http://schemas.openxmlformats.org/officeDocument/2006/relationships/slideLayout" Target="../slideLayouts/slideLayout63.xml"/><Relationship Id="rId56" Type="http://schemas.openxmlformats.org/officeDocument/2006/relationships/slideLayout" Target="../slideLayouts/slideLayout71.xml"/><Relationship Id="rId8" Type="http://schemas.openxmlformats.org/officeDocument/2006/relationships/slideLayout" Target="../slideLayouts/slideLayout23.xml"/><Relationship Id="rId51" Type="http://schemas.openxmlformats.org/officeDocument/2006/relationships/slideLayout" Target="../slideLayouts/slideLayout66.xml"/><Relationship Id="rId3" Type="http://schemas.openxmlformats.org/officeDocument/2006/relationships/slideLayout" Target="../slideLayouts/slideLayout18.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slideLayout" Target="../slideLayouts/slideLayout40.xml"/><Relationship Id="rId33" Type="http://schemas.openxmlformats.org/officeDocument/2006/relationships/slideLayout" Target="../slideLayouts/slideLayout48.xml"/><Relationship Id="rId38" Type="http://schemas.openxmlformats.org/officeDocument/2006/relationships/slideLayout" Target="../slideLayouts/slideLayout53.xml"/><Relationship Id="rId46" Type="http://schemas.openxmlformats.org/officeDocument/2006/relationships/slideLayout" Target="../slideLayouts/slideLayout61.xml"/><Relationship Id="rId59" Type="http://schemas.openxmlformats.org/officeDocument/2006/relationships/slideLayout" Target="../slideLayouts/slideLayout74.xml"/><Relationship Id="rId20" Type="http://schemas.openxmlformats.org/officeDocument/2006/relationships/slideLayout" Target="../slideLayouts/slideLayout35.xml"/><Relationship Id="rId41" Type="http://schemas.openxmlformats.org/officeDocument/2006/relationships/slideLayout" Target="../slideLayouts/slideLayout56.xml"/><Relationship Id="rId54" Type="http://schemas.openxmlformats.org/officeDocument/2006/relationships/slideLayout" Target="../slideLayouts/slideLayout69.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28" Type="http://schemas.openxmlformats.org/officeDocument/2006/relationships/slideLayout" Target="../slideLayouts/slideLayout43.xml"/><Relationship Id="rId36" Type="http://schemas.openxmlformats.org/officeDocument/2006/relationships/slideLayout" Target="../slideLayouts/slideLayout51.xml"/><Relationship Id="rId49" Type="http://schemas.openxmlformats.org/officeDocument/2006/relationships/slideLayout" Target="../slideLayouts/slideLayout64.xml"/><Relationship Id="rId57" Type="http://schemas.openxmlformats.org/officeDocument/2006/relationships/slideLayout" Target="../slideLayouts/slideLayout72.xml"/><Relationship Id="rId10" Type="http://schemas.openxmlformats.org/officeDocument/2006/relationships/slideLayout" Target="../slideLayouts/slideLayout25.xml"/><Relationship Id="rId31" Type="http://schemas.openxmlformats.org/officeDocument/2006/relationships/slideLayout" Target="../slideLayouts/slideLayout46.xml"/><Relationship Id="rId44" Type="http://schemas.openxmlformats.org/officeDocument/2006/relationships/slideLayout" Target="../slideLayouts/slideLayout59.xml"/><Relationship Id="rId52" Type="http://schemas.openxmlformats.org/officeDocument/2006/relationships/slideLayout" Target="../slideLayouts/slideLayout67.xml"/><Relationship Id="rId6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3.xml"/><Relationship Id="rId1" Type="http://schemas.openxmlformats.org/officeDocument/2006/relationships/slideLayout" Target="../slideLayouts/slideLayout7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theme" Target="../theme/theme4.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148721-7D16-E553-0F05-487CC0F8D2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a:extLst>
              <a:ext uri="{FF2B5EF4-FFF2-40B4-BE49-F238E27FC236}">
                <a16:creationId xmlns:a16="http://schemas.microsoft.com/office/drawing/2014/main" id="{8B2DBCEC-7426-8DAE-831C-F90B529022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EDF90919-028B-510A-FCB1-537BA4A1F7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8674F0-2C72-4C4A-99A2-32689EB57AD7}" type="datetimeFigureOut">
              <a:rPr lang="fr-FR" smtClean="0"/>
              <a:t>03/10/2025</a:t>
            </a:fld>
            <a:endParaRPr lang="fr-FR"/>
          </a:p>
        </p:txBody>
      </p:sp>
      <p:sp>
        <p:nvSpPr>
          <p:cNvPr id="5" name="Footer Placeholder 4">
            <a:extLst>
              <a:ext uri="{FF2B5EF4-FFF2-40B4-BE49-F238E27FC236}">
                <a16:creationId xmlns:a16="http://schemas.microsoft.com/office/drawing/2014/main" id="{EA964A71-8D12-72A2-697B-AA7A92FB44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a:extLst>
              <a:ext uri="{FF2B5EF4-FFF2-40B4-BE49-F238E27FC236}">
                <a16:creationId xmlns:a16="http://schemas.microsoft.com/office/drawing/2014/main" id="{0BDE7257-C75F-B83D-BE75-93B0DD687B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0BEE5C-669A-4A78-84D7-8BC9B124BB3B}" type="slidenum">
              <a:rPr lang="fr-FR" smtClean="0"/>
              <a:t>‹N°›</a:t>
            </a:fld>
            <a:endParaRPr lang="fr-FR"/>
          </a:p>
        </p:txBody>
      </p:sp>
    </p:spTree>
    <p:extLst>
      <p:ext uri="{BB962C8B-B14F-4D97-AF65-F5344CB8AC3E}">
        <p14:creationId xmlns:p14="http://schemas.microsoft.com/office/powerpoint/2010/main" val="32572974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724"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2" name="Title Placeholder 22">
            <a:extLst>
              <a:ext uri="{FF2B5EF4-FFF2-40B4-BE49-F238E27FC236}">
                <a16:creationId xmlns:a16="http://schemas.microsoft.com/office/drawing/2014/main" id="{919C7A4F-97D0-48FA-DB5E-CBFC82496449}"/>
              </a:ext>
            </a:extLst>
          </p:cNvPr>
          <p:cNvSpPr>
            <a:spLocks noGrp="1"/>
          </p:cNvSpPr>
          <p:nvPr>
            <p:ph type="title"/>
          </p:nvPr>
        </p:nvSpPr>
        <p:spPr>
          <a:xfrm>
            <a:off x="406826" y="1873800"/>
            <a:ext cx="3006196" cy="903600"/>
          </a:xfrm>
          <a:prstGeom prst="rect">
            <a:avLst/>
          </a:prstGeom>
        </p:spPr>
        <p:txBody>
          <a:bodyPr vert="horz" lIns="0" tIns="0" rIns="0" bIns="0" rtlCol="0" anchor="t">
            <a:noAutofit/>
          </a:bodyPr>
          <a:lstStyle/>
          <a:p>
            <a:r>
              <a:rPr lang="en-US" noProof="0" dirty="0"/>
              <a:t>Click to modify the pattern title style</a:t>
            </a:r>
          </a:p>
        </p:txBody>
      </p:sp>
      <p:sp>
        <p:nvSpPr>
          <p:cNvPr id="3" name="Text Placeholder 2">
            <a:extLst>
              <a:ext uri="{FF2B5EF4-FFF2-40B4-BE49-F238E27FC236}">
                <a16:creationId xmlns:a16="http://schemas.microsoft.com/office/drawing/2014/main" id="{DD3C9AAF-4CB7-7610-A458-6547F1782EF2}"/>
              </a:ext>
            </a:extLst>
          </p:cNvPr>
          <p:cNvSpPr>
            <a:spLocks noGrp="1"/>
          </p:cNvSpPr>
          <p:nvPr>
            <p:ph type="body" idx="1"/>
          </p:nvPr>
        </p:nvSpPr>
        <p:spPr>
          <a:xfrm>
            <a:off x="406826" y="2777401"/>
            <a:ext cx="3006196" cy="3532119"/>
          </a:xfrm>
          <a:prstGeom prst="rect">
            <a:avLst/>
          </a:prstGeom>
        </p:spPr>
        <p:txBody>
          <a:bodyPr vert="horz" lIns="0" tIns="0" rIns="0" bIns="0" rtlCol="0">
            <a:noAutofit/>
          </a:bodyPr>
          <a:lstStyle/>
          <a:p>
            <a:pPr lvl="0"/>
            <a:r>
              <a:rPr lang="en-US" noProof="0"/>
              <a:t>Click to modify the pattern title style</a:t>
            </a:r>
          </a:p>
          <a:p>
            <a:pPr lvl="1"/>
            <a:r>
              <a:rPr lang="en-US" noProof="0"/>
              <a:t>Second Level</a:t>
            </a:r>
          </a:p>
          <a:p>
            <a:pPr lvl="2"/>
            <a:r>
              <a:rPr lang="en-US"/>
              <a:t>Third</a:t>
            </a:r>
            <a:r>
              <a:rPr lang="en-US" noProof="0"/>
              <a:t> Level</a:t>
            </a:r>
          </a:p>
          <a:p>
            <a:pPr lvl="3"/>
            <a:r>
              <a:rPr lang="en-US"/>
              <a:t>Fourth</a:t>
            </a:r>
            <a:r>
              <a:rPr lang="en-US" noProof="0"/>
              <a:t> Level</a:t>
            </a:r>
          </a:p>
          <a:p>
            <a:pPr lvl="4"/>
            <a:r>
              <a:rPr lang="en-US"/>
              <a:t>Fifth</a:t>
            </a:r>
            <a:r>
              <a:rPr lang="en-US" noProof="0"/>
              <a:t> Level</a:t>
            </a:r>
            <a:endParaRPr lang="en-US" noProof="0" dirty="0"/>
          </a:p>
        </p:txBody>
      </p:sp>
      <p:sp>
        <p:nvSpPr>
          <p:cNvPr id="5" name="Forma libre 4">
            <a:extLst>
              <a:ext uri="{FF2B5EF4-FFF2-40B4-BE49-F238E27FC236}">
                <a16:creationId xmlns:a16="http://schemas.microsoft.com/office/drawing/2014/main" id="{335F5F03-9279-D3ED-1E0B-B182F72644C2}"/>
              </a:ext>
            </a:extLst>
          </p:cNvPr>
          <p:cNvSpPr/>
          <p:nvPr/>
        </p:nvSpPr>
        <p:spPr>
          <a:xfrm>
            <a:off x="294708" y="6183539"/>
            <a:ext cx="580346" cy="548391"/>
          </a:xfrm>
          <a:custGeom>
            <a:avLst/>
            <a:gdLst>
              <a:gd name="connsiteX0" fmla="*/ 0 w 1160617"/>
              <a:gd name="connsiteY0" fmla="*/ 0 h 1096782"/>
              <a:gd name="connsiteX1" fmla="*/ 1160617 w 1160617"/>
              <a:gd name="connsiteY1" fmla="*/ 0 h 1096782"/>
              <a:gd name="connsiteX2" fmla="*/ 1160617 w 1160617"/>
              <a:gd name="connsiteY2" fmla="*/ 1096782 h 1096782"/>
              <a:gd name="connsiteX3" fmla="*/ 0 w 1160617"/>
              <a:gd name="connsiteY3" fmla="*/ 1096782 h 1096782"/>
            </a:gdLst>
            <a:ahLst/>
            <a:cxnLst>
              <a:cxn ang="0">
                <a:pos x="connsiteX0" y="connsiteY0"/>
              </a:cxn>
              <a:cxn ang="0">
                <a:pos x="connsiteX1" y="connsiteY1"/>
              </a:cxn>
              <a:cxn ang="0">
                <a:pos x="connsiteX2" y="connsiteY2"/>
              </a:cxn>
              <a:cxn ang="0">
                <a:pos x="connsiteX3" y="connsiteY3"/>
              </a:cxn>
            </a:cxnLst>
            <a:rect l="l" t="t" r="r" b="b"/>
            <a:pathLst>
              <a:path w="1160617" h="1096782">
                <a:moveTo>
                  <a:pt x="0" y="0"/>
                </a:moveTo>
                <a:lnTo>
                  <a:pt x="1160617" y="0"/>
                </a:lnTo>
                <a:lnTo>
                  <a:pt x="1160617" y="1096782"/>
                </a:lnTo>
                <a:lnTo>
                  <a:pt x="0" y="1096782"/>
                </a:lnTo>
                <a:close/>
              </a:path>
            </a:pathLst>
          </a:custGeom>
          <a:noFill/>
          <a:ln w="2619" cap="flat">
            <a:noFill/>
            <a:prstDash val="solid"/>
            <a:miter/>
          </a:ln>
        </p:spPr>
        <p:txBody>
          <a:bodyPr rtlCol="0" anchor="ctr"/>
          <a:lstStyle/>
          <a:p>
            <a:endParaRPr lang="es-ES_tradnl" sz="900" b="0" i="0" dirty="0">
              <a:latin typeface="IberPangea Text Light" panose="020B0404000000000000" pitchFamily="34" charset="0"/>
            </a:endParaRPr>
          </a:p>
        </p:txBody>
      </p:sp>
      <p:grpSp>
        <p:nvGrpSpPr>
          <p:cNvPr id="10" name="Grupo 9">
            <a:extLst>
              <a:ext uri="{FF2B5EF4-FFF2-40B4-BE49-F238E27FC236}">
                <a16:creationId xmlns:a16="http://schemas.microsoft.com/office/drawing/2014/main" id="{E18886EA-D13E-7B7B-2340-4B1AE6A819D5}"/>
              </a:ext>
            </a:extLst>
          </p:cNvPr>
          <p:cNvGrpSpPr/>
          <p:nvPr userDrawn="1"/>
        </p:nvGrpSpPr>
        <p:grpSpPr>
          <a:xfrm>
            <a:off x="404912" y="6293433"/>
            <a:ext cx="359979" cy="328590"/>
            <a:chOff x="809771" y="12586865"/>
            <a:chExt cx="719911" cy="657179"/>
          </a:xfrm>
        </p:grpSpPr>
        <p:sp>
          <p:nvSpPr>
            <p:cNvPr id="7" name="Forma libre 6">
              <a:extLst>
                <a:ext uri="{FF2B5EF4-FFF2-40B4-BE49-F238E27FC236}">
                  <a16:creationId xmlns:a16="http://schemas.microsoft.com/office/drawing/2014/main" id="{D191D5CA-803E-7564-77AF-C18B182235C3}"/>
                </a:ext>
              </a:extLst>
            </p:cNvPr>
            <p:cNvSpPr/>
            <p:nvPr/>
          </p:nvSpPr>
          <p:spPr>
            <a:xfrm>
              <a:off x="1197118" y="12586865"/>
              <a:ext cx="332564" cy="531900"/>
            </a:xfrm>
            <a:custGeom>
              <a:avLst/>
              <a:gdLst>
                <a:gd name="connsiteX0" fmla="*/ 0 w 332564"/>
                <a:gd name="connsiteY0" fmla="*/ 379208 h 531900"/>
                <a:gd name="connsiteX1" fmla="*/ 44132 w 332564"/>
                <a:gd name="connsiteY1" fmla="*/ 486470 h 531900"/>
                <a:gd name="connsiteX2" fmla="*/ 220290 w 332564"/>
                <a:gd name="connsiteY2" fmla="*/ 515260 h 531900"/>
                <a:gd name="connsiteX3" fmla="*/ 273206 w 332564"/>
                <a:gd name="connsiteY3" fmla="*/ 0 h 531900"/>
                <a:gd name="connsiteX4" fmla="*/ 0 w 332564"/>
                <a:gd name="connsiteY4" fmla="*/ 379208 h 5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564" h="531900">
                  <a:moveTo>
                    <a:pt x="0" y="379208"/>
                  </a:moveTo>
                  <a:cubicBezTo>
                    <a:pt x="-60" y="419371"/>
                    <a:pt x="15804" y="457928"/>
                    <a:pt x="44132" y="486470"/>
                  </a:cubicBezTo>
                  <a:cubicBezTo>
                    <a:pt x="98763" y="540970"/>
                    <a:pt x="172993" y="540891"/>
                    <a:pt x="220290" y="515260"/>
                  </a:cubicBezTo>
                  <a:cubicBezTo>
                    <a:pt x="278324" y="483891"/>
                    <a:pt x="408424" y="389918"/>
                    <a:pt x="273206" y="0"/>
                  </a:cubicBezTo>
                  <a:cubicBezTo>
                    <a:pt x="273312" y="184051"/>
                    <a:pt x="0" y="202762"/>
                    <a:pt x="0" y="379208"/>
                  </a:cubicBezTo>
                  <a:close/>
                </a:path>
              </a:pathLst>
            </a:custGeom>
            <a:solidFill>
              <a:srgbClr val="00A443"/>
            </a:solidFill>
            <a:ln w="2619" cap="flat">
              <a:noFill/>
              <a:prstDash val="solid"/>
              <a:miter/>
            </a:ln>
          </p:spPr>
          <p:txBody>
            <a:bodyPr rtlCol="0" anchor="ctr"/>
            <a:lstStyle/>
            <a:p>
              <a:endParaRPr lang="es-ES_tradnl" sz="900" b="0" i="0" dirty="0">
                <a:latin typeface="IberPangea Text Light" panose="020B0404000000000000" pitchFamily="34" charset="0"/>
              </a:endParaRPr>
            </a:p>
          </p:txBody>
        </p:sp>
        <p:sp>
          <p:nvSpPr>
            <p:cNvPr id="8" name="Forma libre 7">
              <a:extLst>
                <a:ext uri="{FF2B5EF4-FFF2-40B4-BE49-F238E27FC236}">
                  <a16:creationId xmlns:a16="http://schemas.microsoft.com/office/drawing/2014/main" id="{D4F4D8F3-A0E0-3333-B64F-1EB32363E2F2}"/>
                </a:ext>
              </a:extLst>
            </p:cNvPr>
            <p:cNvSpPr/>
            <p:nvPr/>
          </p:nvSpPr>
          <p:spPr>
            <a:xfrm>
              <a:off x="1003471" y="12586865"/>
              <a:ext cx="318050" cy="531877"/>
            </a:xfrm>
            <a:custGeom>
              <a:avLst/>
              <a:gdLst>
                <a:gd name="connsiteX0" fmla="*/ 318050 w 318050"/>
                <a:gd name="connsiteY0" fmla="*/ 161131 h 531877"/>
                <a:gd name="connsiteX1" fmla="*/ 273206 w 318050"/>
                <a:gd name="connsiteY1" fmla="*/ 0 h 531877"/>
                <a:gd name="connsiteX2" fmla="*/ 0 w 318050"/>
                <a:gd name="connsiteY2" fmla="*/ 379208 h 531877"/>
                <a:gd name="connsiteX3" fmla="*/ 44132 w 318050"/>
                <a:gd name="connsiteY3" fmla="*/ 486470 h 531877"/>
                <a:gd name="connsiteX4" fmla="*/ 220290 w 318050"/>
                <a:gd name="connsiteY4" fmla="*/ 515260 h 531877"/>
                <a:gd name="connsiteX5" fmla="*/ 318050 w 318050"/>
                <a:gd name="connsiteY5" fmla="*/ 161131 h 531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8050" h="531877">
                  <a:moveTo>
                    <a:pt x="318050" y="161131"/>
                  </a:moveTo>
                  <a:cubicBezTo>
                    <a:pt x="309081" y="112894"/>
                    <a:pt x="294705" y="63500"/>
                    <a:pt x="273206" y="0"/>
                  </a:cubicBezTo>
                  <a:cubicBezTo>
                    <a:pt x="273206" y="184051"/>
                    <a:pt x="0" y="202762"/>
                    <a:pt x="0" y="379208"/>
                  </a:cubicBezTo>
                  <a:cubicBezTo>
                    <a:pt x="-60" y="419371"/>
                    <a:pt x="15804" y="457928"/>
                    <a:pt x="44132" y="486470"/>
                  </a:cubicBezTo>
                  <a:cubicBezTo>
                    <a:pt x="98789" y="540970"/>
                    <a:pt x="173573" y="540839"/>
                    <a:pt x="220290" y="515260"/>
                  </a:cubicBezTo>
                  <a:cubicBezTo>
                    <a:pt x="111425" y="399708"/>
                    <a:pt x="149832" y="265946"/>
                    <a:pt x="318050" y="161131"/>
                  </a:cubicBezTo>
                  <a:close/>
                </a:path>
              </a:pathLst>
            </a:custGeom>
            <a:solidFill>
              <a:srgbClr val="00A443"/>
            </a:solidFill>
            <a:ln w="2619" cap="flat">
              <a:noFill/>
              <a:prstDash val="solid"/>
              <a:miter/>
            </a:ln>
          </p:spPr>
          <p:txBody>
            <a:bodyPr rtlCol="0" anchor="ctr"/>
            <a:lstStyle/>
            <a:p>
              <a:endParaRPr lang="es-ES_tradnl" sz="900" b="0" i="0" dirty="0">
                <a:latin typeface="IberPangea Text Light" panose="020B0404000000000000" pitchFamily="34" charset="0"/>
              </a:endParaRPr>
            </a:p>
          </p:txBody>
        </p:sp>
        <p:sp>
          <p:nvSpPr>
            <p:cNvPr id="9" name="Forma libre 8">
              <a:extLst>
                <a:ext uri="{FF2B5EF4-FFF2-40B4-BE49-F238E27FC236}">
                  <a16:creationId xmlns:a16="http://schemas.microsoft.com/office/drawing/2014/main" id="{535191A8-6247-0CCC-C9A1-835893E7A372}"/>
                </a:ext>
              </a:extLst>
            </p:cNvPr>
            <p:cNvSpPr/>
            <p:nvPr/>
          </p:nvSpPr>
          <p:spPr>
            <a:xfrm>
              <a:off x="809771" y="12586865"/>
              <a:ext cx="318076" cy="657179"/>
            </a:xfrm>
            <a:custGeom>
              <a:avLst/>
              <a:gdLst>
                <a:gd name="connsiteX0" fmla="*/ 318076 w 318076"/>
                <a:gd name="connsiteY0" fmla="*/ 161131 h 657179"/>
                <a:gd name="connsiteX1" fmla="*/ 273232 w 318076"/>
                <a:gd name="connsiteY1" fmla="*/ 0 h 657179"/>
                <a:gd name="connsiteX2" fmla="*/ 0 w 318076"/>
                <a:gd name="connsiteY2" fmla="*/ 379208 h 657179"/>
                <a:gd name="connsiteX3" fmla="*/ 73492 w 318076"/>
                <a:gd name="connsiteY3" fmla="*/ 509549 h 657179"/>
                <a:gd name="connsiteX4" fmla="*/ 66527 w 318076"/>
                <a:gd name="connsiteY4" fmla="*/ 657180 h 657179"/>
                <a:gd name="connsiteX5" fmla="*/ 101559 w 318076"/>
                <a:gd name="connsiteY5" fmla="*/ 651390 h 657179"/>
                <a:gd name="connsiteX6" fmla="*/ 96045 w 318076"/>
                <a:gd name="connsiteY6" fmla="*/ 520812 h 657179"/>
                <a:gd name="connsiteX7" fmla="*/ 220316 w 318076"/>
                <a:gd name="connsiteY7" fmla="*/ 515260 h 657179"/>
                <a:gd name="connsiteX8" fmla="*/ 318076 w 318076"/>
                <a:gd name="connsiteY8" fmla="*/ 161131 h 657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8076" h="657179">
                  <a:moveTo>
                    <a:pt x="318076" y="161131"/>
                  </a:moveTo>
                  <a:cubicBezTo>
                    <a:pt x="309081" y="112894"/>
                    <a:pt x="294705" y="63500"/>
                    <a:pt x="273232" y="0"/>
                  </a:cubicBezTo>
                  <a:cubicBezTo>
                    <a:pt x="273232" y="184051"/>
                    <a:pt x="0" y="202762"/>
                    <a:pt x="0" y="379208"/>
                  </a:cubicBezTo>
                  <a:cubicBezTo>
                    <a:pt x="0" y="469707"/>
                    <a:pt x="73492" y="509549"/>
                    <a:pt x="73492" y="509549"/>
                  </a:cubicBezTo>
                  <a:cubicBezTo>
                    <a:pt x="62106" y="557915"/>
                    <a:pt x="59745" y="607959"/>
                    <a:pt x="66527" y="657180"/>
                  </a:cubicBezTo>
                  <a:lnTo>
                    <a:pt x="101559" y="651390"/>
                  </a:lnTo>
                  <a:cubicBezTo>
                    <a:pt x="84439" y="591917"/>
                    <a:pt x="94938" y="527154"/>
                    <a:pt x="96045" y="520812"/>
                  </a:cubicBezTo>
                  <a:cubicBezTo>
                    <a:pt x="140890" y="538733"/>
                    <a:pt x="187132" y="533417"/>
                    <a:pt x="220316" y="515260"/>
                  </a:cubicBezTo>
                  <a:cubicBezTo>
                    <a:pt x="111451" y="399708"/>
                    <a:pt x="149858" y="265946"/>
                    <a:pt x="318076" y="161131"/>
                  </a:cubicBezTo>
                  <a:close/>
                </a:path>
              </a:pathLst>
            </a:custGeom>
            <a:solidFill>
              <a:srgbClr val="00A443"/>
            </a:solidFill>
            <a:ln w="2619" cap="flat">
              <a:noFill/>
              <a:prstDash val="solid"/>
              <a:miter/>
            </a:ln>
          </p:spPr>
          <p:txBody>
            <a:bodyPr rtlCol="0" anchor="ctr"/>
            <a:lstStyle/>
            <a:p>
              <a:endParaRPr lang="es-ES_tradnl" sz="900" b="0" i="0" dirty="0">
                <a:latin typeface="IberPangea Text Light" panose="020B0404000000000000" pitchFamily="34" charset="0"/>
              </a:endParaRPr>
            </a:p>
          </p:txBody>
        </p:sp>
      </p:grpSp>
      <p:sp>
        <p:nvSpPr>
          <p:cNvPr id="6" name="Slide Number Placeholder 5">
            <a:extLst>
              <a:ext uri="{FF2B5EF4-FFF2-40B4-BE49-F238E27FC236}">
                <a16:creationId xmlns:a16="http://schemas.microsoft.com/office/drawing/2014/main" id="{C7FCDBC3-7A09-8CC8-23FE-90DB7256B861}"/>
              </a:ext>
            </a:extLst>
          </p:cNvPr>
          <p:cNvSpPr>
            <a:spLocks noGrp="1"/>
          </p:cNvSpPr>
          <p:nvPr>
            <p:ph type="sldNum" sz="quarter" idx="4"/>
          </p:nvPr>
        </p:nvSpPr>
        <p:spPr>
          <a:xfrm>
            <a:off x="11280913" y="6457880"/>
            <a:ext cx="503866" cy="241200"/>
          </a:xfrm>
          <a:prstGeom prst="rect">
            <a:avLst/>
          </a:prstGeom>
        </p:spPr>
        <p:txBody>
          <a:bodyPr vert="horz" lIns="0" tIns="0" rIns="0" bIns="0" rtlCol="0" anchor="b" anchorCtr="0"/>
          <a:lstStyle>
            <a:lvl1pPr algn="r">
              <a:defRPr sz="600" b="0" i="0">
                <a:solidFill>
                  <a:schemeClr val="tx2"/>
                </a:solidFill>
                <a:latin typeface="IberPangea Text Light" panose="020B0404000000000000" pitchFamily="34" charset="0"/>
              </a:defRPr>
            </a:lvl1pPr>
          </a:lstStyle>
          <a:p>
            <a:fld id="{2DC5D688-96F7-414C-8780-75AFE2D1D27C}" type="slidenum">
              <a:rPr lang="en-US" smtClean="0"/>
              <a:pPr/>
              <a:t>‹N°›</a:t>
            </a:fld>
            <a:endParaRPr lang="en-US" dirty="0"/>
          </a:p>
        </p:txBody>
      </p:sp>
      <p:sp>
        <p:nvSpPr>
          <p:cNvPr id="2" name="MSIPCMContentMarking" descr="{&quot;HashCode&quot;:1231056682,&quot;Placement&quot;:&quot;Footer&quot;,&quot;Top&quot;:1056.65161,&quot;Left&quot;:917.7575,&quot;SlideWidth&quot;:1919,&quot;SlideHeight&quot;:1080}">
            <a:extLst>
              <a:ext uri="{FF2B5EF4-FFF2-40B4-BE49-F238E27FC236}">
                <a16:creationId xmlns:a16="http://schemas.microsoft.com/office/drawing/2014/main" id="{EDE496FA-3C75-6C65-9225-4FD4CB1341AD}"/>
              </a:ext>
            </a:extLst>
          </p:cNvPr>
          <p:cNvSpPr txBox="1"/>
          <p:nvPr userDrawn="1"/>
        </p:nvSpPr>
        <p:spPr>
          <a:xfrm>
            <a:off x="5828139" y="6709738"/>
            <a:ext cx="535722" cy="148263"/>
          </a:xfrm>
          <a:prstGeom prst="rect">
            <a:avLst/>
          </a:prstGeom>
          <a:noFill/>
        </p:spPr>
        <p:txBody>
          <a:bodyPr vert="horz" wrap="square" lIns="0" tIns="0" rIns="0" bIns="0" rtlCol="0" anchor="ctr" anchorCtr="1">
            <a:noAutofit/>
          </a:bodyPr>
          <a:lstStyle/>
          <a:p>
            <a:pPr algn="ctr">
              <a:spcBef>
                <a:spcPct val="0"/>
              </a:spcBef>
              <a:spcAft>
                <a:spcPct val="0"/>
              </a:spcAft>
            </a:pPr>
            <a:r>
              <a:rPr lang="es-ES" sz="600">
                <a:solidFill>
                  <a:srgbClr val="008000"/>
                </a:solidFill>
                <a:latin typeface="Calibri" panose="020F0502020204030204" pitchFamily="34" charset="0"/>
                <a:ea typeface="IberPangea Text Light" panose="020B0404000000000000" pitchFamily="34" charset="0"/>
                <a:cs typeface="IberPangea Text Light" panose="020B0404000000000000" pitchFamily="34" charset="0"/>
              </a:rPr>
              <a:t>Internal Use</a:t>
            </a:r>
            <a:endParaRPr lang="es-ES" sz="600" dirty="0" err="1">
              <a:solidFill>
                <a:srgbClr val="008000"/>
              </a:solidFill>
              <a:latin typeface="Calibri" panose="020F0502020204030204" pitchFamily="34" charset="0"/>
              <a:ea typeface="IberPangea Text Light" panose="020B0404000000000000" pitchFamily="34" charset="0"/>
              <a:cs typeface="IberPangea Text Light" panose="020B0404000000000000" pitchFamily="34" charset="0"/>
            </a:endParaRPr>
          </a:p>
        </p:txBody>
      </p:sp>
    </p:spTree>
    <p:extLst>
      <p:ext uri="{BB962C8B-B14F-4D97-AF65-F5344CB8AC3E}">
        <p14:creationId xmlns:p14="http://schemas.microsoft.com/office/powerpoint/2010/main" val="140411761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 id="2147483688" r:id="rId24"/>
    <p:sldLayoutId id="2147483689" r:id="rId25"/>
    <p:sldLayoutId id="2147483690" r:id="rId26"/>
    <p:sldLayoutId id="2147483691" r:id="rId27"/>
    <p:sldLayoutId id="2147483692" r:id="rId28"/>
    <p:sldLayoutId id="2147483693" r:id="rId29"/>
    <p:sldLayoutId id="2147483694" r:id="rId30"/>
    <p:sldLayoutId id="2147483695" r:id="rId31"/>
    <p:sldLayoutId id="2147483696" r:id="rId32"/>
    <p:sldLayoutId id="2147483697" r:id="rId33"/>
    <p:sldLayoutId id="2147483698" r:id="rId34"/>
    <p:sldLayoutId id="2147483699" r:id="rId35"/>
    <p:sldLayoutId id="2147483700" r:id="rId36"/>
    <p:sldLayoutId id="2147483701" r:id="rId37"/>
    <p:sldLayoutId id="2147483702" r:id="rId38"/>
    <p:sldLayoutId id="2147483703" r:id="rId39"/>
    <p:sldLayoutId id="2147483704" r:id="rId40"/>
    <p:sldLayoutId id="2147483705" r:id="rId41"/>
    <p:sldLayoutId id="2147483706" r:id="rId42"/>
    <p:sldLayoutId id="2147483707" r:id="rId43"/>
    <p:sldLayoutId id="2147483708" r:id="rId44"/>
    <p:sldLayoutId id="2147483709" r:id="rId45"/>
    <p:sldLayoutId id="2147483710" r:id="rId46"/>
    <p:sldLayoutId id="2147483711" r:id="rId47"/>
    <p:sldLayoutId id="2147483712" r:id="rId48"/>
    <p:sldLayoutId id="2147483713" r:id="rId49"/>
    <p:sldLayoutId id="2147483714" r:id="rId50"/>
    <p:sldLayoutId id="2147483715" r:id="rId51"/>
    <p:sldLayoutId id="2147483716" r:id="rId52"/>
    <p:sldLayoutId id="2147483717" r:id="rId53"/>
    <p:sldLayoutId id="2147483718" r:id="rId54"/>
    <p:sldLayoutId id="2147483719" r:id="rId55"/>
    <p:sldLayoutId id="2147483720" r:id="rId56"/>
    <p:sldLayoutId id="2147483721" r:id="rId57"/>
    <p:sldLayoutId id="2147483722" r:id="rId58"/>
    <p:sldLayoutId id="2147483723" r:id="rId59"/>
  </p:sldLayoutIdLst>
  <p:hf hdr="0" ftr="0" dt="0"/>
  <p:txStyles>
    <p:titleStyle>
      <a:lvl1pPr algn="l" rtl="0" eaLnBrk="1" fontAlgn="base" hangingPunct="1">
        <a:lnSpc>
          <a:spcPts val="2430"/>
        </a:lnSpc>
        <a:spcBef>
          <a:spcPct val="0"/>
        </a:spcBef>
        <a:spcAft>
          <a:spcPct val="0"/>
        </a:spcAft>
        <a:defRPr sz="2400" b="1" i="0" kern="1200">
          <a:solidFill>
            <a:schemeClr val="tx1"/>
          </a:solidFill>
          <a:latin typeface="IberPangea Text" panose="020B0404000000000000" pitchFamily="34" charset="0"/>
          <a:ea typeface="IberPangea Text" panose="020B0404000000000000" pitchFamily="34" charset="0"/>
          <a:cs typeface="IberPangea Text" panose="020B0404000000000000" pitchFamily="34" charset="0"/>
        </a:defRPr>
      </a:lvl1pPr>
      <a:lvl2pPr algn="l" rtl="0" eaLnBrk="1" fontAlgn="base" hangingPunct="1">
        <a:lnSpc>
          <a:spcPct val="90000"/>
        </a:lnSpc>
        <a:spcBef>
          <a:spcPct val="0"/>
        </a:spcBef>
        <a:spcAft>
          <a:spcPct val="0"/>
        </a:spcAft>
        <a:defRPr sz="8800">
          <a:solidFill>
            <a:schemeClr val="tx1"/>
          </a:solidFill>
          <a:latin typeface="Arial" pitchFamily="2" charset="77"/>
        </a:defRPr>
      </a:lvl2pPr>
      <a:lvl3pPr algn="l" rtl="0" eaLnBrk="1" fontAlgn="base" hangingPunct="1">
        <a:lnSpc>
          <a:spcPct val="90000"/>
        </a:lnSpc>
        <a:spcBef>
          <a:spcPct val="0"/>
        </a:spcBef>
        <a:spcAft>
          <a:spcPct val="0"/>
        </a:spcAft>
        <a:defRPr sz="8800">
          <a:solidFill>
            <a:schemeClr val="tx1"/>
          </a:solidFill>
          <a:latin typeface="Arial" pitchFamily="2" charset="77"/>
        </a:defRPr>
      </a:lvl3pPr>
      <a:lvl4pPr algn="l" rtl="0" eaLnBrk="1" fontAlgn="base" hangingPunct="1">
        <a:lnSpc>
          <a:spcPct val="90000"/>
        </a:lnSpc>
        <a:spcBef>
          <a:spcPct val="0"/>
        </a:spcBef>
        <a:spcAft>
          <a:spcPct val="0"/>
        </a:spcAft>
        <a:defRPr sz="8800">
          <a:solidFill>
            <a:schemeClr val="tx1"/>
          </a:solidFill>
          <a:latin typeface="Arial" pitchFamily="2" charset="77"/>
        </a:defRPr>
      </a:lvl4pPr>
      <a:lvl5pPr algn="l" rtl="0" eaLnBrk="1" fontAlgn="base" hangingPunct="1">
        <a:lnSpc>
          <a:spcPct val="90000"/>
        </a:lnSpc>
        <a:spcBef>
          <a:spcPct val="0"/>
        </a:spcBef>
        <a:spcAft>
          <a:spcPct val="0"/>
        </a:spcAft>
        <a:defRPr sz="8800">
          <a:solidFill>
            <a:schemeClr val="tx1"/>
          </a:solidFill>
          <a:latin typeface="Arial" pitchFamily="2" charset="77"/>
        </a:defRPr>
      </a:lvl5pPr>
      <a:lvl6pPr marL="914354" algn="l" rtl="0" eaLnBrk="1" fontAlgn="base" hangingPunct="1">
        <a:lnSpc>
          <a:spcPct val="90000"/>
        </a:lnSpc>
        <a:spcBef>
          <a:spcPct val="0"/>
        </a:spcBef>
        <a:spcAft>
          <a:spcPct val="0"/>
        </a:spcAft>
        <a:defRPr sz="8800">
          <a:solidFill>
            <a:schemeClr val="tx1"/>
          </a:solidFill>
          <a:latin typeface="Arial" pitchFamily="2" charset="77"/>
        </a:defRPr>
      </a:lvl6pPr>
      <a:lvl7pPr marL="1828709" algn="l" rtl="0" eaLnBrk="1" fontAlgn="base" hangingPunct="1">
        <a:lnSpc>
          <a:spcPct val="90000"/>
        </a:lnSpc>
        <a:spcBef>
          <a:spcPct val="0"/>
        </a:spcBef>
        <a:spcAft>
          <a:spcPct val="0"/>
        </a:spcAft>
        <a:defRPr sz="8800">
          <a:solidFill>
            <a:schemeClr val="tx1"/>
          </a:solidFill>
          <a:latin typeface="Arial" pitchFamily="2" charset="77"/>
        </a:defRPr>
      </a:lvl7pPr>
      <a:lvl8pPr marL="2743063" algn="l" rtl="0" eaLnBrk="1" fontAlgn="base" hangingPunct="1">
        <a:lnSpc>
          <a:spcPct val="90000"/>
        </a:lnSpc>
        <a:spcBef>
          <a:spcPct val="0"/>
        </a:spcBef>
        <a:spcAft>
          <a:spcPct val="0"/>
        </a:spcAft>
        <a:defRPr sz="8800">
          <a:solidFill>
            <a:schemeClr val="tx1"/>
          </a:solidFill>
          <a:latin typeface="Arial" pitchFamily="2" charset="77"/>
        </a:defRPr>
      </a:lvl8pPr>
      <a:lvl9pPr marL="3657417" algn="l" rtl="0" eaLnBrk="1" fontAlgn="base" hangingPunct="1">
        <a:lnSpc>
          <a:spcPct val="90000"/>
        </a:lnSpc>
        <a:spcBef>
          <a:spcPct val="0"/>
        </a:spcBef>
        <a:spcAft>
          <a:spcPct val="0"/>
        </a:spcAft>
        <a:defRPr sz="8800">
          <a:solidFill>
            <a:schemeClr val="tx1"/>
          </a:solidFill>
          <a:latin typeface="Arial" pitchFamily="2" charset="77"/>
        </a:defRPr>
      </a:lvl9pPr>
    </p:titleStyle>
    <p:bodyStyle>
      <a:lvl1pPr marL="0" indent="0" algn="l" defTabSz="331200" rtl="0" eaLnBrk="1" fontAlgn="base" hangingPunct="1">
        <a:lnSpc>
          <a:spcPct val="120000"/>
        </a:lnSpc>
        <a:spcBef>
          <a:spcPts val="600"/>
        </a:spcBef>
        <a:spcAft>
          <a:spcPct val="0"/>
        </a:spcAft>
        <a:buClr>
          <a:schemeClr val="accent4"/>
        </a:buClr>
        <a:buFontTx/>
        <a:buNone/>
        <a:defRPr sz="1000" b="0" i="0" kern="1200">
          <a:solidFill>
            <a:schemeClr val="accent4"/>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vl2pPr marL="135732" indent="-123825" algn="l" defTabSz="331200" rtl="0" eaLnBrk="1" fontAlgn="base" hangingPunct="1">
        <a:lnSpc>
          <a:spcPct val="120000"/>
        </a:lnSpc>
        <a:spcBef>
          <a:spcPts val="600"/>
        </a:spcBef>
        <a:spcAft>
          <a:spcPct val="0"/>
        </a:spcAft>
        <a:buClr>
          <a:schemeClr val="accent4"/>
        </a:buClr>
        <a:buFont typeface="Arial"/>
        <a:buChar char="–"/>
        <a:tabLst/>
        <a:defRPr sz="1000" b="0" i="0" kern="1200">
          <a:solidFill>
            <a:schemeClr val="accent4"/>
          </a:solidFill>
          <a:latin typeface="IberPangea Text Light" panose="020B0404000000000000" pitchFamily="34" charset="0"/>
          <a:ea typeface="IberPangea Text SmBold" panose="020B0504000000000000" pitchFamily="34" charset="0"/>
          <a:cs typeface="IberPangea Text SmBold" panose="020B0504000000000000" pitchFamily="34" charset="0"/>
        </a:defRPr>
      </a:lvl2pPr>
      <a:lvl3pPr marL="268288" indent="-109538" algn="l" defTabSz="331200" rtl="0" eaLnBrk="1" fontAlgn="base" hangingPunct="1">
        <a:lnSpc>
          <a:spcPct val="120000"/>
        </a:lnSpc>
        <a:spcBef>
          <a:spcPts val="600"/>
        </a:spcBef>
        <a:spcAft>
          <a:spcPct val="0"/>
        </a:spcAft>
        <a:buClr>
          <a:schemeClr val="accent4"/>
        </a:buClr>
        <a:buFont typeface="Arial"/>
        <a:buChar char="–"/>
        <a:tabLst/>
        <a:defRPr sz="1000" b="0" i="0" kern="1200">
          <a:solidFill>
            <a:schemeClr val="accent4"/>
          </a:solidFill>
          <a:latin typeface="IberPangea Text Light" panose="020B0404000000000000" pitchFamily="34" charset="0"/>
          <a:ea typeface="IberPangea Text Light" panose="020B0404000000000000" pitchFamily="34" charset="0"/>
          <a:cs typeface="IberPangea Text Light" panose="020B0404000000000000" pitchFamily="34" charset="0"/>
        </a:defRPr>
      </a:lvl3pPr>
      <a:lvl4pPr marL="400050" indent="-109538" algn="l" rtl="0" eaLnBrk="1" fontAlgn="base" hangingPunct="1">
        <a:lnSpc>
          <a:spcPct val="120000"/>
        </a:lnSpc>
        <a:spcBef>
          <a:spcPts val="600"/>
        </a:spcBef>
        <a:spcAft>
          <a:spcPct val="0"/>
        </a:spcAft>
        <a:buClr>
          <a:schemeClr val="accent4"/>
        </a:buClr>
        <a:buFont typeface="Arial"/>
        <a:buChar char="–"/>
        <a:tabLst/>
        <a:defRPr sz="1000" b="0" i="0" kern="1200">
          <a:solidFill>
            <a:schemeClr val="accent4"/>
          </a:solidFill>
          <a:latin typeface="IberPangea Text Light" panose="020B0404000000000000" pitchFamily="34" charset="0"/>
          <a:ea typeface="IberPangea Text Light" panose="020B0404000000000000" pitchFamily="34" charset="0"/>
          <a:cs typeface="IberPangea Text Light" panose="020B0404000000000000" pitchFamily="34" charset="0"/>
        </a:defRPr>
      </a:lvl4pPr>
      <a:lvl5pPr marL="536575" indent="-113507" algn="l" rtl="0" eaLnBrk="1" fontAlgn="base" hangingPunct="1">
        <a:lnSpc>
          <a:spcPct val="120000"/>
        </a:lnSpc>
        <a:spcBef>
          <a:spcPts val="600"/>
        </a:spcBef>
        <a:spcAft>
          <a:spcPct val="0"/>
        </a:spcAft>
        <a:buClr>
          <a:schemeClr val="accent4"/>
        </a:buClr>
        <a:buFont typeface="Arial"/>
        <a:buChar char="–"/>
        <a:tabLst/>
        <a:defRPr sz="1000" b="0" i="0" kern="1200">
          <a:solidFill>
            <a:schemeClr val="accent4"/>
          </a:solidFill>
          <a:latin typeface="IberPangea Text Light" panose="020B0404000000000000" pitchFamily="34" charset="0"/>
          <a:ea typeface="IberPangea Text Light" panose="020B0404000000000000" pitchFamily="34" charset="0"/>
          <a:cs typeface="IberPangea Text Light" panose="020B0404000000000000" pitchFamily="34" charset="0"/>
        </a:defRPr>
      </a:lvl5pPr>
      <a:lvl6pPr marL="154782" indent="-142875" algn="l" defTabSz="1828709" rtl="0" eaLnBrk="1" latinLnBrk="0" hangingPunct="1">
        <a:lnSpc>
          <a:spcPct val="100000"/>
        </a:lnSpc>
        <a:spcBef>
          <a:spcPts val="1000"/>
        </a:spcBef>
        <a:buClr>
          <a:schemeClr val="tx2"/>
        </a:buClr>
        <a:buSzPct val="100000"/>
        <a:buFont typeface="Arial" panose="020B0604020202020204" pitchFamily="34" charset="0"/>
        <a:buChar char="•"/>
        <a:tabLst/>
        <a:defRPr sz="1000" b="0" i="0" kern="1200">
          <a:solidFill>
            <a:schemeClr val="accent4"/>
          </a:solidFill>
          <a:latin typeface="IberPangea Text" panose="020B0504000000000000" pitchFamily="34" charset="0"/>
          <a:ea typeface="IberPangea Text" panose="020B0504000000000000" pitchFamily="34" charset="0"/>
          <a:cs typeface="IberPangea Text" panose="020B0504000000000000" pitchFamily="34" charset="0"/>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s-E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10">
          <p15:clr>
            <a:srgbClr val="F26B43"/>
          </p15:clr>
        </p15:guide>
        <p15:guide id="2" pos="513">
          <p15:clr>
            <a:srgbClr val="F26B43"/>
          </p15:clr>
        </p15:guide>
        <p15:guide id="3" pos="14846">
          <p15:clr>
            <a:srgbClr val="F26B43"/>
          </p15:clr>
        </p15:guide>
        <p15:guide id="5" orient="horz" pos="8130">
          <p15:clr>
            <a:srgbClr val="F26B43"/>
          </p15:clr>
        </p15:guide>
        <p15:guide id="6" pos="7679">
          <p15:clr>
            <a:srgbClr val="F26B43"/>
          </p15:clr>
        </p15:guide>
        <p15:guide id="7" pos="4686">
          <p15:clr>
            <a:srgbClr val="F26B43"/>
          </p15:clr>
        </p15:guide>
        <p15:guide id="8" pos="4300">
          <p15:clr>
            <a:srgbClr val="F26B43"/>
          </p15:clr>
        </p15:guide>
        <p15:guide id="9" orient="horz" pos="4320">
          <p15:clr>
            <a:srgbClr val="F26B43"/>
          </p15:clr>
        </p15:guide>
        <p15:guide id="10" orient="horz" pos="794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95531C17-F4AD-B713-E4C6-AF4F17C4B2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5" y="429"/>
            <a:ext cx="12190271" cy="6857143"/>
          </a:xfrm>
          <a:prstGeom prst="rect">
            <a:avLst/>
          </a:prstGeom>
        </p:spPr>
      </p:pic>
      <p:sp>
        <p:nvSpPr>
          <p:cNvPr id="3" name="Espace réservé du titre 1">
            <a:extLst>
              <a:ext uri="{FF2B5EF4-FFF2-40B4-BE49-F238E27FC236}">
                <a16:creationId xmlns:a16="http://schemas.microsoft.com/office/drawing/2014/main" id="{EE766538-FC6B-0E16-E65F-C11AE83B887B}"/>
              </a:ext>
            </a:extLst>
          </p:cNvPr>
          <p:cNvSpPr>
            <a:spLocks noGrp="1"/>
          </p:cNvSpPr>
          <p:nvPr>
            <p:ph type="title"/>
          </p:nvPr>
        </p:nvSpPr>
        <p:spPr>
          <a:xfrm>
            <a:off x="838200" y="101269"/>
            <a:ext cx="10515600" cy="1326091"/>
          </a:xfrm>
          <a:prstGeom prst="rect">
            <a:avLst/>
          </a:prstGeom>
        </p:spPr>
        <p:txBody>
          <a:bodyPr vert="horz" lIns="91440" tIns="45720" rIns="91440" bIns="45720" rtlCol="0" anchor="ctr">
            <a:normAutofit/>
          </a:bodyPr>
          <a:lstStyle/>
          <a:p>
            <a:r>
              <a:rPr lang="fr-FR" dirty="0"/>
              <a:t>Modifiez le style du titre</a:t>
            </a:r>
          </a:p>
        </p:txBody>
      </p:sp>
      <p:sp>
        <p:nvSpPr>
          <p:cNvPr id="4" name="Espace réservé du texte 2">
            <a:extLst>
              <a:ext uri="{FF2B5EF4-FFF2-40B4-BE49-F238E27FC236}">
                <a16:creationId xmlns:a16="http://schemas.microsoft.com/office/drawing/2014/main" id="{202A39FC-BC71-76B9-D7CD-B52C0A3CC9BA}"/>
              </a:ext>
            </a:extLst>
          </p:cNvPr>
          <p:cNvSpPr>
            <a:spLocks noGrp="1"/>
          </p:cNvSpPr>
          <p:nvPr>
            <p:ph type="body" idx="1"/>
          </p:nvPr>
        </p:nvSpPr>
        <p:spPr>
          <a:xfrm>
            <a:off x="838200" y="1825625"/>
            <a:ext cx="10515600" cy="4351867"/>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04667113"/>
      </p:ext>
    </p:extLst>
  </p:cSld>
  <p:clrMap bg1="lt1" tx1="dk1" bg2="lt2" tx2="dk2" accent1="accent1" accent2="accent2" accent3="accent3" accent4="accent4" accent5="accent5" accent6="accent6" hlink="hlink" folHlink="folHlink"/>
  <p:sldLayoutIdLst>
    <p:sldLayoutId id="2147483726" r:id="rId1"/>
  </p:sldLayoutIdLst>
  <p:txStyles>
    <p:titleStyle>
      <a:lvl1pPr algn="l" defTabSz="609630" rtl="0" eaLnBrk="1" latinLnBrk="0" hangingPunct="1">
        <a:lnSpc>
          <a:spcPct val="90000"/>
        </a:lnSpc>
        <a:spcBef>
          <a:spcPct val="0"/>
        </a:spcBef>
        <a:buNone/>
        <a:defRPr sz="2933" kern="1200">
          <a:solidFill>
            <a:srgbClr val="1180C1"/>
          </a:solidFill>
          <a:latin typeface="Mont Bold" panose="020B0604020202020204" charset="0"/>
          <a:ea typeface="+mj-ea"/>
          <a:cs typeface="+mj-cs"/>
        </a:defRPr>
      </a:lvl1pPr>
    </p:titleStyle>
    <p:bodyStyle>
      <a:lvl1pPr marL="152408" indent="-152408" algn="l" defTabSz="609630" rtl="0" eaLnBrk="1" latinLnBrk="0" hangingPunct="1">
        <a:lnSpc>
          <a:spcPct val="90000"/>
        </a:lnSpc>
        <a:spcBef>
          <a:spcPts val="667"/>
        </a:spcBef>
        <a:buFont typeface="Arial" panose="020B0604020202020204" pitchFamily="34" charset="0"/>
        <a:buChar char="•"/>
        <a:defRPr sz="1867" kern="1200">
          <a:solidFill>
            <a:srgbClr val="1180C1"/>
          </a:solidFill>
          <a:latin typeface="Calibri" panose="020F0502020204030204" pitchFamily="34" charset="0"/>
          <a:ea typeface="Calibri" panose="020F0502020204030204" pitchFamily="34" charset="0"/>
          <a:cs typeface="Calibri" panose="020F0502020204030204" pitchFamily="34" charset="0"/>
        </a:defRPr>
      </a:lvl1pPr>
      <a:lvl2pPr marL="457223" indent="-152408" algn="l" defTabSz="609630" rtl="0" eaLnBrk="1" latinLnBrk="0" hangingPunct="1">
        <a:lnSpc>
          <a:spcPct val="90000"/>
        </a:lnSpc>
        <a:spcBef>
          <a:spcPts val="333"/>
        </a:spcBef>
        <a:buFont typeface="Arial" panose="020B0604020202020204" pitchFamily="34" charset="0"/>
        <a:buChar char="•"/>
        <a:defRPr sz="1600" kern="1200">
          <a:solidFill>
            <a:srgbClr val="1180C1"/>
          </a:solidFill>
          <a:latin typeface="Calibri" panose="020F0502020204030204" pitchFamily="34" charset="0"/>
          <a:ea typeface="Calibri" panose="020F0502020204030204" pitchFamily="34" charset="0"/>
          <a:cs typeface="Calibri" panose="020F0502020204030204" pitchFamily="34" charset="0"/>
        </a:defRPr>
      </a:lvl2pPr>
      <a:lvl3pPr marL="762038" indent="-152408" algn="l" defTabSz="609630" rtl="0" eaLnBrk="1" latinLnBrk="0" hangingPunct="1">
        <a:lnSpc>
          <a:spcPct val="90000"/>
        </a:lnSpc>
        <a:spcBef>
          <a:spcPts val="333"/>
        </a:spcBef>
        <a:buFont typeface="Arial" panose="020B0604020202020204" pitchFamily="34" charset="0"/>
        <a:buChar char="•"/>
        <a:defRPr sz="1333" kern="1200">
          <a:solidFill>
            <a:srgbClr val="1180C1"/>
          </a:solidFill>
          <a:latin typeface="Calibri" panose="020F0502020204030204" pitchFamily="34" charset="0"/>
          <a:ea typeface="Calibri" panose="020F0502020204030204" pitchFamily="34" charset="0"/>
          <a:cs typeface="Calibri" panose="020F0502020204030204" pitchFamily="34" charset="0"/>
        </a:defRPr>
      </a:lvl3pPr>
      <a:lvl4pPr marL="1066853" indent="-152408" algn="l" defTabSz="609630" rtl="0" eaLnBrk="1" latinLnBrk="0" hangingPunct="1">
        <a:lnSpc>
          <a:spcPct val="90000"/>
        </a:lnSpc>
        <a:spcBef>
          <a:spcPts val="333"/>
        </a:spcBef>
        <a:buFont typeface="Arial" panose="020B0604020202020204" pitchFamily="34" charset="0"/>
        <a:buChar char="•"/>
        <a:defRPr sz="1200" kern="1200">
          <a:solidFill>
            <a:srgbClr val="1180C1"/>
          </a:solidFill>
          <a:latin typeface="Calibri" panose="020F0502020204030204" pitchFamily="34" charset="0"/>
          <a:ea typeface="Calibri" panose="020F0502020204030204" pitchFamily="34" charset="0"/>
          <a:cs typeface="Calibri" panose="020F0502020204030204" pitchFamily="34" charset="0"/>
        </a:defRPr>
      </a:lvl4pPr>
      <a:lvl5pPr marL="1371669" indent="-152408" algn="l" defTabSz="609630" rtl="0" eaLnBrk="1" latinLnBrk="0" hangingPunct="1">
        <a:lnSpc>
          <a:spcPct val="90000"/>
        </a:lnSpc>
        <a:spcBef>
          <a:spcPts val="333"/>
        </a:spcBef>
        <a:buFont typeface="Arial" panose="020B0604020202020204" pitchFamily="34" charset="0"/>
        <a:buChar char="•"/>
        <a:defRPr sz="1200" kern="1200">
          <a:solidFill>
            <a:srgbClr val="1180C1"/>
          </a:solidFill>
          <a:latin typeface="Calibri" panose="020F0502020204030204" pitchFamily="34" charset="0"/>
          <a:ea typeface="Calibri" panose="020F0502020204030204" pitchFamily="34" charset="0"/>
          <a:cs typeface="Calibri" panose="020F0502020204030204" pitchFamily="34" charset="0"/>
        </a:defRPr>
      </a:lvl5pPr>
      <a:lvl6pPr marL="1676484" indent="-152408" algn="l" defTabSz="609630" rtl="0" eaLnBrk="1" latinLnBrk="0" hangingPunct="1">
        <a:lnSpc>
          <a:spcPct val="90000"/>
        </a:lnSpc>
        <a:spcBef>
          <a:spcPts val="333"/>
        </a:spcBef>
        <a:buFont typeface="Arial" panose="020B0604020202020204" pitchFamily="34" charset="0"/>
        <a:buChar char="•"/>
        <a:defRPr sz="1200" kern="1200">
          <a:solidFill>
            <a:schemeClr val="tx1"/>
          </a:solidFill>
          <a:latin typeface="+mn-lt"/>
          <a:ea typeface="+mn-ea"/>
          <a:cs typeface="+mn-cs"/>
        </a:defRPr>
      </a:lvl6pPr>
      <a:lvl7pPr marL="1981299" indent="-152408" algn="l" defTabSz="609630" rtl="0" eaLnBrk="1" latinLnBrk="0" hangingPunct="1">
        <a:lnSpc>
          <a:spcPct val="90000"/>
        </a:lnSpc>
        <a:spcBef>
          <a:spcPts val="333"/>
        </a:spcBef>
        <a:buFont typeface="Arial" panose="020B0604020202020204" pitchFamily="34" charset="0"/>
        <a:buChar char="•"/>
        <a:defRPr sz="1200" kern="1200">
          <a:solidFill>
            <a:schemeClr val="tx1"/>
          </a:solidFill>
          <a:latin typeface="+mn-lt"/>
          <a:ea typeface="+mn-ea"/>
          <a:cs typeface="+mn-cs"/>
        </a:defRPr>
      </a:lvl7pPr>
      <a:lvl8pPr marL="2286114" indent="-152408" algn="l" defTabSz="609630" rtl="0" eaLnBrk="1" latinLnBrk="0" hangingPunct="1">
        <a:lnSpc>
          <a:spcPct val="90000"/>
        </a:lnSpc>
        <a:spcBef>
          <a:spcPts val="333"/>
        </a:spcBef>
        <a:buFont typeface="Arial" panose="020B0604020202020204" pitchFamily="34" charset="0"/>
        <a:buChar char="•"/>
        <a:defRPr sz="1200" kern="1200">
          <a:solidFill>
            <a:schemeClr val="tx1"/>
          </a:solidFill>
          <a:latin typeface="+mn-lt"/>
          <a:ea typeface="+mn-ea"/>
          <a:cs typeface="+mn-cs"/>
        </a:defRPr>
      </a:lvl8pPr>
      <a:lvl9pPr marL="2590930" indent="-152408" algn="l" defTabSz="609630" rtl="0" eaLnBrk="1" latinLnBrk="0" hangingPunct="1">
        <a:lnSpc>
          <a:spcPct val="90000"/>
        </a:lnSpc>
        <a:spcBef>
          <a:spcPts val="333"/>
        </a:spcBef>
        <a:buFont typeface="Arial" panose="020B0604020202020204" pitchFamily="34" charset="0"/>
        <a:buChar char="•"/>
        <a:defRPr sz="1200" kern="1200">
          <a:solidFill>
            <a:schemeClr val="tx1"/>
          </a:solidFill>
          <a:latin typeface="+mn-lt"/>
          <a:ea typeface="+mn-ea"/>
          <a:cs typeface="+mn-cs"/>
        </a:defRPr>
      </a:lvl9pPr>
    </p:bodyStyle>
    <p:otherStyle>
      <a:defPPr>
        <a:defRPr lang="fr-FR"/>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1"/>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8"/>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10/3/25</a:t>
            </a:fld>
            <a:endParaRPr lang="en-US"/>
          </a:p>
        </p:txBody>
      </p:sp>
      <p:sp>
        <p:nvSpPr>
          <p:cNvPr id="5" name="Footer Placeholder 4"/>
          <p:cNvSpPr>
            <a:spLocks noGrp="1"/>
          </p:cNvSpPr>
          <p:nvPr>
            <p:ph type="ftr" sz="quarter" idx="3"/>
          </p:nvPr>
        </p:nvSpPr>
        <p:spPr>
          <a:xfrm>
            <a:off x="2082800" y="4237568"/>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8"/>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‹N°›</a:t>
            </a:fld>
            <a:endParaRPr lang="en-US"/>
          </a:p>
        </p:txBody>
      </p:sp>
    </p:spTree>
    <p:extLst>
      <p:ext uri="{BB962C8B-B14F-4D97-AF65-F5344CB8AC3E}">
        <p14:creationId xmlns:p14="http://schemas.microsoft.com/office/powerpoint/2010/main" val="2986790130"/>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Lst>
  <p:txStyles>
    <p:titleStyle>
      <a:lvl1pPr algn="ctr" defTabSz="609660" rtl="0" eaLnBrk="1" latinLnBrk="0" hangingPunct="1">
        <a:spcBef>
          <a:spcPct val="0"/>
        </a:spcBef>
        <a:buNone/>
        <a:defRPr sz="2933" kern="1200">
          <a:solidFill>
            <a:schemeClr val="tx1"/>
          </a:solidFill>
          <a:latin typeface="+mj-lt"/>
          <a:ea typeface="+mj-ea"/>
          <a:cs typeface="+mj-cs"/>
        </a:defRPr>
      </a:lvl1pPr>
    </p:titleStyle>
    <p:bodyStyle>
      <a:lvl1pPr marL="228623" indent="-228623" algn="l" defTabSz="60966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50" indent="-190520" algn="l" defTabSz="60966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76" indent="-152416" algn="l" defTabSz="60966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907" indent="-152416" algn="l" defTabSz="60966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738" indent="-152416" algn="l" defTabSz="60966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568" indent="-152416" algn="l" defTabSz="60966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398" indent="-152416" algn="l" defTabSz="60966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228" indent="-152416" algn="l" defTabSz="60966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1060" indent="-152416" algn="l" defTabSz="60966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60" rtl="0" eaLnBrk="1" latinLnBrk="0" hangingPunct="1">
        <a:defRPr sz="1200" kern="1200">
          <a:solidFill>
            <a:schemeClr val="tx1"/>
          </a:solidFill>
          <a:latin typeface="+mn-lt"/>
          <a:ea typeface="+mn-ea"/>
          <a:cs typeface="+mn-cs"/>
        </a:defRPr>
      </a:lvl1pPr>
      <a:lvl2pPr marL="304831" algn="l" defTabSz="609660" rtl="0" eaLnBrk="1" latinLnBrk="0" hangingPunct="1">
        <a:defRPr sz="1200" kern="1200">
          <a:solidFill>
            <a:schemeClr val="tx1"/>
          </a:solidFill>
          <a:latin typeface="+mn-lt"/>
          <a:ea typeface="+mn-ea"/>
          <a:cs typeface="+mn-cs"/>
        </a:defRPr>
      </a:lvl2pPr>
      <a:lvl3pPr marL="609660" algn="l" defTabSz="609660" rtl="0" eaLnBrk="1" latinLnBrk="0" hangingPunct="1">
        <a:defRPr sz="1200" kern="1200">
          <a:solidFill>
            <a:schemeClr val="tx1"/>
          </a:solidFill>
          <a:latin typeface="+mn-lt"/>
          <a:ea typeface="+mn-ea"/>
          <a:cs typeface="+mn-cs"/>
        </a:defRPr>
      </a:lvl3pPr>
      <a:lvl4pPr marL="914492" algn="l" defTabSz="609660" rtl="0" eaLnBrk="1" latinLnBrk="0" hangingPunct="1">
        <a:defRPr sz="1200" kern="1200">
          <a:solidFill>
            <a:schemeClr val="tx1"/>
          </a:solidFill>
          <a:latin typeface="+mn-lt"/>
          <a:ea typeface="+mn-ea"/>
          <a:cs typeface="+mn-cs"/>
        </a:defRPr>
      </a:lvl4pPr>
      <a:lvl5pPr marL="1219322" algn="l" defTabSz="609660" rtl="0" eaLnBrk="1" latinLnBrk="0" hangingPunct="1">
        <a:defRPr sz="1200" kern="1200">
          <a:solidFill>
            <a:schemeClr val="tx1"/>
          </a:solidFill>
          <a:latin typeface="+mn-lt"/>
          <a:ea typeface="+mn-ea"/>
          <a:cs typeface="+mn-cs"/>
        </a:defRPr>
      </a:lvl5pPr>
      <a:lvl6pPr marL="1524152" algn="l" defTabSz="609660" rtl="0" eaLnBrk="1" latinLnBrk="0" hangingPunct="1">
        <a:defRPr sz="1200" kern="1200">
          <a:solidFill>
            <a:schemeClr val="tx1"/>
          </a:solidFill>
          <a:latin typeface="+mn-lt"/>
          <a:ea typeface="+mn-ea"/>
          <a:cs typeface="+mn-cs"/>
        </a:defRPr>
      </a:lvl6pPr>
      <a:lvl7pPr marL="1828983" algn="l" defTabSz="609660" rtl="0" eaLnBrk="1" latinLnBrk="0" hangingPunct="1">
        <a:defRPr sz="1200" kern="1200">
          <a:solidFill>
            <a:schemeClr val="tx1"/>
          </a:solidFill>
          <a:latin typeface="+mn-lt"/>
          <a:ea typeface="+mn-ea"/>
          <a:cs typeface="+mn-cs"/>
        </a:defRPr>
      </a:lvl7pPr>
      <a:lvl8pPr marL="2133814" algn="l" defTabSz="609660" rtl="0" eaLnBrk="1" latinLnBrk="0" hangingPunct="1">
        <a:defRPr sz="1200" kern="1200">
          <a:solidFill>
            <a:schemeClr val="tx1"/>
          </a:solidFill>
          <a:latin typeface="+mn-lt"/>
          <a:ea typeface="+mn-ea"/>
          <a:cs typeface="+mn-cs"/>
        </a:defRPr>
      </a:lvl8pPr>
      <a:lvl9pPr marL="2438644" algn="l" defTabSz="60966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13.xml"/><Relationship Id="rId5" Type="http://schemas.openxmlformats.org/officeDocument/2006/relationships/image" Target="../media/image29.jpeg"/><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35.jpe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hyperlink" Target="mailto:ami_iberdrola@polemer-ba.com" TargetMode="External"/><Relationship Id="rId3" Type="http://schemas.openxmlformats.org/officeDocument/2006/relationships/diagramLayout" Target="../diagrams/layout1.xml"/><Relationship Id="rId7" Type="http://schemas.openxmlformats.org/officeDocument/2006/relationships/hyperlink" Target="https://www.pole-mer-bretagne-atlantique.com/opportunites-app-ami/securite-surveillance-maritime-des-parcs-eoliens-en-mer" TargetMode="Externa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5.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5.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37.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sv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svg"/></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mi iberdrola webinaire">
            <a:extLst>
              <a:ext uri="{FF2B5EF4-FFF2-40B4-BE49-F238E27FC236}">
                <a16:creationId xmlns:a16="http://schemas.microsoft.com/office/drawing/2014/main" id="{17C25D1B-5B07-57A5-D26F-833D0513E7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15043"/>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lelogram 7">
            <a:extLst>
              <a:ext uri="{FF2B5EF4-FFF2-40B4-BE49-F238E27FC236}">
                <a16:creationId xmlns:a16="http://schemas.microsoft.com/office/drawing/2014/main" id="{12507FF0-1606-A634-D398-9B2CC3D579C8}"/>
              </a:ext>
            </a:extLst>
          </p:cNvPr>
          <p:cNvSpPr/>
          <p:nvPr/>
        </p:nvSpPr>
        <p:spPr>
          <a:xfrm>
            <a:off x="400694" y="7790"/>
            <a:ext cx="11576541" cy="739737"/>
          </a:xfrm>
          <a:prstGeom prst="parallelogram">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a:p>
        </p:txBody>
      </p:sp>
      <p:sp>
        <p:nvSpPr>
          <p:cNvPr id="9" name="Marcador de texto 10">
            <a:extLst>
              <a:ext uri="{FF2B5EF4-FFF2-40B4-BE49-F238E27FC236}">
                <a16:creationId xmlns:a16="http://schemas.microsoft.com/office/drawing/2014/main" id="{9387FC97-51CB-139B-BEF8-F39548405585}"/>
              </a:ext>
            </a:extLst>
          </p:cNvPr>
          <p:cNvSpPr txBox="1">
            <a:spLocks/>
          </p:cNvSpPr>
          <p:nvPr/>
        </p:nvSpPr>
        <p:spPr>
          <a:xfrm>
            <a:off x="2880606" y="141355"/>
            <a:ext cx="6964149" cy="519906"/>
          </a:xfrm>
          <a:prstGeom prst="rect">
            <a:avLst/>
          </a:prstGeom>
        </p:spPr>
        <p:txBody>
          <a:bodyPr vert="horz" lIns="91440" tIns="45720" rIns="91440" bIns="45720" rtlCol="0">
            <a:noAutofit/>
          </a:bodyPr>
          <a:lstStyle>
            <a:defPPr>
              <a:defRPr lang="fr-FR"/>
            </a:defPPr>
            <a:lvl1pPr indent="0">
              <a:lnSpc>
                <a:spcPct val="90000"/>
              </a:lnSpc>
              <a:spcBef>
                <a:spcPts val="1000"/>
              </a:spcBef>
              <a:buFont typeface="Arial" panose="020B0604020202020204" pitchFamily="34" charset="0"/>
              <a:buNone/>
              <a:defRPr sz="3200" b="1">
                <a:solidFill>
                  <a:schemeClr val="bg1">
                    <a:lumMod val="95000"/>
                  </a:schemeClr>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001" dirty="0"/>
              <a:t>C</a:t>
            </a:r>
            <a:r>
              <a:rPr lang="fr-FR" dirty="0" err="1"/>
              <a:t>adre</a:t>
            </a:r>
            <a:r>
              <a:rPr lang="fr-FR" dirty="0"/>
              <a:t> </a:t>
            </a:r>
            <a:r>
              <a:rPr lang="en-001" dirty="0"/>
              <a:t>de l’AMI – </a:t>
            </a:r>
            <a:r>
              <a:rPr lang="fr-FR" dirty="0"/>
              <a:t>Programme </a:t>
            </a:r>
            <a:r>
              <a:rPr lang="en-001" dirty="0"/>
              <a:t>IBReizh</a:t>
            </a:r>
            <a:endParaRPr lang="en-US" dirty="0"/>
          </a:p>
        </p:txBody>
      </p:sp>
      <p:sp>
        <p:nvSpPr>
          <p:cNvPr id="10" name="Title 1">
            <a:extLst>
              <a:ext uri="{FF2B5EF4-FFF2-40B4-BE49-F238E27FC236}">
                <a16:creationId xmlns:a16="http://schemas.microsoft.com/office/drawing/2014/main" id="{C4642896-57D1-2F99-E0ED-3F381567E2CB}"/>
              </a:ext>
            </a:extLst>
          </p:cNvPr>
          <p:cNvSpPr txBox="1">
            <a:spLocks/>
          </p:cNvSpPr>
          <p:nvPr/>
        </p:nvSpPr>
        <p:spPr>
          <a:xfrm>
            <a:off x="516718" y="1026202"/>
            <a:ext cx="7218054" cy="555898"/>
          </a:xfrm>
          <a:prstGeom prst="rect">
            <a:avLst/>
          </a:prstGeom>
        </p:spPr>
        <p:txBody>
          <a:bodyPr anchor="b">
            <a:noAutofit/>
          </a:bodyPr>
          <a:lstStyle>
            <a:lvl1pPr algn="l" defTabSz="914400" rtl="0" eaLnBrk="1" latinLnBrk="0" hangingPunct="1">
              <a:lnSpc>
                <a:spcPct val="90000"/>
              </a:lnSpc>
              <a:spcBef>
                <a:spcPct val="0"/>
              </a:spcBef>
              <a:buNone/>
              <a:defRPr sz="3300" kern="1200" cap="all" baseline="0">
                <a:solidFill>
                  <a:srgbClr val="92D050"/>
                </a:solidFill>
                <a:latin typeface="Gudea"/>
                <a:ea typeface="+mj-ea"/>
                <a:cs typeface="+mj-cs"/>
              </a:defRPr>
            </a:lvl1pPr>
          </a:lstStyle>
          <a:p>
            <a:pPr algn="r" fontAlgn="auto">
              <a:spcAft>
                <a:spcPts val="0"/>
              </a:spcAft>
              <a:defRPr/>
            </a:pPr>
            <a:r>
              <a:rPr lang="fr-FR" sz="2400" b="1" dirty="0">
                <a:solidFill>
                  <a:srgbClr val="00B050"/>
                </a:solidFill>
              </a:rPr>
              <a:t>Plan de développement ECONOMIQUE territorial</a:t>
            </a:r>
          </a:p>
        </p:txBody>
      </p:sp>
      <p:sp>
        <p:nvSpPr>
          <p:cNvPr id="11" name="ZoneTexte 10">
            <a:extLst>
              <a:ext uri="{FF2B5EF4-FFF2-40B4-BE49-F238E27FC236}">
                <a16:creationId xmlns:a16="http://schemas.microsoft.com/office/drawing/2014/main" id="{B5A346F2-F11E-188C-40EF-F139838BE1C9}"/>
              </a:ext>
            </a:extLst>
          </p:cNvPr>
          <p:cNvSpPr txBox="1"/>
          <p:nvPr/>
        </p:nvSpPr>
        <p:spPr>
          <a:xfrm>
            <a:off x="516718" y="1890772"/>
            <a:ext cx="8512066" cy="375921"/>
          </a:xfrm>
          <a:prstGeom prst="rect">
            <a:avLst/>
          </a:prstGeom>
          <a:solidFill>
            <a:srgbClr val="00B050"/>
          </a:solidFill>
        </p:spPr>
        <p:txBody>
          <a:bodyPr wrap="square">
            <a:spAutoFit/>
          </a:bodyPr>
          <a:lstStyle/>
          <a:p>
            <a:pPr algn="just" eaLnBrk="1" hangingPunct="1">
              <a:lnSpc>
                <a:spcPct val="107000"/>
              </a:lnSpc>
              <a:spcBef>
                <a:spcPct val="0"/>
              </a:spcBef>
              <a:buFontTx/>
              <a:buNone/>
            </a:pPr>
            <a:r>
              <a:rPr lang="fr-FR" altLang="fr-FR" sz="1800" b="1" dirty="0">
                <a:solidFill>
                  <a:schemeClr val="bg1"/>
                </a:solidFill>
                <a:latin typeface="Montserrat" pitchFamily="2" charset="77"/>
                <a:cs typeface="Calibri" panose="020F0502020204030204" pitchFamily="34" charset="0"/>
              </a:rPr>
              <a:t>Contribuer et soutenir des projets opérationnels de développement</a:t>
            </a:r>
            <a:endParaRPr lang="fr-FR" altLang="fr-FR" sz="1800" b="1" dirty="0">
              <a:solidFill>
                <a:schemeClr val="bg1"/>
              </a:solidFill>
              <a:latin typeface="Montserrat" pitchFamily="2" charset="77"/>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3A4DE7B3-B5EE-FD7E-453B-3F978A7CB865}"/>
              </a:ext>
            </a:extLst>
          </p:cNvPr>
          <p:cNvSpPr txBox="1"/>
          <p:nvPr/>
        </p:nvSpPr>
        <p:spPr>
          <a:xfrm>
            <a:off x="400696" y="2400704"/>
            <a:ext cx="11124764" cy="3400931"/>
          </a:xfrm>
          <a:prstGeom prst="rect">
            <a:avLst/>
          </a:prstGeom>
          <a:noFill/>
        </p:spPr>
        <p:txBody>
          <a:bodyPr wrap="square" lIns="91440" tIns="45720" rIns="91440" bIns="45720" anchor="t">
            <a:spAutoFit/>
          </a:bodyPr>
          <a:lstStyle/>
          <a:p>
            <a:pPr marL="285750" indent="-285750" algn="just">
              <a:spcAft>
                <a:spcPts val="600"/>
              </a:spcAft>
              <a:buFontTx/>
              <a:buChar char="-"/>
            </a:pPr>
            <a:r>
              <a:rPr lang="fr-FR" dirty="0">
                <a:solidFill>
                  <a:srgbClr val="1F3864"/>
                </a:solidFill>
                <a:ea typeface="Calibri" panose="020F0502020204030204" pitchFamily="34" charset="0"/>
                <a:cs typeface="Arial"/>
              </a:rPr>
              <a:t>N</a:t>
            </a:r>
            <a:r>
              <a:rPr lang="en-001" dirty="0">
                <a:solidFill>
                  <a:srgbClr val="1F3864"/>
                </a:solidFill>
                <a:ea typeface="Calibri" panose="020F0502020204030204" pitchFamily="34" charset="0"/>
                <a:cs typeface="Arial"/>
              </a:rPr>
              <a:t>ovembre 2022 </a:t>
            </a:r>
            <a:r>
              <a:rPr lang="fr-FR" dirty="0">
                <a:solidFill>
                  <a:srgbClr val="1F3864"/>
                </a:solidFill>
                <a:ea typeface="Calibri" panose="020F0502020204030204" pitchFamily="34" charset="0"/>
                <a:cs typeface="Arial"/>
              </a:rPr>
              <a:t>: signature d’une convention de partenariat entre </a:t>
            </a:r>
            <a:r>
              <a:rPr lang="en-001" dirty="0">
                <a:solidFill>
                  <a:srgbClr val="1F3864"/>
                </a:solidFill>
                <a:ea typeface="Calibri" panose="020F0502020204030204" pitchFamily="34" charset="0"/>
                <a:cs typeface="Arial"/>
              </a:rPr>
              <a:t>Ailes Marines </a:t>
            </a:r>
            <a:r>
              <a:rPr lang="fr-FR" dirty="0">
                <a:solidFill>
                  <a:srgbClr val="1F3864"/>
                </a:solidFill>
                <a:ea typeface="Calibri" panose="020F0502020204030204" pitchFamily="34" charset="0"/>
                <a:cs typeface="Arial"/>
              </a:rPr>
              <a:t>et </a:t>
            </a:r>
            <a:r>
              <a:rPr lang="en-001" dirty="0">
                <a:solidFill>
                  <a:srgbClr val="1F3864"/>
                </a:solidFill>
                <a:ea typeface="Calibri" panose="020F0502020204030204" pitchFamily="34" charset="0"/>
                <a:cs typeface="Arial"/>
              </a:rPr>
              <a:t>la Région Bretagne </a:t>
            </a:r>
            <a:r>
              <a:rPr lang="fr-FR" dirty="0">
                <a:solidFill>
                  <a:srgbClr val="1F3864"/>
                </a:solidFill>
                <a:ea typeface="Calibri" panose="020F0502020204030204" pitchFamily="34" charset="0"/>
                <a:cs typeface="Arial"/>
              </a:rPr>
              <a:t>pour la mise en œuvre du</a:t>
            </a:r>
            <a:r>
              <a:rPr lang="en-001" dirty="0">
                <a:solidFill>
                  <a:srgbClr val="1F3864"/>
                </a:solidFill>
                <a:ea typeface="Calibri" panose="020F0502020204030204" pitchFamily="34" charset="0"/>
                <a:cs typeface="Arial"/>
              </a:rPr>
              <a:t> </a:t>
            </a:r>
            <a:r>
              <a:rPr lang="en-001" b="1" dirty="0">
                <a:solidFill>
                  <a:srgbClr val="1F3864"/>
                </a:solidFill>
                <a:ea typeface="Calibri" panose="020F0502020204030204" pitchFamily="34" charset="0"/>
                <a:cs typeface="Arial"/>
              </a:rPr>
              <a:t>programme de développement économique territorial IBReizh</a:t>
            </a:r>
            <a:r>
              <a:rPr lang="fr-FR" b="1" dirty="0">
                <a:solidFill>
                  <a:srgbClr val="1F3864"/>
                </a:solidFill>
                <a:ea typeface="Calibri" panose="020F0502020204030204" pitchFamily="34" charset="0"/>
                <a:cs typeface="Arial"/>
              </a:rPr>
              <a:t>.</a:t>
            </a:r>
          </a:p>
          <a:p>
            <a:pPr algn="just">
              <a:spcAft>
                <a:spcPts val="600"/>
              </a:spcAft>
            </a:pPr>
            <a:endParaRPr lang="fr-FR" dirty="0">
              <a:ea typeface="Times New Roman" panose="02020603050405020304" pitchFamily="18" charset="0"/>
              <a:cs typeface="Arial" panose="020B0604020202020204" pitchFamily="34" charset="0"/>
            </a:endParaRPr>
          </a:p>
          <a:p>
            <a:pPr marL="342900" lvl="0" indent="-342900" algn="just">
              <a:spcAft>
                <a:spcPts val="600"/>
              </a:spcAft>
              <a:buFont typeface="Georgia" panose="02040502050405020303" pitchFamily="18" charset="0"/>
              <a:buChar char="-"/>
            </a:pPr>
            <a:r>
              <a:rPr lang="fr-FR" dirty="0">
                <a:solidFill>
                  <a:srgbClr val="1F3864"/>
                </a:solidFill>
                <a:ea typeface="Times New Roman" panose="02020603050405020304" pitchFamily="18" charset="0"/>
                <a:cs typeface="Arial"/>
              </a:rPr>
              <a:t>Prioriser</a:t>
            </a:r>
            <a:r>
              <a:rPr lang="fr-FR" dirty="0">
                <a:solidFill>
                  <a:srgbClr val="1F3864"/>
                </a:solidFill>
                <a:effectLst/>
                <a:ea typeface="Times New Roman" panose="02020603050405020304" pitchFamily="18" charset="0"/>
                <a:cs typeface="Arial"/>
              </a:rPr>
              <a:t> des actions relevant d’une </a:t>
            </a:r>
            <a:r>
              <a:rPr lang="fr-FR" b="1" dirty="0">
                <a:solidFill>
                  <a:srgbClr val="1F3864"/>
                </a:solidFill>
                <a:effectLst/>
                <a:ea typeface="Times New Roman" panose="02020603050405020304" pitchFamily="18" charset="0"/>
                <a:cs typeface="Arial"/>
              </a:rPr>
              <a:t>dynamique de développement économique territorial.</a:t>
            </a:r>
          </a:p>
          <a:p>
            <a:pPr lvl="0" algn="just">
              <a:spcAft>
                <a:spcPts val="600"/>
              </a:spcAft>
            </a:pPr>
            <a:endParaRPr lang="fr-FR" dirty="0">
              <a:solidFill>
                <a:srgbClr val="1F3864"/>
              </a:solidFill>
              <a:effectLst/>
              <a:ea typeface="Times New Roman" panose="02020603050405020304" pitchFamily="18" charset="0"/>
              <a:cs typeface="Arial" panose="020B0604020202020204" pitchFamily="34" charset="0"/>
            </a:endParaRPr>
          </a:p>
          <a:p>
            <a:pPr marL="342900" lvl="0" indent="-342900" algn="just">
              <a:spcAft>
                <a:spcPts val="600"/>
              </a:spcAft>
              <a:buFont typeface="Georgia" panose="02040502050405020303" pitchFamily="18" charset="0"/>
              <a:buChar char="-"/>
            </a:pPr>
            <a:r>
              <a:rPr lang="fr-FR" dirty="0">
                <a:solidFill>
                  <a:srgbClr val="1F3864"/>
                </a:solidFill>
                <a:ea typeface="Times New Roman" panose="02020603050405020304" pitchFamily="18" charset="0"/>
                <a:cs typeface="Arial"/>
              </a:rPr>
              <a:t>Avoir</a:t>
            </a:r>
            <a:r>
              <a:rPr lang="fr-FR" dirty="0">
                <a:solidFill>
                  <a:srgbClr val="1F3864"/>
                </a:solidFill>
                <a:effectLst/>
                <a:ea typeface="Times New Roman" panose="02020603050405020304" pitchFamily="18" charset="0"/>
                <a:cs typeface="Arial"/>
              </a:rPr>
              <a:t> un effet « levier » mesurable sur les projets : les </a:t>
            </a:r>
            <a:r>
              <a:rPr lang="fr-FR" b="1" dirty="0">
                <a:solidFill>
                  <a:srgbClr val="1F3864"/>
                </a:solidFill>
                <a:effectLst/>
                <a:ea typeface="Times New Roman" panose="02020603050405020304" pitchFamily="18" charset="0"/>
                <a:cs typeface="Arial"/>
              </a:rPr>
              <a:t>co-financements seront privilégiés</a:t>
            </a:r>
            <a:r>
              <a:rPr lang="fr-FR" dirty="0">
                <a:solidFill>
                  <a:srgbClr val="1F3864"/>
                </a:solidFill>
                <a:effectLst/>
                <a:ea typeface="Times New Roman" panose="02020603050405020304" pitchFamily="18" charset="0"/>
                <a:cs typeface="Arial"/>
              </a:rPr>
              <a:t>.</a:t>
            </a:r>
          </a:p>
          <a:p>
            <a:pPr marL="342900" lvl="0" indent="-342900" algn="just">
              <a:spcAft>
                <a:spcPts val="600"/>
              </a:spcAft>
              <a:buFont typeface="Georgia" panose="02040502050405020303" pitchFamily="18" charset="0"/>
              <a:buChar char="-"/>
            </a:pPr>
            <a:endParaRPr lang="fr-FR" dirty="0">
              <a:effectLst/>
              <a:ea typeface="Calibri" panose="020F0502020204030204" pitchFamily="34" charset="0"/>
              <a:cs typeface="Times New Roman" panose="02020603050405020304" pitchFamily="18" charset="0"/>
            </a:endParaRPr>
          </a:p>
          <a:p>
            <a:pPr marL="342900" lvl="0" indent="-342900" algn="just">
              <a:spcAft>
                <a:spcPts val="600"/>
              </a:spcAft>
              <a:buFont typeface="Georgia" panose="02040502050405020303" pitchFamily="18" charset="0"/>
              <a:buChar char="-"/>
            </a:pPr>
            <a:r>
              <a:rPr lang="fr-FR" b="1" dirty="0">
                <a:solidFill>
                  <a:srgbClr val="1F3864"/>
                </a:solidFill>
                <a:effectLst/>
                <a:ea typeface="Times New Roman" panose="02020603050405020304" pitchFamily="18" charset="0"/>
                <a:cs typeface="Arial"/>
              </a:rPr>
              <a:t>S’appuyer sur des structures existantes « têtes de réseau », </a:t>
            </a:r>
            <a:r>
              <a:rPr lang="fr-FR" dirty="0">
                <a:solidFill>
                  <a:srgbClr val="1F3864"/>
                </a:solidFill>
                <a:effectLst/>
                <a:ea typeface="Times New Roman" panose="02020603050405020304" pitchFamily="18" charset="0"/>
                <a:cs typeface="Arial"/>
              </a:rPr>
              <a:t>lesquelles servent d’interface avec les porteurs de projets et assurent l’analyse des projets, mais également l’ingénierie administrative et financière.</a:t>
            </a:r>
            <a:endParaRPr lang="en-001" dirty="0">
              <a:solidFill>
                <a:srgbClr val="1F3864"/>
              </a:solidFill>
              <a:ea typeface="Times New Roman" panose="02020603050405020304" pitchFamily="18" charset="0"/>
              <a:cs typeface="Arial"/>
            </a:endParaRPr>
          </a:p>
          <a:p>
            <a:pPr lvl="0" algn="just">
              <a:spcAft>
                <a:spcPts val="600"/>
              </a:spcAft>
            </a:pPr>
            <a:endParaRPr lang="en-001" sz="1800" dirty="0">
              <a:solidFill>
                <a:srgbClr val="1F3864"/>
              </a:solidFill>
              <a:effectLst/>
              <a:latin typeface="Arial"/>
              <a:ea typeface="Times New Roman" panose="02020603050405020304" pitchFamily="18" charset="0"/>
              <a:cs typeface="Arial"/>
            </a:endParaRPr>
          </a:p>
        </p:txBody>
      </p:sp>
    </p:spTree>
    <p:extLst>
      <p:ext uri="{BB962C8B-B14F-4D97-AF65-F5344CB8AC3E}">
        <p14:creationId xmlns:p14="http://schemas.microsoft.com/office/powerpoint/2010/main" val="14867625"/>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lelogram 7">
            <a:extLst>
              <a:ext uri="{FF2B5EF4-FFF2-40B4-BE49-F238E27FC236}">
                <a16:creationId xmlns:a16="http://schemas.microsoft.com/office/drawing/2014/main" id="{CBE5EF59-26DF-1935-310D-DF33D5A0461B}"/>
              </a:ext>
            </a:extLst>
          </p:cNvPr>
          <p:cNvSpPr/>
          <p:nvPr/>
        </p:nvSpPr>
        <p:spPr>
          <a:xfrm>
            <a:off x="400695" y="37456"/>
            <a:ext cx="11576541" cy="739737"/>
          </a:xfrm>
          <a:prstGeom prst="parallelogram">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a:p>
        </p:txBody>
      </p:sp>
      <p:sp>
        <p:nvSpPr>
          <p:cNvPr id="9" name="Marcador de texto 10">
            <a:extLst>
              <a:ext uri="{FF2B5EF4-FFF2-40B4-BE49-F238E27FC236}">
                <a16:creationId xmlns:a16="http://schemas.microsoft.com/office/drawing/2014/main" id="{6A744374-1E4D-B47C-5301-2BDAE7D7A0F8}"/>
              </a:ext>
            </a:extLst>
          </p:cNvPr>
          <p:cNvSpPr txBox="1">
            <a:spLocks/>
          </p:cNvSpPr>
          <p:nvPr/>
        </p:nvSpPr>
        <p:spPr>
          <a:xfrm>
            <a:off x="2891246" y="147371"/>
            <a:ext cx="6862353" cy="519906"/>
          </a:xfrm>
          <a:prstGeom prst="rect">
            <a:avLst/>
          </a:prstGeom>
        </p:spPr>
        <p:txBody>
          <a:bodyPr vert="horz" lIns="91440" tIns="45720" rIns="91440" bIns="45720" rtlCol="0">
            <a:noAutofit/>
          </a:bodyPr>
          <a:lstStyle>
            <a:defPPr>
              <a:defRPr lang="fr-FR"/>
            </a:defPPr>
            <a:lvl1pPr indent="0">
              <a:lnSpc>
                <a:spcPct val="90000"/>
              </a:lnSpc>
              <a:spcBef>
                <a:spcPts val="1000"/>
              </a:spcBef>
              <a:buFont typeface="Arial" panose="020B0604020202020204" pitchFamily="34" charset="0"/>
              <a:buNone/>
              <a:defRPr sz="3200" b="1">
                <a:solidFill>
                  <a:schemeClr val="bg1">
                    <a:lumMod val="95000"/>
                  </a:schemeClr>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001" dirty="0"/>
              <a:t>C</a:t>
            </a:r>
            <a:r>
              <a:rPr lang="fr-FR" dirty="0" err="1"/>
              <a:t>adre</a:t>
            </a:r>
            <a:r>
              <a:rPr lang="en-001" dirty="0"/>
              <a:t> de l’AMI – </a:t>
            </a:r>
            <a:r>
              <a:rPr lang="fr-FR" dirty="0"/>
              <a:t>Programme </a:t>
            </a:r>
            <a:r>
              <a:rPr lang="en-001" dirty="0"/>
              <a:t>IBReizh</a:t>
            </a:r>
            <a:endParaRPr lang="en-US" dirty="0"/>
          </a:p>
        </p:txBody>
      </p:sp>
      <p:sp>
        <p:nvSpPr>
          <p:cNvPr id="10" name="Title 1">
            <a:extLst>
              <a:ext uri="{FF2B5EF4-FFF2-40B4-BE49-F238E27FC236}">
                <a16:creationId xmlns:a16="http://schemas.microsoft.com/office/drawing/2014/main" id="{BC9D936D-8DE2-BA12-33C0-8172EC11216C}"/>
              </a:ext>
            </a:extLst>
          </p:cNvPr>
          <p:cNvSpPr txBox="1">
            <a:spLocks/>
          </p:cNvSpPr>
          <p:nvPr/>
        </p:nvSpPr>
        <p:spPr>
          <a:xfrm>
            <a:off x="-1644358" y="1054715"/>
            <a:ext cx="6569982" cy="555898"/>
          </a:xfrm>
          <a:prstGeom prst="rect">
            <a:avLst/>
          </a:prstGeom>
        </p:spPr>
        <p:txBody>
          <a:bodyPr anchor="b">
            <a:noAutofit/>
          </a:bodyPr>
          <a:lstStyle>
            <a:lvl1pPr algn="l" defTabSz="914400" rtl="0" eaLnBrk="1" latinLnBrk="0" hangingPunct="1">
              <a:lnSpc>
                <a:spcPct val="90000"/>
              </a:lnSpc>
              <a:spcBef>
                <a:spcPct val="0"/>
              </a:spcBef>
              <a:buNone/>
              <a:defRPr sz="3300" kern="1200" cap="all" baseline="0">
                <a:solidFill>
                  <a:srgbClr val="92D050"/>
                </a:solidFill>
                <a:latin typeface="Gudea"/>
                <a:ea typeface="+mj-ea"/>
                <a:cs typeface="+mj-cs"/>
              </a:defRPr>
            </a:lvl1pPr>
          </a:lstStyle>
          <a:p>
            <a:pPr algn="r" fontAlgn="auto">
              <a:spcAft>
                <a:spcPts val="0"/>
              </a:spcAft>
              <a:defRPr/>
            </a:pPr>
            <a:r>
              <a:rPr lang="fr-FR" sz="2400" b="1" dirty="0">
                <a:solidFill>
                  <a:srgbClr val="00B050"/>
                </a:solidFill>
              </a:rPr>
              <a:t>Les domaines d’interventions</a:t>
            </a:r>
          </a:p>
        </p:txBody>
      </p:sp>
      <p:sp>
        <p:nvSpPr>
          <p:cNvPr id="11" name="Rectangle 10">
            <a:extLst>
              <a:ext uri="{FF2B5EF4-FFF2-40B4-BE49-F238E27FC236}">
                <a16:creationId xmlns:a16="http://schemas.microsoft.com/office/drawing/2014/main" id="{39717D2B-D965-B39A-9D36-013578C11F8D}"/>
              </a:ext>
            </a:extLst>
          </p:cNvPr>
          <p:cNvSpPr/>
          <p:nvPr/>
        </p:nvSpPr>
        <p:spPr>
          <a:xfrm>
            <a:off x="1394762" y="3550638"/>
            <a:ext cx="2548379" cy="5568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600" b="1">
                <a:latin typeface="Montserrat" pitchFamily="2" charset="77"/>
              </a:rPr>
              <a:t>Accompagnement de la filière Pêche</a:t>
            </a:r>
            <a:endParaRPr lang="en-GB" sz="1600" b="1">
              <a:latin typeface="Montserrat" pitchFamily="2" charset="77"/>
            </a:endParaRPr>
          </a:p>
        </p:txBody>
      </p:sp>
      <p:sp>
        <p:nvSpPr>
          <p:cNvPr id="12" name="Rectangle 11">
            <a:extLst>
              <a:ext uri="{FF2B5EF4-FFF2-40B4-BE49-F238E27FC236}">
                <a16:creationId xmlns:a16="http://schemas.microsoft.com/office/drawing/2014/main" id="{63EE9D00-1A21-1663-5D75-5F79AF2CAE79}"/>
              </a:ext>
            </a:extLst>
          </p:cNvPr>
          <p:cNvSpPr/>
          <p:nvPr/>
        </p:nvSpPr>
        <p:spPr>
          <a:xfrm>
            <a:off x="1394762" y="2892593"/>
            <a:ext cx="2548382" cy="5497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600" b="1">
                <a:latin typeface="Montserrat" pitchFamily="2" charset="77"/>
              </a:rPr>
              <a:t>Développement touristique</a:t>
            </a:r>
            <a:endParaRPr lang="en-GB" sz="1600" b="1">
              <a:latin typeface="Montserrat" pitchFamily="2" charset="77"/>
            </a:endParaRPr>
          </a:p>
        </p:txBody>
      </p:sp>
      <p:sp>
        <p:nvSpPr>
          <p:cNvPr id="13" name="Rectangle 12">
            <a:extLst>
              <a:ext uri="{FF2B5EF4-FFF2-40B4-BE49-F238E27FC236}">
                <a16:creationId xmlns:a16="http://schemas.microsoft.com/office/drawing/2014/main" id="{BF6B990A-B3E4-CCA7-6616-7BC21EC21CA7}"/>
              </a:ext>
            </a:extLst>
          </p:cNvPr>
          <p:cNvSpPr/>
          <p:nvPr/>
        </p:nvSpPr>
        <p:spPr>
          <a:xfrm>
            <a:off x="1394762" y="4892554"/>
            <a:ext cx="2548380" cy="5568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600" b="1">
                <a:solidFill>
                  <a:schemeClr val="bg1"/>
                </a:solidFill>
                <a:latin typeface="Montserrat" pitchFamily="2" charset="77"/>
              </a:rPr>
              <a:t>Dé</a:t>
            </a:r>
            <a:r>
              <a:rPr lang="fr-FR" sz="1600" b="1">
                <a:latin typeface="Montserrat" pitchFamily="2" charset="77"/>
              </a:rPr>
              <a:t>veloppement économique </a:t>
            </a:r>
            <a:endParaRPr lang="en-GB" sz="1600" b="1">
              <a:latin typeface="Montserrat" pitchFamily="2" charset="77"/>
            </a:endParaRPr>
          </a:p>
        </p:txBody>
      </p:sp>
      <p:sp>
        <p:nvSpPr>
          <p:cNvPr id="14" name="Rectangle 13">
            <a:extLst>
              <a:ext uri="{FF2B5EF4-FFF2-40B4-BE49-F238E27FC236}">
                <a16:creationId xmlns:a16="http://schemas.microsoft.com/office/drawing/2014/main" id="{579E6312-37B7-9EEA-2477-DE9D941FBEEB}"/>
              </a:ext>
            </a:extLst>
          </p:cNvPr>
          <p:cNvSpPr/>
          <p:nvPr/>
        </p:nvSpPr>
        <p:spPr>
          <a:xfrm>
            <a:off x="1394762" y="4240037"/>
            <a:ext cx="2548379" cy="55689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600" b="1">
                <a:latin typeface="Montserrat" pitchFamily="2" charset="77"/>
              </a:rPr>
              <a:t>Environnement &amp; biodiversité</a:t>
            </a:r>
            <a:endParaRPr lang="en-GB" sz="1600" b="1">
              <a:latin typeface="Montserrat" pitchFamily="2" charset="77"/>
            </a:endParaRPr>
          </a:p>
        </p:txBody>
      </p:sp>
      <p:sp>
        <p:nvSpPr>
          <p:cNvPr id="15" name="Rectangle 14">
            <a:extLst>
              <a:ext uri="{FF2B5EF4-FFF2-40B4-BE49-F238E27FC236}">
                <a16:creationId xmlns:a16="http://schemas.microsoft.com/office/drawing/2014/main" id="{DA43E993-AB5B-5926-C099-B03A4F79293C}"/>
              </a:ext>
            </a:extLst>
          </p:cNvPr>
          <p:cNvSpPr/>
          <p:nvPr/>
        </p:nvSpPr>
        <p:spPr>
          <a:xfrm>
            <a:off x="4002685" y="3550145"/>
            <a:ext cx="6236464" cy="555899"/>
          </a:xfrm>
          <a:prstGeom prst="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400">
                <a:solidFill>
                  <a:srgbClr val="0D324D"/>
                </a:solidFill>
                <a:latin typeface="Montserrat" pitchFamily="2" charset="77"/>
              </a:rPr>
              <a:t>Mesures et développement de la filière</a:t>
            </a:r>
          </a:p>
        </p:txBody>
      </p:sp>
      <p:sp>
        <p:nvSpPr>
          <p:cNvPr id="16" name="Rectangle 15">
            <a:extLst>
              <a:ext uri="{FF2B5EF4-FFF2-40B4-BE49-F238E27FC236}">
                <a16:creationId xmlns:a16="http://schemas.microsoft.com/office/drawing/2014/main" id="{1554CB36-159E-533A-D56C-21A6285CAD50}"/>
              </a:ext>
            </a:extLst>
          </p:cNvPr>
          <p:cNvSpPr/>
          <p:nvPr/>
        </p:nvSpPr>
        <p:spPr>
          <a:xfrm>
            <a:off x="4001095" y="2892593"/>
            <a:ext cx="6236464" cy="536407"/>
          </a:xfrm>
          <a:prstGeom prst="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400" dirty="0">
                <a:solidFill>
                  <a:srgbClr val="0D324D"/>
                </a:solidFill>
                <a:latin typeface="Montserrat" pitchFamily="2" charset="77"/>
              </a:rPr>
              <a:t>Intégration du projet dans l’offre touristique locale</a:t>
            </a:r>
          </a:p>
        </p:txBody>
      </p:sp>
      <p:sp>
        <p:nvSpPr>
          <p:cNvPr id="17" name="Rectangle 16">
            <a:extLst>
              <a:ext uri="{FF2B5EF4-FFF2-40B4-BE49-F238E27FC236}">
                <a16:creationId xmlns:a16="http://schemas.microsoft.com/office/drawing/2014/main" id="{48B8C9AF-5E42-6CD4-B421-9114D89896FD}"/>
              </a:ext>
            </a:extLst>
          </p:cNvPr>
          <p:cNvSpPr/>
          <p:nvPr/>
        </p:nvSpPr>
        <p:spPr>
          <a:xfrm>
            <a:off x="4001094" y="4893548"/>
            <a:ext cx="6238055" cy="555898"/>
          </a:xfrm>
          <a:prstGeom prst="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400">
                <a:solidFill>
                  <a:srgbClr val="0D324D"/>
                </a:solidFill>
                <a:latin typeface="Montserrat" pitchFamily="2" charset="77"/>
              </a:rPr>
              <a:t>Intégration du projet et développement de l‘économie</a:t>
            </a:r>
          </a:p>
        </p:txBody>
      </p:sp>
      <p:sp>
        <p:nvSpPr>
          <p:cNvPr id="18" name="Rectangle 17">
            <a:extLst>
              <a:ext uri="{FF2B5EF4-FFF2-40B4-BE49-F238E27FC236}">
                <a16:creationId xmlns:a16="http://schemas.microsoft.com/office/drawing/2014/main" id="{17AC3BD7-FDB7-4FD8-A817-19F5E29FA2CD}"/>
              </a:ext>
            </a:extLst>
          </p:cNvPr>
          <p:cNvSpPr/>
          <p:nvPr/>
        </p:nvSpPr>
        <p:spPr>
          <a:xfrm>
            <a:off x="4001097" y="4216504"/>
            <a:ext cx="6238056" cy="555898"/>
          </a:xfrm>
          <a:prstGeom prst="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400">
                <a:solidFill>
                  <a:srgbClr val="0D324D"/>
                </a:solidFill>
                <a:latin typeface="Montserrat" pitchFamily="2" charset="77"/>
              </a:rPr>
              <a:t>Développement des connaissances et soutien des actions territoriales</a:t>
            </a:r>
          </a:p>
        </p:txBody>
      </p:sp>
      <p:pic>
        <p:nvPicPr>
          <p:cNvPr id="19" name="Picture 2" descr="Icône de valise. Symbole de silhouette noir pour bagages de voyage. Vecteur  isolé sur blanc Image Vectorielle Stock - Alamy">
            <a:extLst>
              <a:ext uri="{FF2B5EF4-FFF2-40B4-BE49-F238E27FC236}">
                <a16:creationId xmlns:a16="http://schemas.microsoft.com/office/drawing/2014/main" id="{F44C1CA2-6F91-3582-CE3E-DA253932BE8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477" t="18888" r="10668" b="20718"/>
          <a:stretch/>
        </p:blipFill>
        <p:spPr bwMode="auto">
          <a:xfrm>
            <a:off x="656726" y="2933905"/>
            <a:ext cx="536057" cy="431836"/>
          </a:xfrm>
          <a:prstGeom prst="rect">
            <a:avLst/>
          </a:prstGeom>
          <a:solidFill>
            <a:schemeClr val="bg1"/>
          </a:solidFill>
          <a:ln>
            <a:solidFill>
              <a:schemeClr val="bg1"/>
            </a:solidFill>
          </a:ln>
        </p:spPr>
      </p:pic>
      <p:pic>
        <p:nvPicPr>
          <p:cNvPr id="20" name="Picture 4" descr="Icône Euro, monnaie, symbole Gratuit de Font Awesome Icons">
            <a:extLst>
              <a:ext uri="{FF2B5EF4-FFF2-40B4-BE49-F238E27FC236}">
                <a16:creationId xmlns:a16="http://schemas.microsoft.com/office/drawing/2014/main" id="{CCCD60B3-FB0B-D5CB-C083-C1BFC82E8A8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35" y="5001230"/>
            <a:ext cx="339540" cy="33954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Signe symbole de pêche 627363 - Telecharger Vectoriel Gratuit, Clipart  Graphique, Vecteur Dessins et Pictogramme Gratuit">
            <a:extLst>
              <a:ext uri="{FF2B5EF4-FFF2-40B4-BE49-F238E27FC236}">
                <a16:creationId xmlns:a16="http://schemas.microsoft.com/office/drawing/2014/main" id="{0E8467E4-22A7-0A64-5BEB-75A8F6036059}"/>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318" t="21475" b="28111"/>
          <a:stretch/>
        </p:blipFill>
        <p:spPr bwMode="auto">
          <a:xfrm flipH="1">
            <a:off x="400695" y="3579522"/>
            <a:ext cx="945260" cy="49714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descr="La symbolique de Coquille">
            <a:extLst>
              <a:ext uri="{FF2B5EF4-FFF2-40B4-BE49-F238E27FC236}">
                <a16:creationId xmlns:a16="http://schemas.microsoft.com/office/drawing/2014/main" id="{532D6907-202D-751E-F572-A9B05794540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a:off x="688727" y="4273547"/>
            <a:ext cx="495888" cy="432948"/>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1D0C7D8D-2DD3-8C50-BD7E-2BC6C9FF5114}"/>
              </a:ext>
            </a:extLst>
          </p:cNvPr>
          <p:cNvSpPr txBox="1"/>
          <p:nvPr/>
        </p:nvSpPr>
        <p:spPr>
          <a:xfrm>
            <a:off x="400695" y="1759899"/>
            <a:ext cx="10233058" cy="400110"/>
          </a:xfrm>
          <a:prstGeom prst="rect">
            <a:avLst/>
          </a:prstGeom>
          <a:noFill/>
        </p:spPr>
        <p:txBody>
          <a:bodyPr wrap="square">
            <a:spAutoFit/>
          </a:bodyPr>
          <a:lstStyle/>
          <a:p>
            <a:pPr algn="just">
              <a:spcBef>
                <a:spcPts val="600"/>
              </a:spcBef>
              <a:spcAft>
                <a:spcPts val="600"/>
              </a:spcAft>
            </a:pPr>
            <a:r>
              <a:rPr lang="fr-FR" sz="2000" dirty="0">
                <a:solidFill>
                  <a:srgbClr val="002060"/>
                </a:solidFill>
                <a:effectLst/>
                <a:ea typeface="Times New Roman" panose="02020603050405020304" pitchFamily="18" charset="0"/>
                <a:cs typeface="Arial" panose="020B0604020202020204" pitchFamily="34" charset="0"/>
              </a:rPr>
              <a:t>IBERDROLA est légitime à intervenir sur 2 axes : </a:t>
            </a:r>
            <a:r>
              <a:rPr lang="fr-FR" sz="2000" b="1" dirty="0">
                <a:solidFill>
                  <a:srgbClr val="002060"/>
                </a:solidFill>
                <a:effectLst/>
                <a:ea typeface="Times New Roman" panose="02020603050405020304" pitchFamily="18" charset="0"/>
                <a:cs typeface="Arial" panose="020B0604020202020204" pitchFamily="34" charset="0"/>
              </a:rPr>
              <a:t>énergie </a:t>
            </a:r>
            <a:r>
              <a:rPr lang="fr-FR" sz="2000" dirty="0">
                <a:solidFill>
                  <a:srgbClr val="002060"/>
                </a:solidFill>
                <a:effectLst/>
                <a:ea typeface="Times New Roman" panose="02020603050405020304" pitchFamily="18" charset="0"/>
                <a:cs typeface="Arial" panose="020B0604020202020204" pitchFamily="34" charset="0"/>
              </a:rPr>
              <a:t>et</a:t>
            </a:r>
            <a:r>
              <a:rPr lang="fr-FR" sz="2000" b="1" dirty="0">
                <a:solidFill>
                  <a:srgbClr val="002060"/>
                </a:solidFill>
                <a:effectLst/>
                <a:ea typeface="Times New Roman" panose="02020603050405020304" pitchFamily="18" charset="0"/>
                <a:cs typeface="Arial" panose="020B0604020202020204" pitchFamily="34" charset="0"/>
              </a:rPr>
              <a:t> mer</a:t>
            </a:r>
          </a:p>
        </p:txBody>
      </p:sp>
    </p:spTree>
    <p:extLst>
      <p:ext uri="{BB962C8B-B14F-4D97-AF65-F5344CB8AC3E}">
        <p14:creationId xmlns:p14="http://schemas.microsoft.com/office/powerpoint/2010/main" val="2662869525"/>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lelogram 7">
            <a:extLst>
              <a:ext uri="{FF2B5EF4-FFF2-40B4-BE49-F238E27FC236}">
                <a16:creationId xmlns:a16="http://schemas.microsoft.com/office/drawing/2014/main" id="{7D6D7263-8A5C-9502-530A-68CC059EFFA4}"/>
              </a:ext>
            </a:extLst>
          </p:cNvPr>
          <p:cNvSpPr/>
          <p:nvPr/>
        </p:nvSpPr>
        <p:spPr>
          <a:xfrm>
            <a:off x="400695" y="37456"/>
            <a:ext cx="11576541" cy="739737"/>
          </a:xfrm>
          <a:prstGeom prst="parallelogram">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a:p>
        </p:txBody>
      </p:sp>
      <p:sp>
        <p:nvSpPr>
          <p:cNvPr id="9" name="Marcador de texto 10">
            <a:extLst>
              <a:ext uri="{FF2B5EF4-FFF2-40B4-BE49-F238E27FC236}">
                <a16:creationId xmlns:a16="http://schemas.microsoft.com/office/drawing/2014/main" id="{341ABFED-B715-08B0-A770-A9D9F1A01E31}"/>
              </a:ext>
            </a:extLst>
          </p:cNvPr>
          <p:cNvSpPr txBox="1">
            <a:spLocks/>
          </p:cNvSpPr>
          <p:nvPr/>
        </p:nvSpPr>
        <p:spPr>
          <a:xfrm>
            <a:off x="4079621" y="138923"/>
            <a:ext cx="4802362" cy="519906"/>
          </a:xfrm>
          <a:prstGeom prst="rect">
            <a:avLst/>
          </a:prstGeom>
        </p:spPr>
        <p:txBody>
          <a:bodyPr vert="horz" lIns="91440" tIns="45720" rIns="91440" bIns="45720" rtlCol="0">
            <a:noAutofit/>
          </a:bodyPr>
          <a:lstStyle>
            <a:defPPr>
              <a:defRPr lang="fr-FR"/>
            </a:defPPr>
            <a:lvl1pPr indent="0">
              <a:lnSpc>
                <a:spcPct val="90000"/>
              </a:lnSpc>
              <a:spcBef>
                <a:spcPts val="1000"/>
              </a:spcBef>
              <a:buFont typeface="Arial" panose="020B0604020202020204" pitchFamily="34" charset="0"/>
              <a:buNone/>
              <a:defRPr sz="3200" b="1">
                <a:solidFill>
                  <a:schemeClr val="bg1">
                    <a:lumMod val="95000"/>
                  </a:schemeClr>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001" dirty="0"/>
              <a:t>Présentation de l’AMI </a:t>
            </a:r>
            <a:endParaRPr lang="en-US" dirty="0"/>
          </a:p>
        </p:txBody>
      </p:sp>
      <p:pic>
        <p:nvPicPr>
          <p:cNvPr id="11" name="Image 48">
            <a:extLst>
              <a:ext uri="{FF2B5EF4-FFF2-40B4-BE49-F238E27FC236}">
                <a16:creationId xmlns:a16="http://schemas.microsoft.com/office/drawing/2014/main" id="{E6B16112-9F8E-E2CB-3126-98091444F1A9}"/>
              </a:ext>
            </a:extLst>
          </p:cNvPr>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874393" y="4660224"/>
            <a:ext cx="1212818" cy="1111815"/>
          </a:xfrm>
          <a:prstGeom prst="rect">
            <a:avLst/>
          </a:prstGeom>
        </p:spPr>
      </p:pic>
      <p:sp>
        <p:nvSpPr>
          <p:cNvPr id="13" name="TextBox 12">
            <a:extLst>
              <a:ext uri="{FF2B5EF4-FFF2-40B4-BE49-F238E27FC236}">
                <a16:creationId xmlns:a16="http://schemas.microsoft.com/office/drawing/2014/main" id="{C590881A-E859-58D9-BE7C-F98EB7BA7D3E}"/>
              </a:ext>
            </a:extLst>
          </p:cNvPr>
          <p:cNvSpPr txBox="1"/>
          <p:nvPr/>
        </p:nvSpPr>
        <p:spPr>
          <a:xfrm>
            <a:off x="1506311" y="5923069"/>
            <a:ext cx="2096279" cy="584775"/>
          </a:xfrm>
          <a:prstGeom prst="rect">
            <a:avLst/>
          </a:prstGeom>
          <a:noFill/>
        </p:spPr>
        <p:txBody>
          <a:bodyPr wrap="none" rtlCol="0">
            <a:spAutoFit/>
          </a:bodyPr>
          <a:lstStyle/>
          <a:p>
            <a:r>
              <a:rPr lang="en-001" sz="3200" b="1" kern="150" err="1">
                <a:solidFill>
                  <a:srgbClr val="4C5E78"/>
                </a:solidFill>
                <a:latin typeface="Calibri" panose="020F0502020204030204" pitchFamily="34" charset="0"/>
                <a:cs typeface="Times New Roman" panose="02020603050405020304" pitchFamily="18" charset="0"/>
              </a:rPr>
              <a:t>Partenariat</a:t>
            </a:r>
            <a:endParaRPr lang="fr-FR" sz="3200" b="1" kern="150">
              <a:solidFill>
                <a:srgbClr val="4C5E78"/>
              </a:solidFill>
              <a:latin typeface="Calibri" panose="020F0502020204030204" pitchFamily="34" charset="0"/>
              <a:cs typeface="Times New Roman" panose="02020603050405020304" pitchFamily="18" charset="0"/>
            </a:endParaRPr>
          </a:p>
        </p:txBody>
      </p:sp>
      <p:pic>
        <p:nvPicPr>
          <p:cNvPr id="15" name="Image 18">
            <a:extLst>
              <a:ext uri="{FF2B5EF4-FFF2-40B4-BE49-F238E27FC236}">
                <a16:creationId xmlns:a16="http://schemas.microsoft.com/office/drawing/2014/main" id="{72CA1094-9348-23E5-5498-2ACD46EBEE1D}"/>
              </a:ext>
            </a:extLst>
          </p:cNvPr>
          <p:cNvPicPr/>
          <p:nvPr/>
        </p:nvPicPr>
        <p:blipFill>
          <a:blip r:embed="rId3"/>
          <a:stretch>
            <a:fillRect/>
          </a:stretch>
        </p:blipFill>
        <p:spPr>
          <a:xfrm>
            <a:off x="8604611" y="5084955"/>
            <a:ext cx="2748337" cy="1374169"/>
          </a:xfrm>
          <a:prstGeom prst="rect">
            <a:avLst/>
          </a:prstGeom>
          <a:noFill/>
          <a:ln>
            <a:noFill/>
            <a:prstDash/>
          </a:ln>
        </p:spPr>
      </p:pic>
      <p:sp>
        <p:nvSpPr>
          <p:cNvPr id="17" name="TextBox 16">
            <a:extLst>
              <a:ext uri="{FF2B5EF4-FFF2-40B4-BE49-F238E27FC236}">
                <a16:creationId xmlns:a16="http://schemas.microsoft.com/office/drawing/2014/main" id="{B210574D-1478-6C4D-84F9-E8C31FFBAF36}"/>
              </a:ext>
            </a:extLst>
          </p:cNvPr>
          <p:cNvSpPr txBox="1"/>
          <p:nvPr/>
        </p:nvSpPr>
        <p:spPr>
          <a:xfrm>
            <a:off x="1274818" y="2342839"/>
            <a:ext cx="9894014" cy="1569660"/>
          </a:xfrm>
          <a:prstGeom prst="rect">
            <a:avLst/>
          </a:prstGeom>
          <a:noFill/>
        </p:spPr>
        <p:txBody>
          <a:bodyPr wrap="square">
            <a:spAutoFit/>
          </a:bodyPr>
          <a:lstStyle/>
          <a:p>
            <a:pPr algn="ctr" defTabSz="331200">
              <a:buClr>
                <a:srgbClr val="699282"/>
              </a:buClr>
              <a:defRPr/>
            </a:pPr>
            <a:r>
              <a:rPr lang="fr-FR" sz="3200" b="1" kern="15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Solutions innovantes pour répondre aux enjeux de sécurité et de surveillance maritime dans les parcs éoliens offshore</a:t>
            </a:r>
            <a:endParaRPr lang="en-PH" sz="5400" b="1" dirty="0">
              <a:solidFill>
                <a:schemeClr val="tx2"/>
              </a:solidFill>
              <a:latin typeface="IberPangea Text" panose="020B0404000000000000" pitchFamily="34" charset="0"/>
            </a:endParaRPr>
          </a:p>
        </p:txBody>
      </p:sp>
      <p:pic>
        <p:nvPicPr>
          <p:cNvPr id="18" name="Picture 17">
            <a:extLst>
              <a:ext uri="{FF2B5EF4-FFF2-40B4-BE49-F238E27FC236}">
                <a16:creationId xmlns:a16="http://schemas.microsoft.com/office/drawing/2014/main" id="{6C8103C9-F3A3-D5AF-8569-350647AB2D7F}"/>
              </a:ext>
            </a:extLst>
          </p:cNvPr>
          <p:cNvPicPr/>
          <p:nvPr/>
        </p:nvPicPr>
        <p:blipFill>
          <a:blip r:embed="rId4"/>
          <a:stretch>
            <a:fillRect/>
          </a:stretch>
        </p:blipFill>
        <p:spPr>
          <a:xfrm>
            <a:off x="5203817" y="5763337"/>
            <a:ext cx="2553970" cy="904240"/>
          </a:xfrm>
          <a:prstGeom prst="rect">
            <a:avLst/>
          </a:prstGeom>
          <a:noFill/>
          <a:ln>
            <a:noFill/>
            <a:prstDash/>
          </a:ln>
        </p:spPr>
      </p:pic>
    </p:spTree>
    <p:extLst>
      <p:ext uri="{BB962C8B-B14F-4D97-AF65-F5344CB8AC3E}">
        <p14:creationId xmlns:p14="http://schemas.microsoft.com/office/powerpoint/2010/main" val="2340883939"/>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lelogram 7">
            <a:extLst>
              <a:ext uri="{FF2B5EF4-FFF2-40B4-BE49-F238E27FC236}">
                <a16:creationId xmlns:a16="http://schemas.microsoft.com/office/drawing/2014/main" id="{E9F4AB35-AC82-9848-DB90-11A9C15A393A}"/>
              </a:ext>
            </a:extLst>
          </p:cNvPr>
          <p:cNvSpPr/>
          <p:nvPr/>
        </p:nvSpPr>
        <p:spPr>
          <a:xfrm>
            <a:off x="423540" y="112862"/>
            <a:ext cx="11576541" cy="739737"/>
          </a:xfrm>
          <a:prstGeom prst="parallelogram">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a:p>
        </p:txBody>
      </p:sp>
      <p:sp>
        <p:nvSpPr>
          <p:cNvPr id="13" name="Marcador de texto 10">
            <a:extLst>
              <a:ext uri="{FF2B5EF4-FFF2-40B4-BE49-F238E27FC236}">
                <a16:creationId xmlns:a16="http://schemas.microsoft.com/office/drawing/2014/main" id="{76C3FF6C-4C62-BA02-BECF-7940054AC2EA}"/>
              </a:ext>
            </a:extLst>
          </p:cNvPr>
          <p:cNvSpPr>
            <a:spLocks noGrp="1"/>
          </p:cNvSpPr>
          <p:nvPr>
            <p:ph type="body" sz="quarter" idx="4294967295"/>
          </p:nvPr>
        </p:nvSpPr>
        <p:spPr>
          <a:xfrm>
            <a:off x="3258454" y="222777"/>
            <a:ext cx="7085696" cy="519906"/>
          </a:xfrm>
        </p:spPr>
        <p:txBody>
          <a:bodyPr>
            <a:noAutofit/>
          </a:bodyPr>
          <a:lstStyle/>
          <a:p>
            <a:pPr marL="0" indent="0">
              <a:buNone/>
            </a:pPr>
            <a:r>
              <a:rPr lang="fr-FR" sz="3200" b="1" dirty="0">
                <a:solidFill>
                  <a:schemeClr val="bg1">
                    <a:lumMod val="95000"/>
                  </a:schemeClr>
                </a:solidFill>
              </a:rPr>
              <a:t>Contexte de l’AMI : le rôle de l’opérateur</a:t>
            </a:r>
            <a:endParaRPr lang="en-US" sz="3200" b="1" dirty="0">
              <a:solidFill>
                <a:schemeClr val="bg1">
                  <a:lumMod val="95000"/>
                </a:schemeClr>
              </a:solidFill>
              <a:latin typeface="+mn-lt"/>
            </a:endParaRPr>
          </a:p>
        </p:txBody>
      </p:sp>
      <p:sp>
        <p:nvSpPr>
          <p:cNvPr id="17" name="TextBox 16">
            <a:extLst>
              <a:ext uri="{FF2B5EF4-FFF2-40B4-BE49-F238E27FC236}">
                <a16:creationId xmlns:a16="http://schemas.microsoft.com/office/drawing/2014/main" id="{9D0F9EC7-F0D3-CEDE-35BA-5A76D43E1D0A}"/>
              </a:ext>
            </a:extLst>
          </p:cNvPr>
          <p:cNvSpPr txBox="1"/>
          <p:nvPr/>
        </p:nvSpPr>
        <p:spPr>
          <a:xfrm>
            <a:off x="356864" y="1028908"/>
            <a:ext cx="11434541" cy="677108"/>
          </a:xfrm>
          <a:prstGeom prst="rect">
            <a:avLst/>
          </a:prstGeom>
          <a:noFill/>
        </p:spPr>
        <p:txBody>
          <a:bodyPr wrap="square">
            <a:spAutoFit/>
          </a:bodyPr>
          <a:lstStyle/>
          <a:p>
            <a:pPr algn="just"/>
            <a:r>
              <a:rPr lang="fr-FR" b="1" kern="150" dirty="0">
                <a:solidFill>
                  <a:srgbClr val="4C5E78"/>
                </a:solidFill>
                <a:latin typeface="Calibri" panose="020F0502020204030204" pitchFamily="34" charset="0"/>
                <a:cs typeface="Times New Roman" panose="02020603050405020304" pitchFamily="18" charset="0"/>
              </a:rPr>
              <a:t>L’opérateur est responsable de la sécurité des biens et personnes dans le cadre des activités de maintenance et d’exploitation du parc éolien et rend compte de celles de ses sous-traitants aux services de l’Etat</a:t>
            </a:r>
            <a:r>
              <a:rPr lang="fr-FR" sz="2000" b="1" kern="150" dirty="0">
                <a:solidFill>
                  <a:srgbClr val="4C5E78"/>
                </a:solidFill>
                <a:latin typeface="Calibri" panose="020F0502020204030204" pitchFamily="34" charset="0"/>
                <a:cs typeface="Times New Roman" panose="02020603050405020304" pitchFamily="18" charset="0"/>
              </a:rPr>
              <a:t>.</a:t>
            </a:r>
            <a:endParaRPr lang="en-001" sz="2000" b="1" kern="150" dirty="0">
              <a:solidFill>
                <a:srgbClr val="4C5E78"/>
              </a:solidFill>
              <a:latin typeface="Calibri" panose="020F0502020204030204" pitchFamily="34"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0C9A3DB7-3453-A6C6-C9D9-EB28B9BE94E1}"/>
              </a:ext>
            </a:extLst>
          </p:cNvPr>
          <p:cNvSpPr/>
          <p:nvPr/>
        </p:nvSpPr>
        <p:spPr>
          <a:xfrm>
            <a:off x="714375" y="1850438"/>
            <a:ext cx="3550654" cy="4721869"/>
          </a:xfrm>
          <a:prstGeom prst="roundRect">
            <a:avLst/>
          </a:prstGeom>
          <a:solidFill>
            <a:srgbClr val="0D324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dirty="0"/>
              <a:t>Vis-à-vis de l’Etat</a:t>
            </a:r>
          </a:p>
          <a:p>
            <a:pPr algn="ctr"/>
            <a:endParaRPr lang="fr-FR" dirty="0"/>
          </a:p>
          <a:p>
            <a:pPr marL="285750" indent="-285750">
              <a:buFont typeface="Arial" panose="020B0604020202020204" pitchFamily="34" charset="0"/>
              <a:buChar char="•"/>
            </a:pPr>
            <a:r>
              <a:rPr lang="fr-FR" dirty="0"/>
              <a:t>Définir les besoins en termes de visibilité</a:t>
            </a:r>
          </a:p>
          <a:p>
            <a:pPr marL="285750" indent="-285750">
              <a:buFont typeface="Arial" panose="020B0604020202020204" pitchFamily="34" charset="0"/>
              <a:buChar char="•"/>
            </a:pPr>
            <a:r>
              <a:rPr lang="fr-FR" dirty="0"/>
              <a:t>PIM : Plan d’intervention maritime</a:t>
            </a:r>
          </a:p>
          <a:p>
            <a:pPr marL="285750" indent="-285750">
              <a:buFont typeface="Arial" panose="020B0604020202020204" pitchFamily="34" charset="0"/>
              <a:buChar char="•"/>
            </a:pPr>
            <a:r>
              <a:rPr lang="fr-FR" dirty="0"/>
              <a:t>Signalement d’évènements</a:t>
            </a:r>
          </a:p>
          <a:p>
            <a:pPr marL="285750" indent="-285750">
              <a:buFont typeface="Arial" panose="020B0604020202020204" pitchFamily="34" charset="0"/>
              <a:buChar char="•"/>
            </a:pPr>
            <a:r>
              <a:rPr lang="fr-FR" dirty="0"/>
              <a:t>Exercices de sécurité</a:t>
            </a:r>
          </a:p>
          <a:p>
            <a:endParaRPr lang="fr-FR" sz="1600" dirty="0"/>
          </a:p>
          <a:p>
            <a:endParaRPr lang="fr-FR" sz="1600" dirty="0"/>
          </a:p>
          <a:p>
            <a:endParaRPr lang="fr-FR" sz="1600" dirty="0"/>
          </a:p>
          <a:p>
            <a:endParaRPr lang="fr-FR" sz="1600" dirty="0"/>
          </a:p>
          <a:p>
            <a:pPr marL="285750" indent="-285750">
              <a:buFont typeface="Arial" panose="020B0604020202020204" pitchFamily="34" charset="0"/>
              <a:buChar char="•"/>
            </a:pPr>
            <a:endParaRPr lang="fr-FR" sz="1600" dirty="0"/>
          </a:p>
          <a:p>
            <a:pPr marL="285750" indent="-285750">
              <a:buFont typeface="Arial" panose="020B0604020202020204" pitchFamily="34" charset="0"/>
              <a:buChar char="•"/>
            </a:pPr>
            <a:endParaRPr lang="fr-FR" sz="1600" dirty="0"/>
          </a:p>
          <a:p>
            <a:r>
              <a:rPr lang="fr-FR" dirty="0"/>
              <a:t> </a:t>
            </a:r>
          </a:p>
          <a:p>
            <a:endParaRPr lang="fr-FR" dirty="0"/>
          </a:p>
        </p:txBody>
      </p:sp>
      <p:sp>
        <p:nvSpPr>
          <p:cNvPr id="3" name="Rectangle: Rounded Corners 2">
            <a:extLst>
              <a:ext uri="{FF2B5EF4-FFF2-40B4-BE49-F238E27FC236}">
                <a16:creationId xmlns:a16="http://schemas.microsoft.com/office/drawing/2014/main" id="{4BC2924E-FA08-6E7C-6DD4-40C3472B6340}"/>
              </a:ext>
            </a:extLst>
          </p:cNvPr>
          <p:cNvSpPr/>
          <p:nvPr/>
        </p:nvSpPr>
        <p:spPr>
          <a:xfrm>
            <a:off x="4568372" y="1850438"/>
            <a:ext cx="3481710" cy="4721870"/>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dirty="0"/>
              <a:t>En interne</a:t>
            </a:r>
          </a:p>
          <a:p>
            <a:endParaRPr lang="fr-FR" dirty="0"/>
          </a:p>
          <a:p>
            <a:pPr marL="285750" indent="-285750">
              <a:buFont typeface="Arial" panose="020B0604020202020204" pitchFamily="34" charset="0"/>
              <a:buChar char="•"/>
            </a:pPr>
            <a:r>
              <a:rPr lang="fr-FR" dirty="0"/>
              <a:t>Contrôle et surveillance des installations (SBCC, Navires de maintenance…)</a:t>
            </a:r>
          </a:p>
          <a:p>
            <a:pPr marL="285750" indent="-285750">
              <a:buFont typeface="Arial" panose="020B0604020202020204" pitchFamily="34" charset="0"/>
              <a:buChar char="•"/>
            </a:pPr>
            <a:r>
              <a:rPr lang="fr-FR" dirty="0"/>
              <a:t>Participation à niveau en cas d’</a:t>
            </a:r>
            <a:r>
              <a:rPr lang="fr-FR" dirty="0" err="1"/>
              <a:t>évenement</a:t>
            </a:r>
            <a:endParaRPr lang="fr-FR" dirty="0"/>
          </a:p>
          <a:p>
            <a:pPr marL="285750" indent="-285750">
              <a:buFont typeface="Arial" panose="020B0604020202020204" pitchFamily="34" charset="0"/>
              <a:buChar char="•"/>
            </a:pPr>
            <a:r>
              <a:rPr lang="fr-FR" dirty="0"/>
              <a:t>Exigences en matière d’HSE + ERP</a:t>
            </a:r>
          </a:p>
          <a:p>
            <a:pPr marL="285750" indent="-285750" algn="ctr">
              <a:buFont typeface="Arial" panose="020B0604020202020204" pitchFamily="34" charset="0"/>
              <a:buChar char="•"/>
            </a:pPr>
            <a:endParaRPr lang="fr-FR" sz="1600" dirty="0"/>
          </a:p>
          <a:p>
            <a:pPr marL="285750" indent="-285750" algn="ctr">
              <a:buFont typeface="Arial" panose="020B0604020202020204" pitchFamily="34" charset="0"/>
              <a:buChar char="•"/>
            </a:pPr>
            <a:endParaRPr lang="fr-FR" sz="1600" dirty="0"/>
          </a:p>
          <a:p>
            <a:pPr marL="285750" indent="-285750" algn="ctr">
              <a:buFont typeface="Arial" panose="020B0604020202020204" pitchFamily="34" charset="0"/>
              <a:buChar char="•"/>
            </a:pPr>
            <a:endParaRPr lang="fr-FR" sz="1600" dirty="0"/>
          </a:p>
          <a:p>
            <a:pPr marL="285750" indent="-285750" algn="ctr">
              <a:buFont typeface="Arial" panose="020B0604020202020204" pitchFamily="34" charset="0"/>
              <a:buChar char="•"/>
            </a:pPr>
            <a:endParaRPr lang="fr-FR" sz="1600" dirty="0"/>
          </a:p>
          <a:p>
            <a:pPr marL="285750" indent="-285750" algn="ctr">
              <a:buFont typeface="Arial" panose="020B0604020202020204" pitchFamily="34" charset="0"/>
              <a:buChar char="•"/>
            </a:pPr>
            <a:endParaRPr lang="fr-FR" sz="1600" dirty="0"/>
          </a:p>
          <a:p>
            <a:pPr algn="ctr"/>
            <a:endParaRPr lang="fr-FR" sz="1600" dirty="0"/>
          </a:p>
          <a:p>
            <a:pPr algn="ctr"/>
            <a:endParaRPr lang="fr-FR" sz="1600" dirty="0"/>
          </a:p>
          <a:p>
            <a:pPr algn="ctr"/>
            <a:endParaRPr lang="en-GB" sz="1600" dirty="0"/>
          </a:p>
        </p:txBody>
      </p:sp>
      <p:sp>
        <p:nvSpPr>
          <p:cNvPr id="4" name="Rectangle: Rounded Corners 3">
            <a:extLst>
              <a:ext uri="{FF2B5EF4-FFF2-40B4-BE49-F238E27FC236}">
                <a16:creationId xmlns:a16="http://schemas.microsoft.com/office/drawing/2014/main" id="{49BE57AF-D0D9-8F34-DD62-5C912481CE40}"/>
              </a:ext>
            </a:extLst>
          </p:cNvPr>
          <p:cNvSpPr/>
          <p:nvPr/>
        </p:nvSpPr>
        <p:spPr>
          <a:xfrm>
            <a:off x="8362949" y="1850438"/>
            <a:ext cx="3481711" cy="4721869"/>
          </a:xfrm>
          <a:prstGeom prst="roundRect">
            <a:avLst/>
          </a:prstGeom>
          <a:solidFill>
            <a:srgbClr val="0D324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white"/>
                </a:solidFill>
                <a:effectLst/>
                <a:uLnTx/>
                <a:uFillTx/>
                <a:latin typeface="Calibri" panose="020F0502020204030204"/>
                <a:ea typeface="+mn-ea"/>
                <a:cs typeface="+mn-cs"/>
              </a:rPr>
              <a:t>Vis-à-vis des usagers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b="0" i="0" u="none" strike="noStrike" kern="1200" cap="none" spc="0" normalizeH="0" baseline="0" noProof="0" dirty="0">
                <a:ln>
                  <a:noFill/>
                </a:ln>
                <a:solidFill>
                  <a:prstClr val="white"/>
                </a:solidFill>
                <a:effectLst/>
                <a:uLnTx/>
                <a:uFillTx/>
                <a:latin typeface="Calibri" panose="020F0502020204030204"/>
                <a:ea typeface="+mn-ea"/>
                <a:cs typeface="+mn-cs"/>
              </a:rPr>
              <a:t>Connaissance et compréhension de l’environnement local</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solidFill>
                  <a:prstClr val="white"/>
                </a:solidFill>
                <a:latin typeface="Calibri" panose="020F0502020204030204"/>
              </a:rPr>
              <a:t>Information en mer et à terre </a:t>
            </a:r>
          </a:p>
          <a:p>
            <a:pPr marL="285750" marR="0" lvl="0" indent="-285750" defTabSz="914400" rtl="0" eaLnBrk="1" fontAlgn="auto" latinLnBrk="0" hangingPunct="1">
              <a:lnSpc>
                <a:spcPct val="100000"/>
              </a:lnSpc>
              <a:spcBef>
                <a:spcPts val="0"/>
              </a:spcBef>
              <a:spcAft>
                <a:spcPts val="0"/>
              </a:spcAft>
              <a:buClrTx/>
              <a:buSzTx/>
              <a:buFontTx/>
              <a:buChar char="-"/>
              <a:tabLst/>
              <a:defRPr/>
            </a:pPr>
            <a:r>
              <a:rPr kumimoji="0" lang="fr-FR" b="0" i="0" u="none" strike="noStrike" kern="1200" cap="none" spc="0" normalizeH="0" baseline="0" noProof="0" dirty="0">
                <a:ln>
                  <a:noFill/>
                </a:ln>
                <a:solidFill>
                  <a:prstClr val="white"/>
                </a:solidFill>
                <a:effectLst/>
                <a:uLnTx/>
                <a:uFillTx/>
                <a:latin typeface="Calibri" panose="020F0502020204030204"/>
                <a:ea typeface="+mn-ea"/>
                <a:cs typeface="+mn-cs"/>
              </a:rPr>
              <a:t>Navires de maintenance</a:t>
            </a:r>
          </a:p>
          <a:p>
            <a:pPr marL="285750" marR="0" lvl="0" indent="-285750" defTabSz="914400" rtl="0" eaLnBrk="1" fontAlgn="auto" latinLnBrk="0" hangingPunct="1">
              <a:lnSpc>
                <a:spcPct val="100000"/>
              </a:lnSpc>
              <a:spcBef>
                <a:spcPts val="0"/>
              </a:spcBef>
              <a:spcAft>
                <a:spcPts val="0"/>
              </a:spcAft>
              <a:buClrTx/>
              <a:buSzTx/>
              <a:buFontTx/>
              <a:buChar char="-"/>
              <a:tabLst/>
              <a:defRPr/>
            </a:pPr>
            <a:r>
              <a:rPr lang="fr-FR" dirty="0">
                <a:solidFill>
                  <a:prstClr val="white"/>
                </a:solidFill>
                <a:latin typeface="Calibri" panose="020F0502020204030204"/>
              </a:rPr>
              <a:t>Site internet</a:t>
            </a:r>
          </a:p>
          <a:p>
            <a:pPr marL="285750" marR="0" lvl="0" indent="-285750" defTabSz="914400" rtl="0" eaLnBrk="1" fontAlgn="auto" latinLnBrk="0" hangingPunct="1">
              <a:lnSpc>
                <a:spcPct val="100000"/>
              </a:lnSpc>
              <a:spcBef>
                <a:spcPts val="0"/>
              </a:spcBef>
              <a:spcAft>
                <a:spcPts val="0"/>
              </a:spcAft>
              <a:buClrTx/>
              <a:buSzTx/>
              <a:buFontTx/>
              <a:buChar char="-"/>
              <a:tabLst/>
              <a:defRPr/>
            </a:pPr>
            <a:r>
              <a:rPr kumimoji="0" lang="fr-FR" b="0" i="0" u="none" strike="noStrike" kern="1200" cap="none" spc="0" normalizeH="0" baseline="0" noProof="0" dirty="0">
                <a:ln>
                  <a:noFill/>
                </a:ln>
                <a:solidFill>
                  <a:prstClr val="white"/>
                </a:solidFill>
                <a:effectLst/>
                <a:uLnTx/>
                <a:uFillTx/>
                <a:latin typeface="Calibri" panose="020F0502020204030204"/>
                <a:ea typeface="+mn-ea"/>
                <a:cs typeface="+mn-cs"/>
              </a:rPr>
              <a:t>Officiers de liaison</a:t>
            </a:r>
          </a:p>
          <a:p>
            <a:pPr marL="285750" marR="0" lvl="0" indent="-285750" defTabSz="914400" rtl="0" eaLnBrk="1" fontAlgn="auto" latinLnBrk="0" hangingPunct="1">
              <a:lnSpc>
                <a:spcPct val="100000"/>
              </a:lnSpc>
              <a:spcBef>
                <a:spcPts val="0"/>
              </a:spcBef>
              <a:spcAft>
                <a:spcPts val="0"/>
              </a:spcAft>
              <a:buClrTx/>
              <a:buSzTx/>
              <a:buFontTx/>
              <a:buChar char="-"/>
              <a:tabLst/>
              <a:defRPr/>
            </a:pPr>
            <a:endParaRPr lang="fr-FR" dirty="0">
              <a:solidFill>
                <a:prstClr val="white"/>
              </a:solidFill>
              <a:latin typeface="Calibri" panose="020F0502020204030204"/>
            </a:endParaRPr>
          </a:p>
          <a:p>
            <a:pPr marR="0" lvl="0" defTabSz="914400" rtl="0" eaLnBrk="1" fontAlgn="auto" latinLnBrk="0" hangingPunct="1">
              <a:lnSpc>
                <a:spcPct val="100000"/>
              </a:lnSpc>
              <a:spcBef>
                <a:spcPts val="0"/>
              </a:spcBef>
              <a:spcAft>
                <a:spcPts val="0"/>
              </a:spcAft>
              <a:buClrTx/>
              <a:buSzTx/>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85750" marR="0" lvl="0" indent="-285750" algn="ctr" defTabSz="914400" rtl="0" eaLnBrk="1" fontAlgn="auto" latinLnBrk="0" hangingPunct="1">
              <a:lnSpc>
                <a:spcPct val="100000"/>
              </a:lnSpc>
              <a:spcBef>
                <a:spcPts val="0"/>
              </a:spcBef>
              <a:spcAft>
                <a:spcPts val="0"/>
              </a:spcAft>
              <a:buClrTx/>
              <a:buSzTx/>
              <a:buFontTx/>
              <a:buChar char="-"/>
              <a:tabLst/>
              <a:defRPr/>
            </a:pPr>
            <a:endParaRPr lang="fr-FR" dirty="0">
              <a:solidFill>
                <a:prstClr val="white"/>
              </a:solidFill>
              <a:latin typeface="Calibri" panose="020F0502020204030204"/>
            </a:endParaRPr>
          </a:p>
          <a:p>
            <a:pPr marL="285750" marR="0" lvl="0" indent="-285750" algn="ctr" defTabSz="914400" rtl="0" eaLnBrk="1" fontAlgn="auto" latinLnBrk="0" hangingPunct="1">
              <a:lnSpc>
                <a:spcPct val="100000"/>
              </a:lnSpc>
              <a:spcBef>
                <a:spcPts val="0"/>
              </a:spcBef>
              <a:spcAft>
                <a:spcPts val="0"/>
              </a:spcAft>
              <a:buClrTx/>
              <a:buSzTx/>
              <a:buFontTx/>
              <a:buChar char="-"/>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85750" marR="0" lvl="0" indent="-285750" algn="ctr" defTabSz="914400" rtl="0" eaLnBrk="1" fontAlgn="auto" latinLnBrk="0" hangingPunct="1">
              <a:lnSpc>
                <a:spcPct val="100000"/>
              </a:lnSpc>
              <a:spcBef>
                <a:spcPts val="0"/>
              </a:spcBef>
              <a:spcAft>
                <a:spcPts val="0"/>
              </a:spcAft>
              <a:buClrTx/>
              <a:buSzTx/>
              <a:buFontTx/>
              <a:buChar char="-"/>
              <a:tabLst/>
              <a:defRPr/>
            </a:pPr>
            <a:endParaRPr lang="fr-FR" dirty="0">
              <a:solidFill>
                <a:prstClr val="white"/>
              </a:solidFill>
              <a:latin typeface="Calibri" panose="020F0502020204030204"/>
            </a:endParaRPr>
          </a:p>
          <a:p>
            <a:pPr marR="0" lvl="0" algn="ctr" defTabSz="914400" rtl="0" eaLnBrk="1" fontAlgn="auto" latinLnBrk="0" hangingPunct="1">
              <a:lnSpc>
                <a:spcPct val="100000"/>
              </a:lnSpc>
              <a:spcBef>
                <a:spcPts val="0"/>
              </a:spcBef>
              <a:spcAft>
                <a:spcPts val="0"/>
              </a:spcAft>
              <a:buClrTx/>
              <a:buSzTx/>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descr="A desk with many computers and a group of monitors&#10;&#10;Description automatically generated">
            <a:extLst>
              <a:ext uri="{FF2B5EF4-FFF2-40B4-BE49-F238E27FC236}">
                <a16:creationId xmlns:a16="http://schemas.microsoft.com/office/drawing/2014/main" id="{619FF95B-4493-B3B8-6002-31E68D4B791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897"/>
          <a:stretch/>
        </p:blipFill>
        <p:spPr>
          <a:xfrm>
            <a:off x="5622569" y="4591054"/>
            <a:ext cx="1616431" cy="1877311"/>
          </a:xfrm>
          <a:prstGeom prst="rect">
            <a:avLst/>
          </a:prstGeom>
        </p:spPr>
      </p:pic>
      <p:pic>
        <p:nvPicPr>
          <p:cNvPr id="11" name="Image 3">
            <a:extLst>
              <a:ext uri="{FF2B5EF4-FFF2-40B4-BE49-F238E27FC236}">
                <a16:creationId xmlns:a16="http://schemas.microsoft.com/office/drawing/2014/main" id="{5BE670E7-14D5-912B-03EA-D1CB22E0329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29799" r="44702" b="2744"/>
          <a:stretch/>
        </p:blipFill>
        <p:spPr>
          <a:xfrm>
            <a:off x="1551855" y="4666845"/>
            <a:ext cx="1875694" cy="1725727"/>
          </a:xfrm>
          <a:prstGeom prst="rect">
            <a:avLst/>
          </a:prstGeom>
        </p:spPr>
      </p:pic>
      <p:pic>
        <p:nvPicPr>
          <p:cNvPr id="12" name="Picture 11" descr="A white and green sign with a qr code&#10;&#10;AI-generated content may be incorrect.">
            <a:extLst>
              <a:ext uri="{FF2B5EF4-FFF2-40B4-BE49-F238E27FC236}">
                <a16:creationId xmlns:a16="http://schemas.microsoft.com/office/drawing/2014/main" id="{DB18E24B-0488-3183-CD1D-0341DA09868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04279" y="5151384"/>
            <a:ext cx="2212201" cy="1070147"/>
          </a:xfrm>
          <a:prstGeom prst="rect">
            <a:avLst/>
          </a:prstGeom>
        </p:spPr>
      </p:pic>
    </p:spTree>
    <p:extLst>
      <p:ext uri="{BB962C8B-B14F-4D97-AF65-F5344CB8AC3E}">
        <p14:creationId xmlns:p14="http://schemas.microsoft.com/office/powerpoint/2010/main" val="356167153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13E32B-5F60-F942-88D8-11217895F741}"/>
            </a:ext>
          </a:extLst>
        </p:cNvPr>
        <p:cNvGrpSpPr/>
        <p:nvPr/>
      </p:nvGrpSpPr>
      <p:grpSpPr>
        <a:xfrm>
          <a:off x="0" y="0"/>
          <a:ext cx="0" cy="0"/>
          <a:chOff x="0" y="0"/>
          <a:chExt cx="0" cy="0"/>
        </a:xfrm>
      </p:grpSpPr>
      <p:sp>
        <p:nvSpPr>
          <p:cNvPr id="8" name="Parallelogram 7">
            <a:extLst>
              <a:ext uri="{FF2B5EF4-FFF2-40B4-BE49-F238E27FC236}">
                <a16:creationId xmlns:a16="http://schemas.microsoft.com/office/drawing/2014/main" id="{908BF10B-6B28-21BD-A676-BF2DF4EFFEC5}"/>
              </a:ext>
            </a:extLst>
          </p:cNvPr>
          <p:cNvSpPr/>
          <p:nvPr/>
        </p:nvSpPr>
        <p:spPr>
          <a:xfrm>
            <a:off x="356865" y="43545"/>
            <a:ext cx="11576541" cy="739737"/>
          </a:xfrm>
          <a:prstGeom prst="parallelogram">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a:p>
        </p:txBody>
      </p:sp>
      <p:sp>
        <p:nvSpPr>
          <p:cNvPr id="13" name="Marcador de texto 10">
            <a:extLst>
              <a:ext uri="{FF2B5EF4-FFF2-40B4-BE49-F238E27FC236}">
                <a16:creationId xmlns:a16="http://schemas.microsoft.com/office/drawing/2014/main" id="{3FCDA7DC-1EA4-9DA7-80A8-5029D3F30B00}"/>
              </a:ext>
            </a:extLst>
          </p:cNvPr>
          <p:cNvSpPr>
            <a:spLocks noGrp="1"/>
          </p:cNvSpPr>
          <p:nvPr>
            <p:ph type="body" sz="quarter" idx="4294967295"/>
          </p:nvPr>
        </p:nvSpPr>
        <p:spPr>
          <a:xfrm>
            <a:off x="4020454" y="156384"/>
            <a:ext cx="5733146" cy="519906"/>
          </a:xfrm>
        </p:spPr>
        <p:txBody>
          <a:bodyPr>
            <a:noAutofit/>
          </a:bodyPr>
          <a:lstStyle/>
          <a:p>
            <a:pPr marL="0" indent="0">
              <a:buNone/>
            </a:pPr>
            <a:r>
              <a:rPr lang="fr-FR" sz="3200" b="1" dirty="0">
                <a:solidFill>
                  <a:schemeClr val="bg1">
                    <a:lumMod val="95000"/>
                  </a:schemeClr>
                </a:solidFill>
              </a:rPr>
              <a:t>Périmètre </a:t>
            </a:r>
            <a:r>
              <a:rPr lang="en-001" sz="3200" b="1" dirty="0">
                <a:solidFill>
                  <a:schemeClr val="bg1">
                    <a:lumMod val="95000"/>
                  </a:schemeClr>
                </a:solidFill>
                <a:latin typeface="+mn-lt"/>
              </a:rPr>
              <a:t>de l’AMI</a:t>
            </a:r>
            <a:endParaRPr lang="en-US" sz="3200" b="1" dirty="0">
              <a:solidFill>
                <a:schemeClr val="bg1">
                  <a:lumMod val="95000"/>
                </a:schemeClr>
              </a:solidFill>
              <a:latin typeface="+mn-lt"/>
            </a:endParaRPr>
          </a:p>
        </p:txBody>
      </p:sp>
      <p:sp>
        <p:nvSpPr>
          <p:cNvPr id="1029" name="TextBox 1028">
            <a:extLst>
              <a:ext uri="{FF2B5EF4-FFF2-40B4-BE49-F238E27FC236}">
                <a16:creationId xmlns:a16="http://schemas.microsoft.com/office/drawing/2014/main" id="{83E4E92F-4836-CA07-63C6-3255613E8A2C}"/>
              </a:ext>
            </a:extLst>
          </p:cNvPr>
          <p:cNvSpPr txBox="1"/>
          <p:nvPr/>
        </p:nvSpPr>
        <p:spPr>
          <a:xfrm>
            <a:off x="4324948" y="3681201"/>
            <a:ext cx="1664319" cy="400110"/>
          </a:xfrm>
          <a:prstGeom prst="rect">
            <a:avLst/>
          </a:prstGeom>
          <a:noFill/>
        </p:spPr>
        <p:txBody>
          <a:bodyPr wrap="square" rtlCol="0">
            <a:spAutoFit/>
          </a:bodyPr>
          <a:lstStyle/>
          <a:p>
            <a:pPr lvl="0" algn="just">
              <a:spcBef>
                <a:spcPts val="600"/>
              </a:spcBef>
              <a:spcAft>
                <a:spcPts val="600"/>
              </a:spcAft>
            </a:pPr>
            <a:r>
              <a:rPr lang="fr-FR" sz="2000" b="1" kern="150" dirty="0">
                <a:solidFill>
                  <a:schemeClr val="tx2"/>
                </a:solidFill>
                <a:latin typeface="Calibri" panose="020F0502020204030204" pitchFamily="34" charset="0"/>
                <a:ea typeface="Calibri" panose="020F0502020204030204" pitchFamily="34" charset="0"/>
                <a:cs typeface="Times New Roman" panose="02020603050405020304" pitchFamily="18" charset="0"/>
              </a:rPr>
              <a:t>Périmètre</a:t>
            </a:r>
            <a:endParaRPr lang="fr-FR" sz="2400" b="1" kern="15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Left Brace 18">
            <a:extLst>
              <a:ext uri="{FF2B5EF4-FFF2-40B4-BE49-F238E27FC236}">
                <a16:creationId xmlns:a16="http://schemas.microsoft.com/office/drawing/2014/main" id="{46D4174E-11E3-3044-0679-5CC94AD8B457}"/>
              </a:ext>
            </a:extLst>
          </p:cNvPr>
          <p:cNvSpPr/>
          <p:nvPr/>
        </p:nvSpPr>
        <p:spPr>
          <a:xfrm>
            <a:off x="5748533" y="2754616"/>
            <a:ext cx="240734" cy="2339102"/>
          </a:xfrm>
          <a:prstGeom prst="leftBrace">
            <a:avLst/>
          </a:prstGeom>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fr-FR"/>
          </a:p>
        </p:txBody>
      </p:sp>
      <p:sp>
        <p:nvSpPr>
          <p:cNvPr id="2" name="TextBox 1">
            <a:extLst>
              <a:ext uri="{FF2B5EF4-FFF2-40B4-BE49-F238E27FC236}">
                <a16:creationId xmlns:a16="http://schemas.microsoft.com/office/drawing/2014/main" id="{80E370DE-9512-ED6C-756E-13C072E226BE}"/>
              </a:ext>
            </a:extLst>
          </p:cNvPr>
          <p:cNvSpPr txBox="1"/>
          <p:nvPr/>
        </p:nvSpPr>
        <p:spPr>
          <a:xfrm>
            <a:off x="6202735" y="2690346"/>
            <a:ext cx="5318961" cy="2339102"/>
          </a:xfrm>
          <a:prstGeom prst="rect">
            <a:avLst/>
          </a:prstGeom>
          <a:noFill/>
        </p:spPr>
        <p:txBody>
          <a:bodyPr wrap="square" rtlCol="0">
            <a:spAutoFit/>
          </a:bodyPr>
          <a:lstStyle/>
          <a:p>
            <a:pPr marL="285750" lvl="0" indent="-285750">
              <a:spcBef>
                <a:spcPts val="600"/>
              </a:spcBef>
              <a:spcAft>
                <a:spcPts val="600"/>
              </a:spcAft>
              <a:buFont typeface="Wingdings" panose="05000000000000000000" pitchFamily="2" charset="2"/>
              <a:buChar char="§"/>
            </a:pPr>
            <a:r>
              <a:rPr lang="fr-FR" b="1" kern="150" dirty="0">
                <a:solidFill>
                  <a:srgbClr val="4C5E78"/>
                </a:solidFill>
                <a:effectLst/>
                <a:latin typeface="Calibri" panose="020F0502020204030204" pitchFamily="34" charset="0"/>
                <a:ea typeface="Calibri" panose="020F0502020204030204" pitchFamily="34" charset="0"/>
                <a:cs typeface="Times New Roman" panose="02020603050405020304" pitchFamily="18" charset="0"/>
              </a:rPr>
              <a:t>Périmètre géographique : celui du parc éolien en mer et de ses approches ;</a:t>
            </a:r>
          </a:p>
          <a:p>
            <a:pPr marL="285750" lvl="0" indent="-285750">
              <a:spcBef>
                <a:spcPts val="600"/>
              </a:spcBef>
              <a:spcAft>
                <a:spcPts val="600"/>
              </a:spcAft>
              <a:buFont typeface="Wingdings" panose="05000000000000000000" pitchFamily="2" charset="2"/>
              <a:buChar char="§"/>
            </a:pPr>
            <a:r>
              <a:rPr lang="fr-FR" b="1" kern="150" dirty="0">
                <a:solidFill>
                  <a:srgbClr val="4C5E78"/>
                </a:solidFill>
                <a:effectLst/>
                <a:latin typeface="Calibri" panose="020F0502020204030204" pitchFamily="34" charset="0"/>
                <a:ea typeface="Calibri" panose="020F0502020204030204" pitchFamily="34" charset="0"/>
                <a:cs typeface="Times New Roman" panose="02020603050405020304" pitchFamily="18" charset="0"/>
              </a:rPr>
              <a:t>Infrastructures de surface et sous-marines (fondation, câbles, navires de maintenance, </a:t>
            </a:r>
            <a:r>
              <a:rPr lang="fr-FR" b="1" kern="150" dirty="0" err="1">
                <a:solidFill>
                  <a:srgbClr val="4C5E78"/>
                </a:solidFill>
                <a:effectLst/>
                <a:latin typeface="Calibri" panose="020F0502020204030204" pitchFamily="34" charset="0"/>
                <a:ea typeface="Calibri" panose="020F0502020204030204" pitchFamily="34" charset="0"/>
                <a:cs typeface="Times New Roman" panose="02020603050405020304" pitchFamily="18" charset="0"/>
              </a:rPr>
              <a:t>etc</a:t>
            </a:r>
            <a:r>
              <a:rPr lang="fr-FR" b="1" kern="150" dirty="0">
                <a:solidFill>
                  <a:srgbClr val="4C5E78"/>
                </a:solidFill>
                <a:effectLst/>
                <a:latin typeface="Calibri" panose="020F0502020204030204" pitchFamily="34" charset="0"/>
                <a:ea typeface="Calibri" panose="020F0502020204030204" pitchFamily="34" charset="0"/>
                <a:cs typeface="Times New Roman" panose="02020603050405020304" pitchFamily="18" charset="0"/>
              </a:rPr>
              <a:t>)</a:t>
            </a:r>
          </a:p>
          <a:p>
            <a:pPr marL="285750" lvl="0" indent="-285750">
              <a:spcBef>
                <a:spcPts val="600"/>
              </a:spcBef>
              <a:spcAft>
                <a:spcPts val="600"/>
              </a:spcAft>
              <a:buFont typeface="Wingdings" panose="05000000000000000000" pitchFamily="2" charset="2"/>
              <a:buChar char="§"/>
            </a:pPr>
            <a:r>
              <a:rPr lang="fr-FR" b="1" kern="150" dirty="0">
                <a:solidFill>
                  <a:srgbClr val="4C5E78"/>
                </a:solidFill>
                <a:effectLst/>
                <a:latin typeface="Calibri" panose="020F0502020204030204" pitchFamily="34" charset="0"/>
                <a:ea typeface="Calibri" panose="020F0502020204030204" pitchFamily="34" charset="0"/>
                <a:cs typeface="Times New Roman" panose="02020603050405020304" pitchFamily="18" charset="0"/>
              </a:rPr>
              <a:t>Besoins opérationnels : détection &amp; anticipation, levée de doute, soutien aux interventions, appui à la gestion de crise (aide à la décision par exemple)</a:t>
            </a:r>
          </a:p>
        </p:txBody>
      </p:sp>
      <p:pic>
        <p:nvPicPr>
          <p:cNvPr id="4" name="Picture 3">
            <a:extLst>
              <a:ext uri="{FF2B5EF4-FFF2-40B4-BE49-F238E27FC236}">
                <a16:creationId xmlns:a16="http://schemas.microsoft.com/office/drawing/2014/main" id="{AD94F055-8E88-A05E-419E-17DFB89F2BF3}"/>
              </a:ext>
            </a:extLst>
          </p:cNvPr>
          <p:cNvPicPr>
            <a:picLocks noChangeAspect="1"/>
          </p:cNvPicPr>
          <p:nvPr/>
        </p:nvPicPr>
        <p:blipFill>
          <a:blip r:embed="rId3"/>
          <a:stretch>
            <a:fillRect/>
          </a:stretch>
        </p:blipFill>
        <p:spPr>
          <a:xfrm>
            <a:off x="356865" y="1984388"/>
            <a:ext cx="3880505" cy="3393626"/>
          </a:xfrm>
          <a:prstGeom prst="rect">
            <a:avLst/>
          </a:prstGeom>
        </p:spPr>
      </p:pic>
    </p:spTree>
    <p:extLst>
      <p:ext uri="{BB962C8B-B14F-4D97-AF65-F5344CB8AC3E}">
        <p14:creationId xmlns:p14="http://schemas.microsoft.com/office/powerpoint/2010/main" val="1009594748"/>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C9ED58-38E0-103B-866E-4874D974D861}"/>
            </a:ext>
          </a:extLst>
        </p:cNvPr>
        <p:cNvGrpSpPr/>
        <p:nvPr/>
      </p:nvGrpSpPr>
      <p:grpSpPr>
        <a:xfrm>
          <a:off x="0" y="0"/>
          <a:ext cx="0" cy="0"/>
          <a:chOff x="0" y="0"/>
          <a:chExt cx="0" cy="0"/>
        </a:xfrm>
      </p:grpSpPr>
      <p:sp>
        <p:nvSpPr>
          <p:cNvPr id="8" name="Parallelogram 7">
            <a:extLst>
              <a:ext uri="{FF2B5EF4-FFF2-40B4-BE49-F238E27FC236}">
                <a16:creationId xmlns:a16="http://schemas.microsoft.com/office/drawing/2014/main" id="{919FF50E-B734-B085-B96F-3DB376BFCB06}"/>
              </a:ext>
            </a:extLst>
          </p:cNvPr>
          <p:cNvSpPr/>
          <p:nvPr/>
        </p:nvSpPr>
        <p:spPr>
          <a:xfrm>
            <a:off x="356865" y="43545"/>
            <a:ext cx="11576541" cy="739737"/>
          </a:xfrm>
          <a:prstGeom prst="parallelogram">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a:p>
        </p:txBody>
      </p:sp>
      <p:sp>
        <p:nvSpPr>
          <p:cNvPr id="13" name="Marcador de texto 10">
            <a:extLst>
              <a:ext uri="{FF2B5EF4-FFF2-40B4-BE49-F238E27FC236}">
                <a16:creationId xmlns:a16="http://schemas.microsoft.com/office/drawing/2014/main" id="{FCC225A1-9CEB-5969-AACF-FECD76F1028B}"/>
              </a:ext>
            </a:extLst>
          </p:cNvPr>
          <p:cNvSpPr>
            <a:spLocks noGrp="1"/>
          </p:cNvSpPr>
          <p:nvPr>
            <p:ph type="body" sz="quarter" idx="4294967295"/>
          </p:nvPr>
        </p:nvSpPr>
        <p:spPr>
          <a:xfrm>
            <a:off x="4020454" y="156384"/>
            <a:ext cx="5733146" cy="519906"/>
          </a:xfrm>
        </p:spPr>
        <p:txBody>
          <a:bodyPr>
            <a:noAutofit/>
          </a:bodyPr>
          <a:lstStyle/>
          <a:p>
            <a:pPr marL="0" indent="0">
              <a:buNone/>
            </a:pPr>
            <a:r>
              <a:rPr lang="en-001" sz="3200" b="1">
                <a:solidFill>
                  <a:schemeClr val="bg1">
                    <a:lumMod val="95000"/>
                  </a:schemeClr>
                </a:solidFill>
                <a:latin typeface="+mn-lt"/>
              </a:rPr>
              <a:t>Objectif de l’AMI : </a:t>
            </a:r>
            <a:r>
              <a:rPr lang="fr-FR" sz="3200" b="1">
                <a:solidFill>
                  <a:schemeClr val="bg1">
                    <a:lumMod val="95000"/>
                  </a:schemeClr>
                </a:solidFill>
                <a:latin typeface="+mn-lt"/>
              </a:rPr>
              <a:t>3</a:t>
            </a:r>
            <a:r>
              <a:rPr lang="en-001" sz="3200" b="1">
                <a:solidFill>
                  <a:schemeClr val="bg1">
                    <a:lumMod val="95000"/>
                  </a:schemeClr>
                </a:solidFill>
                <a:latin typeface="+mn-lt"/>
              </a:rPr>
              <a:t> enjeux</a:t>
            </a:r>
            <a:endParaRPr lang="en-US" sz="3200" b="1">
              <a:solidFill>
                <a:schemeClr val="bg1">
                  <a:lumMod val="95000"/>
                </a:schemeClr>
              </a:solidFill>
              <a:latin typeface="+mn-lt"/>
            </a:endParaRPr>
          </a:p>
        </p:txBody>
      </p:sp>
      <p:sp>
        <p:nvSpPr>
          <p:cNvPr id="21" name="TextBox 20">
            <a:extLst>
              <a:ext uri="{FF2B5EF4-FFF2-40B4-BE49-F238E27FC236}">
                <a16:creationId xmlns:a16="http://schemas.microsoft.com/office/drawing/2014/main" id="{7BD078D5-4E2D-8EB3-F85F-F86B6A0B0B42}"/>
              </a:ext>
            </a:extLst>
          </p:cNvPr>
          <p:cNvSpPr txBox="1"/>
          <p:nvPr/>
        </p:nvSpPr>
        <p:spPr>
          <a:xfrm>
            <a:off x="6145135" y="2764976"/>
            <a:ext cx="5646270" cy="2616101"/>
          </a:xfrm>
          <a:prstGeom prst="rect">
            <a:avLst/>
          </a:prstGeom>
          <a:noFill/>
        </p:spPr>
        <p:txBody>
          <a:bodyPr wrap="square" rtlCol="0">
            <a:spAutoFit/>
          </a:bodyPr>
          <a:lstStyle/>
          <a:p>
            <a:pPr marL="285750" lvl="0" indent="-285750">
              <a:spcBef>
                <a:spcPts val="600"/>
              </a:spcBef>
              <a:spcAft>
                <a:spcPts val="600"/>
              </a:spcAft>
              <a:buFont typeface="Wingdings" panose="05000000000000000000" pitchFamily="2" charset="2"/>
              <a:buChar char="§"/>
            </a:pPr>
            <a:r>
              <a:rPr lang="fr-FR" b="1" kern="150" dirty="0">
                <a:solidFill>
                  <a:srgbClr val="4C5E78"/>
                </a:solidFill>
                <a:effectLst/>
                <a:latin typeface="Calibri" panose="020F0502020204030204" pitchFamily="34" charset="0"/>
                <a:ea typeface="Calibri" panose="020F0502020204030204" pitchFamily="34" charset="0"/>
                <a:cs typeface="Times New Roman" panose="02020603050405020304" pitchFamily="18" charset="0"/>
              </a:rPr>
              <a:t>Améliorer la surveillance des activités maritimes autour et au sein des infrastructures et renforcer la communication entre les usagers du parc</a:t>
            </a:r>
          </a:p>
          <a:p>
            <a:pPr marL="285750" lvl="0" indent="-285750">
              <a:spcBef>
                <a:spcPts val="600"/>
              </a:spcBef>
              <a:spcAft>
                <a:spcPts val="600"/>
              </a:spcAft>
              <a:buFont typeface="Wingdings" panose="05000000000000000000" pitchFamily="2" charset="2"/>
              <a:buChar char="§"/>
            </a:pPr>
            <a:r>
              <a:rPr lang="fr-FR" b="1" kern="150" dirty="0">
                <a:solidFill>
                  <a:srgbClr val="4C5E78"/>
                </a:solidFill>
                <a:effectLst/>
                <a:latin typeface="Calibri" panose="020F0502020204030204" pitchFamily="34" charset="0"/>
                <a:ea typeface="Calibri" panose="020F0502020204030204" pitchFamily="34" charset="0"/>
                <a:cs typeface="Times New Roman" panose="02020603050405020304" pitchFamily="18" charset="0"/>
              </a:rPr>
              <a:t>Permettre la détection anticipée des routes de collision avec des navires</a:t>
            </a:r>
          </a:p>
          <a:p>
            <a:pPr marL="285750" lvl="0" indent="-285750">
              <a:spcBef>
                <a:spcPts val="600"/>
              </a:spcBef>
              <a:spcAft>
                <a:spcPts val="600"/>
              </a:spcAft>
              <a:buFont typeface="Wingdings" panose="05000000000000000000" pitchFamily="2" charset="2"/>
              <a:buChar char="§"/>
            </a:pPr>
            <a:r>
              <a:rPr lang="fr-FR" b="1" kern="150" dirty="0">
                <a:solidFill>
                  <a:srgbClr val="4C5E78"/>
                </a:solidFill>
                <a:effectLst/>
                <a:latin typeface="Calibri" panose="020F0502020204030204" pitchFamily="34" charset="0"/>
                <a:ea typeface="Calibri" panose="020F0502020204030204" pitchFamily="34" charset="0"/>
                <a:cs typeface="Times New Roman" panose="02020603050405020304" pitchFamily="18" charset="0"/>
              </a:rPr>
              <a:t>Mettre en œuvre des systèmes innovants de gestion de crise pour rationnaliser la réponse d’urgence et la coordination entre les parties prenantes </a:t>
            </a:r>
          </a:p>
        </p:txBody>
      </p:sp>
      <p:sp>
        <p:nvSpPr>
          <p:cNvPr id="1029" name="TextBox 1028">
            <a:extLst>
              <a:ext uri="{FF2B5EF4-FFF2-40B4-BE49-F238E27FC236}">
                <a16:creationId xmlns:a16="http://schemas.microsoft.com/office/drawing/2014/main" id="{29581B3D-A9F8-F985-9ED3-C98C4120F07E}"/>
              </a:ext>
            </a:extLst>
          </p:cNvPr>
          <p:cNvSpPr txBox="1"/>
          <p:nvPr/>
        </p:nvSpPr>
        <p:spPr>
          <a:xfrm>
            <a:off x="4382547" y="3671153"/>
            <a:ext cx="1664319" cy="400110"/>
          </a:xfrm>
          <a:prstGeom prst="rect">
            <a:avLst/>
          </a:prstGeom>
          <a:noFill/>
        </p:spPr>
        <p:txBody>
          <a:bodyPr wrap="square" rtlCol="0">
            <a:spAutoFit/>
          </a:bodyPr>
          <a:lstStyle/>
          <a:p>
            <a:pPr lvl="0" algn="just">
              <a:spcBef>
                <a:spcPts val="600"/>
              </a:spcBef>
              <a:spcAft>
                <a:spcPts val="600"/>
              </a:spcAft>
            </a:pPr>
            <a:r>
              <a:rPr lang="en-001" sz="2000" b="1" kern="15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Objectifs</a:t>
            </a:r>
            <a:endParaRPr lang="fr-FR" sz="2400" b="1" kern="15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85EE8459-3801-C63E-193A-3967210CB812}"/>
              </a:ext>
            </a:extLst>
          </p:cNvPr>
          <p:cNvSpPr txBox="1"/>
          <p:nvPr/>
        </p:nvSpPr>
        <p:spPr>
          <a:xfrm>
            <a:off x="356864" y="1028908"/>
            <a:ext cx="11434541" cy="707886"/>
          </a:xfrm>
          <a:prstGeom prst="rect">
            <a:avLst/>
          </a:prstGeom>
          <a:noFill/>
        </p:spPr>
        <p:txBody>
          <a:bodyPr wrap="square">
            <a:spAutoFit/>
          </a:bodyPr>
          <a:lstStyle/>
          <a:p>
            <a:pPr algn="just"/>
            <a:r>
              <a:rPr lang="fr-FR" sz="2000" b="1" kern="150">
                <a:solidFill>
                  <a:srgbClr val="4C5E78"/>
                </a:solidFill>
                <a:latin typeface="Calibri" panose="020F0502020204030204" pitchFamily="34" charset="0"/>
                <a:cs typeface="Times New Roman" panose="02020603050405020304" pitchFamily="18" charset="0"/>
              </a:rPr>
              <a:t>Faire émerger des solutions innovantes, crédibles et expertisées, pour renforcer la protection et le contrôle des infrastructures en mer en phase construction et opération-maintenance.</a:t>
            </a:r>
            <a:endParaRPr lang="en-001" sz="2000" b="1" kern="150">
              <a:solidFill>
                <a:srgbClr val="4C5E78"/>
              </a:solidFill>
              <a:latin typeface="Calibri" panose="020F0502020204030204" pitchFamily="34" charset="0"/>
              <a:cs typeface="Times New Roman" panose="02020603050405020304" pitchFamily="18" charset="0"/>
            </a:endParaRPr>
          </a:p>
        </p:txBody>
      </p:sp>
      <p:sp>
        <p:nvSpPr>
          <p:cNvPr id="19" name="Left Brace 18">
            <a:extLst>
              <a:ext uri="{FF2B5EF4-FFF2-40B4-BE49-F238E27FC236}">
                <a16:creationId xmlns:a16="http://schemas.microsoft.com/office/drawing/2014/main" id="{FDF418D3-1ED0-B72F-F952-3A84EA552821}"/>
              </a:ext>
            </a:extLst>
          </p:cNvPr>
          <p:cNvSpPr/>
          <p:nvPr/>
        </p:nvSpPr>
        <p:spPr>
          <a:xfrm>
            <a:off x="5748532" y="2754616"/>
            <a:ext cx="396603" cy="2721736"/>
          </a:xfrm>
          <a:prstGeom prst="leftBrace">
            <a:avLst/>
          </a:prstGeom>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fr-FR"/>
          </a:p>
        </p:txBody>
      </p:sp>
      <p:pic>
        <p:nvPicPr>
          <p:cNvPr id="3" name="Picture 2" descr="A helicopter flying over a ship&#10;&#10;AI-generated content may be incorrect.">
            <a:extLst>
              <a:ext uri="{FF2B5EF4-FFF2-40B4-BE49-F238E27FC236}">
                <a16:creationId xmlns:a16="http://schemas.microsoft.com/office/drawing/2014/main" id="{DCD55C35-17FA-79E2-93BC-69A5BB6247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4782" y="2190541"/>
            <a:ext cx="2261860" cy="4021084"/>
          </a:xfrm>
          <a:prstGeom prst="rect">
            <a:avLst/>
          </a:prstGeom>
        </p:spPr>
      </p:pic>
    </p:spTree>
    <p:extLst>
      <p:ext uri="{BB962C8B-B14F-4D97-AF65-F5344CB8AC3E}">
        <p14:creationId xmlns:p14="http://schemas.microsoft.com/office/powerpoint/2010/main" val="946903625"/>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405F48-4BC1-C0D8-DA89-11A8E2245D2B}"/>
            </a:ext>
          </a:extLst>
        </p:cNvPr>
        <p:cNvGrpSpPr/>
        <p:nvPr/>
      </p:nvGrpSpPr>
      <p:grpSpPr>
        <a:xfrm>
          <a:off x="0" y="0"/>
          <a:ext cx="0" cy="0"/>
          <a:chOff x="0" y="0"/>
          <a:chExt cx="0" cy="0"/>
        </a:xfrm>
      </p:grpSpPr>
      <p:sp>
        <p:nvSpPr>
          <p:cNvPr id="8" name="Parallelogram 7">
            <a:extLst>
              <a:ext uri="{FF2B5EF4-FFF2-40B4-BE49-F238E27FC236}">
                <a16:creationId xmlns:a16="http://schemas.microsoft.com/office/drawing/2014/main" id="{CF716FF6-A227-8643-CE90-71927976912A}"/>
              </a:ext>
            </a:extLst>
          </p:cNvPr>
          <p:cNvSpPr/>
          <p:nvPr/>
        </p:nvSpPr>
        <p:spPr>
          <a:xfrm>
            <a:off x="356865" y="43545"/>
            <a:ext cx="11576541" cy="739737"/>
          </a:xfrm>
          <a:prstGeom prst="parallelogram">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a:p>
        </p:txBody>
      </p:sp>
      <p:sp>
        <p:nvSpPr>
          <p:cNvPr id="13" name="Marcador de texto 10">
            <a:extLst>
              <a:ext uri="{FF2B5EF4-FFF2-40B4-BE49-F238E27FC236}">
                <a16:creationId xmlns:a16="http://schemas.microsoft.com/office/drawing/2014/main" id="{8A71B1DE-EA61-6679-A1B5-23F694F0AED5}"/>
              </a:ext>
            </a:extLst>
          </p:cNvPr>
          <p:cNvSpPr>
            <a:spLocks noGrp="1"/>
          </p:cNvSpPr>
          <p:nvPr>
            <p:ph type="body" sz="quarter" idx="4294967295"/>
          </p:nvPr>
        </p:nvSpPr>
        <p:spPr>
          <a:xfrm>
            <a:off x="4191904" y="153460"/>
            <a:ext cx="5733146" cy="519906"/>
          </a:xfrm>
        </p:spPr>
        <p:txBody>
          <a:bodyPr>
            <a:noAutofit/>
          </a:bodyPr>
          <a:lstStyle/>
          <a:p>
            <a:pPr marL="0" indent="0">
              <a:buNone/>
            </a:pPr>
            <a:r>
              <a:rPr lang="fr-FR" sz="3200" b="1" dirty="0">
                <a:solidFill>
                  <a:schemeClr val="bg1">
                    <a:lumMod val="95000"/>
                  </a:schemeClr>
                </a:solidFill>
                <a:latin typeface="+mn-lt"/>
              </a:rPr>
              <a:t>Solutions attendues </a:t>
            </a:r>
            <a:endParaRPr lang="en-US" sz="3200" b="1" dirty="0">
              <a:solidFill>
                <a:schemeClr val="bg1">
                  <a:lumMod val="95000"/>
                </a:schemeClr>
              </a:solidFill>
              <a:latin typeface="+mn-lt"/>
            </a:endParaRPr>
          </a:p>
        </p:txBody>
      </p:sp>
      <p:sp>
        <p:nvSpPr>
          <p:cNvPr id="1030" name="TextBox 1029">
            <a:extLst>
              <a:ext uri="{FF2B5EF4-FFF2-40B4-BE49-F238E27FC236}">
                <a16:creationId xmlns:a16="http://schemas.microsoft.com/office/drawing/2014/main" id="{37A22593-0805-AE72-9D7A-183CFB701C6E}"/>
              </a:ext>
            </a:extLst>
          </p:cNvPr>
          <p:cNvSpPr txBox="1"/>
          <p:nvPr/>
        </p:nvSpPr>
        <p:spPr>
          <a:xfrm>
            <a:off x="6765887" y="1245842"/>
            <a:ext cx="4228195" cy="800219"/>
          </a:xfrm>
          <a:prstGeom prst="rect">
            <a:avLst/>
          </a:prstGeom>
          <a:noFill/>
        </p:spPr>
        <p:txBody>
          <a:bodyPr wrap="square" rtlCol="0">
            <a:spAutoFit/>
          </a:bodyPr>
          <a:lstStyle/>
          <a:p>
            <a:pPr lvl="0" algn="ctr">
              <a:spcBef>
                <a:spcPts val="600"/>
              </a:spcBef>
              <a:spcAft>
                <a:spcPts val="600"/>
              </a:spcAft>
            </a:pPr>
            <a:r>
              <a:rPr lang="en-001" sz="2000" b="1" kern="150" dirty="0">
                <a:solidFill>
                  <a:schemeClr val="tx2"/>
                </a:solidFill>
                <a:latin typeface="Calibri" panose="020F0502020204030204" pitchFamily="34" charset="0"/>
                <a:ea typeface="Calibri" panose="020F0502020204030204" pitchFamily="34" charset="0"/>
                <a:cs typeface="Times New Roman" panose="02020603050405020304" pitchFamily="18" charset="0"/>
              </a:rPr>
              <a:t>Solutions attendues</a:t>
            </a:r>
            <a:r>
              <a:rPr lang="fr-FR" sz="2000" b="1" kern="150" dirty="0">
                <a:solidFill>
                  <a:schemeClr val="tx2"/>
                </a:solidFill>
                <a:latin typeface="Calibri" panose="020F0502020204030204" pitchFamily="34" charset="0"/>
                <a:ea typeface="Calibri" panose="020F0502020204030204" pitchFamily="34" charset="0"/>
                <a:cs typeface="Times New Roman" panose="02020603050405020304" pitchFamily="18" charset="0"/>
              </a:rPr>
              <a:t> </a:t>
            </a:r>
          </a:p>
          <a:p>
            <a:pPr lvl="0" algn="ctr">
              <a:spcBef>
                <a:spcPts val="600"/>
              </a:spcBef>
              <a:spcAft>
                <a:spcPts val="600"/>
              </a:spcAft>
            </a:pPr>
            <a:r>
              <a:rPr lang="fr-FR" sz="1600" b="1" kern="150" dirty="0">
                <a:solidFill>
                  <a:schemeClr val="tx2"/>
                </a:solidFill>
                <a:latin typeface="Calibri" panose="020F0502020204030204" pitchFamily="34" charset="0"/>
                <a:ea typeface="Calibri" panose="020F0502020204030204" pitchFamily="34" charset="0"/>
                <a:cs typeface="Times New Roman" panose="02020603050405020304" pitchFamily="18" charset="0"/>
              </a:rPr>
              <a:t>(liste non exhaustive)</a:t>
            </a:r>
            <a:endParaRPr lang="fr-FR" sz="2000" b="1" kern="15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31" name="TextBox 1030">
            <a:extLst>
              <a:ext uri="{FF2B5EF4-FFF2-40B4-BE49-F238E27FC236}">
                <a16:creationId xmlns:a16="http://schemas.microsoft.com/office/drawing/2014/main" id="{29AC9784-2BEE-0A69-4E51-1D3F1E969D70}"/>
              </a:ext>
            </a:extLst>
          </p:cNvPr>
          <p:cNvSpPr txBox="1"/>
          <p:nvPr/>
        </p:nvSpPr>
        <p:spPr>
          <a:xfrm>
            <a:off x="6282347" y="2624514"/>
            <a:ext cx="5772921" cy="2923877"/>
          </a:xfrm>
          <a:prstGeom prst="rect">
            <a:avLst/>
          </a:prstGeom>
          <a:noFill/>
        </p:spPr>
        <p:txBody>
          <a:bodyPr wrap="square" rtlCol="0">
            <a:spAutoFit/>
          </a:bodyPr>
          <a:lstStyle/>
          <a:p>
            <a:pPr marL="285750" lvl="0" indent="-285750">
              <a:spcBef>
                <a:spcPts val="600"/>
              </a:spcBef>
              <a:spcAft>
                <a:spcPts val="600"/>
              </a:spcAft>
              <a:buFont typeface="Wingdings" panose="05000000000000000000" pitchFamily="2" charset="2"/>
              <a:buChar char="§"/>
            </a:pPr>
            <a:r>
              <a:rPr lang="en-001" b="1" kern="15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Système</a:t>
            </a:r>
            <a:r>
              <a:rPr lang="fr-FR" b="1" kern="150" dirty="0">
                <a:solidFill>
                  <a:schemeClr val="tx2"/>
                </a:solidFill>
                <a:latin typeface="Calibri" panose="020F0502020204030204" pitchFamily="34" charset="0"/>
                <a:ea typeface="Calibri" panose="020F0502020204030204" pitchFamily="34" charset="0"/>
                <a:cs typeface="Times New Roman" panose="02020603050405020304" pitchFamily="18" charset="0"/>
              </a:rPr>
              <a:t>s autonomes de surveillance maritime</a:t>
            </a:r>
          </a:p>
          <a:p>
            <a:pPr marL="285750" lvl="0" indent="-285750">
              <a:spcBef>
                <a:spcPts val="600"/>
              </a:spcBef>
              <a:spcAft>
                <a:spcPts val="600"/>
              </a:spcAft>
              <a:buFont typeface="Wingdings" panose="05000000000000000000" pitchFamily="2" charset="2"/>
              <a:buChar char="§"/>
            </a:pPr>
            <a:r>
              <a:rPr lang="fr-FR" b="1" kern="150" dirty="0">
                <a:solidFill>
                  <a:schemeClr val="tx2"/>
                </a:solidFill>
                <a:latin typeface="Calibri" panose="020F0502020204030204" pitchFamily="34" charset="0"/>
                <a:ea typeface="Calibri" panose="020F0502020204030204" pitchFamily="34" charset="0"/>
                <a:cs typeface="Times New Roman" panose="02020603050405020304" pitchFamily="18" charset="0"/>
              </a:rPr>
              <a:t>Technologies de détection en temps réel </a:t>
            </a:r>
            <a:endParaRPr lang="en-001" b="1" kern="15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285750" lvl="0" indent="-285750">
              <a:spcBef>
                <a:spcPts val="600"/>
              </a:spcBef>
              <a:spcAft>
                <a:spcPts val="600"/>
              </a:spcAft>
              <a:buFont typeface="Wingdings" panose="05000000000000000000" pitchFamily="2" charset="2"/>
              <a:buChar char="§"/>
            </a:pPr>
            <a:r>
              <a:rPr lang="fr-FR" b="1" kern="150" dirty="0">
                <a:solidFill>
                  <a:schemeClr val="tx2"/>
                </a:solidFill>
                <a:latin typeface="Calibri" panose="020F0502020204030204" pitchFamily="34" charset="0"/>
                <a:ea typeface="Calibri" panose="020F0502020204030204" pitchFamily="34" charset="0"/>
                <a:cs typeface="Times New Roman" panose="02020603050405020304" pitchFamily="18" charset="0"/>
              </a:rPr>
              <a:t>Plateformes d’intégration et de gestion centralisée des données de sécurité et de navigation</a:t>
            </a:r>
            <a:endParaRPr lang="en-001" b="1" kern="15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285750" lvl="0" indent="-285750">
              <a:spcBef>
                <a:spcPts val="600"/>
              </a:spcBef>
              <a:spcAft>
                <a:spcPts val="600"/>
              </a:spcAft>
              <a:buFont typeface="Wingdings" panose="05000000000000000000" pitchFamily="2" charset="2"/>
              <a:buChar char="§"/>
            </a:pPr>
            <a:r>
              <a:rPr lang="fr-FR" b="1" kern="150" dirty="0">
                <a:solidFill>
                  <a:schemeClr val="tx2"/>
                </a:solidFill>
                <a:latin typeface="Calibri" panose="020F0502020204030204" pitchFamily="34" charset="0"/>
                <a:ea typeface="Calibri" panose="020F0502020204030204" pitchFamily="34" charset="0"/>
                <a:cs typeface="Times New Roman" panose="02020603050405020304" pitchFamily="18" charset="0"/>
              </a:rPr>
              <a:t>Outils de communication et d’alerte pour les équipes en mer et à terre ; dispositifs de prévention des intrusions </a:t>
            </a:r>
          </a:p>
          <a:p>
            <a:pPr marL="285750" lvl="0" indent="-285750">
              <a:spcBef>
                <a:spcPts val="600"/>
              </a:spcBef>
              <a:spcAft>
                <a:spcPts val="600"/>
              </a:spcAft>
              <a:buFont typeface="Wingdings" panose="05000000000000000000" pitchFamily="2" charset="2"/>
              <a:buChar char="§"/>
            </a:pPr>
            <a:r>
              <a:rPr lang="fr-FR" b="1" kern="150" dirty="0">
                <a:solidFill>
                  <a:schemeClr val="tx2"/>
                </a:solidFill>
                <a:latin typeface="Calibri" panose="020F0502020204030204" pitchFamily="34" charset="0"/>
                <a:ea typeface="Calibri" panose="020F0502020204030204" pitchFamily="34" charset="0"/>
                <a:cs typeface="Times New Roman" panose="02020603050405020304" pitchFamily="18" charset="0"/>
              </a:rPr>
              <a:t>Solutions de simulation et de formation à la sécurité maritime pour les professionnels du secteur et usagers</a:t>
            </a:r>
            <a:endParaRPr lang="en-001" b="1" kern="15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2" name="Left Brace 21">
            <a:extLst>
              <a:ext uri="{FF2B5EF4-FFF2-40B4-BE49-F238E27FC236}">
                <a16:creationId xmlns:a16="http://schemas.microsoft.com/office/drawing/2014/main" id="{4BAB7270-446B-05A9-7BBC-BBEA34F2392E}"/>
              </a:ext>
            </a:extLst>
          </p:cNvPr>
          <p:cNvSpPr/>
          <p:nvPr/>
        </p:nvSpPr>
        <p:spPr>
          <a:xfrm rot="5400000">
            <a:off x="8644255" y="-315847"/>
            <a:ext cx="471460" cy="5195277"/>
          </a:xfrm>
          <a:prstGeom prst="leftBrace">
            <a:avLst/>
          </a:prstGeom>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fr-FR"/>
          </a:p>
        </p:txBody>
      </p:sp>
      <p:pic>
        <p:nvPicPr>
          <p:cNvPr id="3" name="Picture 2" descr="A group of wind turbines in the water&#10;&#10;AI-generated content may be incorrect.">
            <a:extLst>
              <a:ext uri="{FF2B5EF4-FFF2-40B4-BE49-F238E27FC236}">
                <a16:creationId xmlns:a16="http://schemas.microsoft.com/office/drawing/2014/main" id="{5DE9B629-8B92-D735-D1DE-C587517D67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334" y="2289746"/>
            <a:ext cx="4633921" cy="3089898"/>
          </a:xfrm>
          <a:prstGeom prst="rect">
            <a:avLst/>
          </a:prstGeom>
        </p:spPr>
      </p:pic>
    </p:spTree>
    <p:extLst>
      <p:ext uri="{BB962C8B-B14F-4D97-AF65-F5344CB8AC3E}">
        <p14:creationId xmlns:p14="http://schemas.microsoft.com/office/powerpoint/2010/main" val="91202788"/>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val 26">
            <a:extLst>
              <a:ext uri="{FF2B5EF4-FFF2-40B4-BE49-F238E27FC236}">
                <a16:creationId xmlns:a16="http://schemas.microsoft.com/office/drawing/2014/main" id="{3B46072C-8FFC-6C71-9C8C-352F8CDC2BA3}"/>
              </a:ext>
            </a:extLst>
          </p:cNvPr>
          <p:cNvSpPr/>
          <p:nvPr/>
        </p:nvSpPr>
        <p:spPr>
          <a:xfrm>
            <a:off x="7241792" y="954868"/>
            <a:ext cx="3467021" cy="348747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Parallelogram 7">
            <a:extLst>
              <a:ext uri="{FF2B5EF4-FFF2-40B4-BE49-F238E27FC236}">
                <a16:creationId xmlns:a16="http://schemas.microsoft.com/office/drawing/2014/main" id="{10E9B741-C989-566A-646D-18AAB0B3DD9F}"/>
              </a:ext>
            </a:extLst>
          </p:cNvPr>
          <p:cNvSpPr/>
          <p:nvPr/>
        </p:nvSpPr>
        <p:spPr>
          <a:xfrm>
            <a:off x="400692" y="41096"/>
            <a:ext cx="11602948" cy="739737"/>
          </a:xfrm>
          <a:prstGeom prst="parallelogram">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Marcador de texto 10">
            <a:extLst>
              <a:ext uri="{FF2B5EF4-FFF2-40B4-BE49-F238E27FC236}">
                <a16:creationId xmlns:a16="http://schemas.microsoft.com/office/drawing/2014/main" id="{313D5A14-C94A-B1E8-4F75-3A4CDFC103F6}"/>
              </a:ext>
            </a:extLst>
          </p:cNvPr>
          <p:cNvSpPr txBox="1">
            <a:spLocks/>
          </p:cNvSpPr>
          <p:nvPr/>
        </p:nvSpPr>
        <p:spPr>
          <a:xfrm>
            <a:off x="3523952" y="171559"/>
            <a:ext cx="6305848" cy="51990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001" sz="3200" b="1" err="1">
                <a:solidFill>
                  <a:schemeClr val="bg1">
                    <a:lumMod val="95000"/>
                  </a:schemeClr>
                </a:solidFill>
              </a:rPr>
              <a:t>Soutien</a:t>
            </a:r>
            <a:r>
              <a:rPr lang="en-001" sz="3200" b="1">
                <a:solidFill>
                  <a:schemeClr val="bg1">
                    <a:lumMod val="95000"/>
                  </a:schemeClr>
                </a:solidFill>
              </a:rPr>
              <a:t> technique et financier</a:t>
            </a:r>
            <a:endParaRPr lang="en-US" sz="3200" b="1">
              <a:solidFill>
                <a:schemeClr val="bg1">
                  <a:lumMod val="95000"/>
                </a:schemeClr>
              </a:solidFill>
            </a:endParaRPr>
          </a:p>
        </p:txBody>
      </p:sp>
      <p:sp>
        <p:nvSpPr>
          <p:cNvPr id="15" name="TextBox 14">
            <a:extLst>
              <a:ext uri="{FF2B5EF4-FFF2-40B4-BE49-F238E27FC236}">
                <a16:creationId xmlns:a16="http://schemas.microsoft.com/office/drawing/2014/main" id="{D2B33F4A-2F3E-BE0E-8591-66B66F1E159C}"/>
              </a:ext>
            </a:extLst>
          </p:cNvPr>
          <p:cNvSpPr txBox="1"/>
          <p:nvPr/>
        </p:nvSpPr>
        <p:spPr>
          <a:xfrm>
            <a:off x="294804" y="1501493"/>
            <a:ext cx="4019458" cy="578882"/>
          </a:xfrm>
          <a:prstGeom prst="round2DiagRect">
            <a:avLst/>
          </a:prstGeom>
          <a:solidFill>
            <a:schemeClr val="accent4"/>
          </a:solidFill>
        </p:spPr>
        <p:txBody>
          <a:bodyPr wrap="square">
            <a:spAutoFit/>
          </a:bodyPr>
          <a:lstStyle/>
          <a:p>
            <a:pPr algn="ctr"/>
            <a:r>
              <a:rPr lang="en-001" sz="2800" b="1" spc="300" err="1">
                <a:solidFill>
                  <a:schemeClr val="bg1">
                    <a:lumMod val="95000"/>
                  </a:schemeClr>
                </a:solidFill>
              </a:rPr>
              <a:t>Soutien</a:t>
            </a:r>
            <a:r>
              <a:rPr lang="en-001" sz="2800" b="1" spc="300">
                <a:solidFill>
                  <a:schemeClr val="bg1">
                    <a:lumMod val="95000"/>
                  </a:schemeClr>
                </a:solidFill>
              </a:rPr>
              <a:t> financier</a:t>
            </a:r>
          </a:p>
        </p:txBody>
      </p:sp>
      <p:sp>
        <p:nvSpPr>
          <p:cNvPr id="16" name="TextBox 15">
            <a:extLst>
              <a:ext uri="{FF2B5EF4-FFF2-40B4-BE49-F238E27FC236}">
                <a16:creationId xmlns:a16="http://schemas.microsoft.com/office/drawing/2014/main" id="{AA6C9C3E-C5CF-867B-A8AE-4A9C543BFA57}"/>
              </a:ext>
            </a:extLst>
          </p:cNvPr>
          <p:cNvSpPr txBox="1"/>
          <p:nvPr/>
        </p:nvSpPr>
        <p:spPr>
          <a:xfrm>
            <a:off x="1597265" y="4208743"/>
            <a:ext cx="4019458" cy="578882"/>
          </a:xfrm>
          <a:prstGeom prst="round2DiagRect">
            <a:avLst/>
          </a:prstGeom>
          <a:solidFill>
            <a:schemeClr val="accent4"/>
          </a:solidFill>
        </p:spPr>
        <p:txBody>
          <a:bodyPr wrap="square">
            <a:spAutoFit/>
          </a:bodyPr>
          <a:lstStyle/>
          <a:p>
            <a:pPr algn="ctr"/>
            <a:r>
              <a:rPr lang="en-001" sz="2800" b="1" spc="300" err="1">
                <a:solidFill>
                  <a:schemeClr val="bg1">
                    <a:lumMod val="95000"/>
                  </a:schemeClr>
                </a:solidFill>
              </a:rPr>
              <a:t>Soutien</a:t>
            </a:r>
            <a:r>
              <a:rPr lang="en-001" sz="2800" b="1" spc="300">
                <a:solidFill>
                  <a:schemeClr val="bg1">
                    <a:lumMod val="95000"/>
                  </a:schemeClr>
                </a:solidFill>
              </a:rPr>
              <a:t> technique</a:t>
            </a:r>
          </a:p>
        </p:txBody>
      </p:sp>
      <p:sp>
        <p:nvSpPr>
          <p:cNvPr id="17" name="TextBox 16">
            <a:extLst>
              <a:ext uri="{FF2B5EF4-FFF2-40B4-BE49-F238E27FC236}">
                <a16:creationId xmlns:a16="http://schemas.microsoft.com/office/drawing/2014/main" id="{83559431-1744-204F-6A5A-7B8BE576CCA4}"/>
              </a:ext>
            </a:extLst>
          </p:cNvPr>
          <p:cNvSpPr txBox="1"/>
          <p:nvPr/>
        </p:nvSpPr>
        <p:spPr>
          <a:xfrm>
            <a:off x="294804" y="2125590"/>
            <a:ext cx="5661496" cy="984885"/>
          </a:xfrm>
          <a:prstGeom prst="rect">
            <a:avLst/>
          </a:prstGeom>
          <a:noFill/>
        </p:spPr>
        <p:txBody>
          <a:bodyPr wrap="square" rtlCol="0">
            <a:spAutoFit/>
          </a:bodyPr>
          <a:lstStyle/>
          <a:p>
            <a:pPr lvl="0" algn="just">
              <a:spcBef>
                <a:spcPts val="600"/>
              </a:spcBef>
              <a:spcAft>
                <a:spcPts val="600"/>
              </a:spcAft>
            </a:pPr>
            <a:r>
              <a:rPr lang="en-001" sz="2400" b="1" kern="150" dirty="0">
                <a:solidFill>
                  <a:srgbClr val="4C5E78"/>
                </a:solidFill>
                <a:effectLst/>
                <a:latin typeface="Calibri" panose="020F0502020204030204" pitchFamily="34" charset="0"/>
                <a:ea typeface="Calibri" panose="020F0502020204030204" pitchFamily="34" charset="0"/>
                <a:cs typeface="Times New Roman" panose="02020603050405020304" pitchFamily="18" charset="0"/>
              </a:rPr>
              <a:t>100 000 € de subvention / projet</a:t>
            </a:r>
          </a:p>
          <a:p>
            <a:pPr lvl="0" algn="just">
              <a:spcBef>
                <a:spcPts val="600"/>
              </a:spcBef>
              <a:spcAft>
                <a:spcPts val="600"/>
              </a:spcAft>
            </a:pPr>
            <a:r>
              <a:rPr lang="en-001" sz="2400" b="1" kern="150" dirty="0">
                <a:solidFill>
                  <a:srgbClr val="4C5E78"/>
                </a:solidFill>
                <a:latin typeface="Calibri" panose="020F0502020204030204" pitchFamily="34" charset="0"/>
                <a:ea typeface="Calibri" panose="020F0502020204030204" pitchFamily="34" charset="0"/>
                <a:cs typeface="Times New Roman" panose="02020603050405020304" pitchFamily="18" charset="0"/>
              </a:rPr>
              <a:t>50 % des coûts</a:t>
            </a:r>
            <a:r>
              <a:rPr lang="en-001" sz="2400" b="1" kern="150" dirty="0">
                <a:solidFill>
                  <a:srgbClr val="4C5E78"/>
                </a:solidFill>
                <a:effectLst/>
                <a:latin typeface="Calibri" panose="020F0502020204030204" pitchFamily="34" charset="0"/>
                <a:ea typeface="Calibri" panose="020F0502020204030204" pitchFamily="34" charset="0"/>
                <a:cs typeface="Times New Roman" panose="02020603050405020304" pitchFamily="18" charset="0"/>
              </a:rPr>
              <a:t> éligibles </a:t>
            </a:r>
            <a:endParaRPr lang="fr-FR" sz="2400" b="1" kern="150" dirty="0">
              <a:solidFill>
                <a:srgbClr val="4C5E78"/>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5199BBA9-6DB7-DB20-9BED-DE9070AF8C61}"/>
              </a:ext>
            </a:extLst>
          </p:cNvPr>
          <p:cNvSpPr txBox="1"/>
          <p:nvPr/>
        </p:nvSpPr>
        <p:spPr>
          <a:xfrm>
            <a:off x="914675" y="4933106"/>
            <a:ext cx="11805755" cy="1508105"/>
          </a:xfrm>
          <a:prstGeom prst="rect">
            <a:avLst/>
          </a:prstGeom>
          <a:noFill/>
        </p:spPr>
        <p:txBody>
          <a:bodyPr wrap="square" rtlCol="0">
            <a:spAutoFit/>
          </a:bodyPr>
          <a:lstStyle/>
          <a:p>
            <a:pPr lvl="0" algn="just">
              <a:spcBef>
                <a:spcPts val="600"/>
              </a:spcBef>
              <a:spcAft>
                <a:spcPts val="600"/>
              </a:spcAft>
            </a:pPr>
            <a:r>
              <a:rPr lang="en-001" sz="2400" b="1" kern="150" dirty="0">
                <a:solidFill>
                  <a:srgbClr val="4C5E78"/>
                </a:solidFill>
                <a:effectLst/>
                <a:latin typeface="Calibri" panose="020F0502020204030204" pitchFamily="34" charset="0"/>
                <a:ea typeface="Calibri" panose="020F0502020204030204" pitchFamily="34" charset="0"/>
                <a:cs typeface="Times New Roman" panose="02020603050405020304" pitchFamily="18" charset="0"/>
              </a:rPr>
              <a:t>Aide à la structuration du projet par les équipes d’Iberdrola</a:t>
            </a:r>
          </a:p>
          <a:p>
            <a:pPr lvl="0" algn="just">
              <a:spcBef>
                <a:spcPts val="600"/>
              </a:spcBef>
              <a:spcAft>
                <a:spcPts val="600"/>
              </a:spcAft>
            </a:pPr>
            <a:r>
              <a:rPr lang="en-001" sz="2400" b="1" kern="150" dirty="0">
                <a:solidFill>
                  <a:srgbClr val="4C5E78"/>
                </a:solidFill>
                <a:latin typeface="Calibri" panose="020F0502020204030204" pitchFamily="34" charset="0"/>
                <a:ea typeface="Calibri" panose="020F0502020204030204" pitchFamily="34" charset="0"/>
                <a:cs typeface="Times New Roman" panose="02020603050405020304" pitchFamily="18" charset="0"/>
              </a:rPr>
              <a:t>Possibilité</a:t>
            </a:r>
            <a:r>
              <a:rPr lang="en-GB" sz="2400" b="1" kern="150" dirty="0">
                <a:solidFill>
                  <a:srgbClr val="4C5E78"/>
                </a:solidFill>
                <a:latin typeface="Calibri" panose="020F0502020204030204" pitchFamily="34" charset="0"/>
                <a:ea typeface="Calibri" panose="020F0502020204030204" pitchFamily="34" charset="0"/>
                <a:cs typeface="Times New Roman" panose="02020603050405020304" pitchFamily="18" charset="0"/>
              </a:rPr>
              <a:t>, </a:t>
            </a:r>
            <a:r>
              <a:rPr lang="en-GB" sz="2400" b="1" kern="150" dirty="0" err="1">
                <a:solidFill>
                  <a:srgbClr val="4C5E78"/>
                </a:solidFill>
                <a:latin typeface="Calibri" panose="020F0502020204030204" pitchFamily="34" charset="0"/>
                <a:ea typeface="Calibri" panose="020F0502020204030204" pitchFamily="34" charset="0"/>
                <a:cs typeface="Times New Roman" panose="02020603050405020304" pitchFamily="18" charset="0"/>
              </a:rPr>
              <a:t>selon</a:t>
            </a:r>
            <a:r>
              <a:rPr lang="en-GB" sz="2400" b="1" kern="150" dirty="0">
                <a:solidFill>
                  <a:srgbClr val="4C5E78"/>
                </a:solidFill>
                <a:latin typeface="Calibri" panose="020F0502020204030204" pitchFamily="34" charset="0"/>
                <a:ea typeface="Calibri" panose="020F0502020204030204" pitchFamily="34" charset="0"/>
                <a:cs typeface="Times New Roman" panose="02020603050405020304" pitchFamily="18" charset="0"/>
              </a:rPr>
              <a:t> la solution </a:t>
            </a:r>
            <a:r>
              <a:rPr lang="en-GB" sz="2400" b="1" kern="150" dirty="0" err="1">
                <a:solidFill>
                  <a:srgbClr val="4C5E78"/>
                </a:solidFill>
                <a:latin typeface="Calibri" panose="020F0502020204030204" pitchFamily="34" charset="0"/>
                <a:ea typeface="Calibri" panose="020F0502020204030204" pitchFamily="34" charset="0"/>
                <a:cs typeface="Times New Roman" panose="02020603050405020304" pitchFamily="18" charset="0"/>
              </a:rPr>
              <a:t>proposée</a:t>
            </a:r>
            <a:r>
              <a:rPr lang="en-GB" sz="2400" b="1" kern="150" dirty="0">
                <a:solidFill>
                  <a:srgbClr val="4C5E78"/>
                </a:solidFill>
                <a:latin typeface="Calibri" panose="020F0502020204030204" pitchFamily="34" charset="0"/>
                <a:ea typeface="Calibri" panose="020F0502020204030204" pitchFamily="34" charset="0"/>
                <a:cs typeface="Times New Roman" panose="02020603050405020304" pitchFamily="18" charset="0"/>
              </a:rPr>
              <a:t>, </a:t>
            </a:r>
            <a:r>
              <a:rPr lang="en-001" sz="2400" b="1" kern="150" dirty="0">
                <a:solidFill>
                  <a:srgbClr val="4C5E78"/>
                </a:solidFill>
                <a:latin typeface="Calibri" panose="020F0502020204030204" pitchFamily="34" charset="0"/>
                <a:ea typeface="Calibri" panose="020F0502020204030204" pitchFamily="34" charset="0"/>
                <a:cs typeface="Times New Roman" panose="02020603050405020304" pitchFamily="18" charset="0"/>
              </a:rPr>
              <a:t>de la </a:t>
            </a:r>
            <a:r>
              <a:rPr lang="fr-FR" sz="2400" b="1" kern="150" dirty="0">
                <a:solidFill>
                  <a:srgbClr val="4C5E78"/>
                </a:solidFill>
                <a:latin typeface="Calibri" panose="020F0502020204030204" pitchFamily="34" charset="0"/>
                <a:ea typeface="Calibri" panose="020F0502020204030204" pitchFamily="34" charset="0"/>
                <a:cs typeface="Times New Roman" panose="02020603050405020304" pitchFamily="18" charset="0"/>
              </a:rPr>
              <a:t>tester</a:t>
            </a:r>
            <a:r>
              <a:rPr lang="en-001" sz="2400" b="1" kern="150" dirty="0">
                <a:solidFill>
                  <a:srgbClr val="4C5E78"/>
                </a:solidFill>
                <a:latin typeface="Calibri" panose="020F0502020204030204" pitchFamily="34" charset="0"/>
                <a:ea typeface="Calibri" panose="020F0502020204030204" pitchFamily="34" charset="0"/>
                <a:cs typeface="Times New Roman" panose="02020603050405020304" pitchFamily="18" charset="0"/>
              </a:rPr>
              <a:t> sur le parc de St Brieuc</a:t>
            </a:r>
          </a:p>
          <a:p>
            <a:pPr algn="just">
              <a:spcBef>
                <a:spcPts val="600"/>
              </a:spcBef>
              <a:spcAft>
                <a:spcPts val="600"/>
              </a:spcAft>
            </a:pPr>
            <a:r>
              <a:rPr lang="en-001" sz="2400" b="1" kern="150" dirty="0">
                <a:solidFill>
                  <a:srgbClr val="4C5E78"/>
                </a:solidFill>
                <a:latin typeface="Calibri" panose="020F0502020204030204" pitchFamily="34" charset="0"/>
                <a:ea typeface="Calibri" panose="020F0502020204030204" pitchFamily="34" charset="0"/>
                <a:cs typeface="Times New Roman" panose="02020603050405020304" pitchFamily="18" charset="0"/>
              </a:rPr>
              <a:t>Présentation de la solution sur</a:t>
            </a:r>
            <a:r>
              <a:rPr lang="fr-FR" sz="2400" b="1" kern="150" dirty="0">
                <a:solidFill>
                  <a:srgbClr val="4C5E78"/>
                </a:solidFill>
                <a:latin typeface="Calibri" panose="020F0502020204030204" pitchFamily="34" charset="0"/>
                <a:ea typeface="Calibri" panose="020F0502020204030204" pitchFamily="34" charset="0"/>
                <a:cs typeface="Times New Roman" panose="02020603050405020304" pitchFamily="18" charset="0"/>
              </a:rPr>
              <a:t> SEANERGY</a:t>
            </a:r>
            <a:r>
              <a:rPr lang="en-001" sz="2400" b="1" kern="150" dirty="0">
                <a:solidFill>
                  <a:srgbClr val="4C5E78"/>
                </a:solidFill>
                <a:latin typeface="Calibri" panose="020F0502020204030204" pitchFamily="34" charset="0"/>
                <a:ea typeface="Calibri" panose="020F0502020204030204" pitchFamily="34" charset="0"/>
                <a:cs typeface="Times New Roman" panose="02020603050405020304" pitchFamily="18" charset="0"/>
              </a:rPr>
              <a:t> à </a:t>
            </a:r>
            <a:r>
              <a:rPr lang="fr-FR" sz="2400" b="1" kern="150" dirty="0">
                <a:solidFill>
                  <a:srgbClr val="4C5E78"/>
                </a:solidFill>
                <a:latin typeface="Calibri" panose="020F0502020204030204" pitchFamily="34" charset="0"/>
                <a:ea typeface="Calibri" panose="020F0502020204030204" pitchFamily="34" charset="0"/>
                <a:cs typeface="Times New Roman" panose="02020603050405020304" pitchFamily="18" charset="0"/>
              </a:rPr>
              <a:t>Nantes</a:t>
            </a:r>
            <a:r>
              <a:rPr lang="en-001" sz="2400" b="1" kern="150" dirty="0">
                <a:solidFill>
                  <a:srgbClr val="4C5E78"/>
                </a:solidFill>
                <a:latin typeface="Calibri" panose="020F0502020204030204" pitchFamily="34" charset="0"/>
                <a:ea typeface="Calibri" panose="020F0502020204030204" pitchFamily="34" charset="0"/>
                <a:cs typeface="Times New Roman" panose="02020603050405020304" pitchFamily="18" charset="0"/>
              </a:rPr>
              <a:t> (</a:t>
            </a:r>
            <a:r>
              <a:rPr lang="fr-FR" sz="2400" b="1" kern="150" dirty="0">
                <a:solidFill>
                  <a:srgbClr val="4C5E78"/>
                </a:solidFill>
                <a:latin typeface="Calibri" panose="020F0502020204030204" pitchFamily="34" charset="0"/>
                <a:ea typeface="Calibri" panose="020F0502020204030204" pitchFamily="34" charset="0"/>
                <a:cs typeface="Times New Roman" panose="02020603050405020304" pitchFamily="18" charset="0"/>
              </a:rPr>
              <a:t>19-20</a:t>
            </a:r>
            <a:r>
              <a:rPr lang="en-001" sz="2400" b="1" kern="150" dirty="0">
                <a:solidFill>
                  <a:srgbClr val="4C5E78"/>
                </a:solidFill>
                <a:latin typeface="Calibri" panose="020F0502020204030204" pitchFamily="34" charset="0"/>
                <a:ea typeface="Calibri" panose="020F0502020204030204" pitchFamily="34" charset="0"/>
                <a:cs typeface="Times New Roman" panose="02020603050405020304" pitchFamily="18" charset="0"/>
              </a:rPr>
              <a:t> </a:t>
            </a:r>
            <a:r>
              <a:rPr lang="fr-FR" sz="2400" b="1" kern="150" dirty="0">
                <a:solidFill>
                  <a:srgbClr val="4C5E78"/>
                </a:solidFill>
                <a:latin typeface="Calibri" panose="020F0502020204030204" pitchFamily="34" charset="0"/>
                <a:ea typeface="Calibri" panose="020F0502020204030204" pitchFamily="34" charset="0"/>
                <a:cs typeface="Times New Roman" panose="02020603050405020304" pitchFamily="18" charset="0"/>
              </a:rPr>
              <a:t>mai</a:t>
            </a:r>
            <a:r>
              <a:rPr lang="en-001" sz="2400" b="1" kern="150" dirty="0">
                <a:solidFill>
                  <a:srgbClr val="4C5E78"/>
                </a:solidFill>
                <a:latin typeface="Calibri" panose="020F0502020204030204" pitchFamily="34" charset="0"/>
                <a:ea typeface="Calibri" panose="020F0502020204030204" pitchFamily="34" charset="0"/>
                <a:cs typeface="Times New Roman" panose="02020603050405020304" pitchFamily="18" charset="0"/>
              </a:rPr>
              <a:t> 202</a:t>
            </a:r>
            <a:r>
              <a:rPr lang="fr-FR" sz="2400" b="1" kern="150" dirty="0">
                <a:solidFill>
                  <a:srgbClr val="4C5E78"/>
                </a:solidFill>
                <a:latin typeface="Calibri" panose="020F0502020204030204" pitchFamily="34" charset="0"/>
                <a:ea typeface="Calibri" panose="020F0502020204030204" pitchFamily="34" charset="0"/>
                <a:cs typeface="Times New Roman" panose="02020603050405020304" pitchFamily="18" charset="0"/>
              </a:rPr>
              <a:t>6</a:t>
            </a:r>
            <a:r>
              <a:rPr lang="en-001" sz="2400" b="1" kern="150" dirty="0">
                <a:solidFill>
                  <a:srgbClr val="4C5E78"/>
                </a:solidFill>
                <a:latin typeface="Calibri" panose="020F0502020204030204" pitchFamily="34" charset="0"/>
                <a:ea typeface="Calibri" panose="020F0502020204030204" pitchFamily="34" charset="0"/>
                <a:cs typeface="Times New Roman" panose="02020603050405020304" pitchFamily="18" charset="0"/>
              </a:rPr>
              <a:t>)</a:t>
            </a:r>
          </a:p>
        </p:txBody>
      </p:sp>
      <p:sp>
        <p:nvSpPr>
          <p:cNvPr id="26" name="TextBox 25">
            <a:extLst>
              <a:ext uri="{FF2B5EF4-FFF2-40B4-BE49-F238E27FC236}">
                <a16:creationId xmlns:a16="http://schemas.microsoft.com/office/drawing/2014/main" id="{4432E195-DDBF-6EB4-EFC0-D490B340932C}"/>
              </a:ext>
            </a:extLst>
          </p:cNvPr>
          <p:cNvSpPr txBox="1"/>
          <p:nvPr/>
        </p:nvSpPr>
        <p:spPr>
          <a:xfrm>
            <a:off x="7399453" y="3039599"/>
            <a:ext cx="3149434" cy="954107"/>
          </a:xfrm>
          <a:prstGeom prst="rect">
            <a:avLst/>
          </a:prstGeom>
          <a:noFill/>
        </p:spPr>
        <p:txBody>
          <a:bodyPr wrap="square" rtlCol="0">
            <a:spAutoFit/>
          </a:bodyPr>
          <a:lstStyle/>
          <a:p>
            <a:pPr lvl="0" algn="ctr">
              <a:spcBef>
                <a:spcPts val="600"/>
              </a:spcBef>
              <a:spcAft>
                <a:spcPts val="600"/>
              </a:spcAft>
            </a:pPr>
            <a:r>
              <a:rPr lang="en-001" sz="2800" b="1" kern="15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3 </a:t>
            </a:r>
            <a:r>
              <a:rPr lang="en-001" sz="2800" b="1" kern="150" err="1">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lauréats</a:t>
            </a:r>
            <a:r>
              <a:rPr lang="en-001" sz="2800" b="1" kern="15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a:t>
            </a:r>
            <a:r>
              <a:rPr lang="en-001" sz="2800" b="1" kern="150" err="1">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pourront</a:t>
            </a:r>
            <a:r>
              <a:rPr lang="en-001" sz="2800" b="1" kern="15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a:t>
            </a:r>
            <a:r>
              <a:rPr lang="en-001" sz="2800" b="1" kern="150" err="1">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être</a:t>
            </a:r>
            <a:r>
              <a:rPr lang="en-001" sz="2800" b="1" kern="15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a:t>
            </a:r>
            <a:r>
              <a:rPr lang="en-001" sz="2800" b="1" kern="150" err="1">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so</a:t>
            </a:r>
            <a:r>
              <a:rPr lang="en-001" sz="2800" b="1" kern="150" err="1">
                <a:solidFill>
                  <a:schemeClr val="tx2"/>
                </a:solidFill>
                <a:latin typeface="Calibri" panose="020F0502020204030204" pitchFamily="34" charset="0"/>
                <a:ea typeface="Calibri" panose="020F0502020204030204" pitchFamily="34" charset="0"/>
                <a:cs typeface="Times New Roman" panose="02020603050405020304" pitchFamily="18" charset="0"/>
              </a:rPr>
              <a:t>utenus</a:t>
            </a:r>
            <a:endParaRPr lang="fr-FR" sz="2800" b="1" kern="15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3" name="Graphic 22" descr="Ribbon outline">
            <a:extLst>
              <a:ext uri="{FF2B5EF4-FFF2-40B4-BE49-F238E27FC236}">
                <a16:creationId xmlns:a16="http://schemas.microsoft.com/office/drawing/2014/main" id="{98CB1D74-BDB3-CC80-26C1-CEE8E61A2C0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69474" y="1389514"/>
            <a:ext cx="914400" cy="914400"/>
          </a:xfrm>
          <a:prstGeom prst="rect">
            <a:avLst/>
          </a:prstGeom>
        </p:spPr>
      </p:pic>
      <p:pic>
        <p:nvPicPr>
          <p:cNvPr id="24" name="Graphic 23" descr="Ribbon outline">
            <a:extLst>
              <a:ext uri="{FF2B5EF4-FFF2-40B4-BE49-F238E27FC236}">
                <a16:creationId xmlns:a16="http://schemas.microsoft.com/office/drawing/2014/main" id="{BF0F9355-BBB5-7900-8EBF-8EE48962A77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66732" y="1445627"/>
            <a:ext cx="914400" cy="914400"/>
          </a:xfrm>
          <a:prstGeom prst="rect">
            <a:avLst/>
          </a:prstGeom>
        </p:spPr>
      </p:pic>
      <p:pic>
        <p:nvPicPr>
          <p:cNvPr id="25" name="Graphic 24" descr="Ribbon outline">
            <a:extLst>
              <a:ext uri="{FF2B5EF4-FFF2-40B4-BE49-F238E27FC236}">
                <a16:creationId xmlns:a16="http://schemas.microsoft.com/office/drawing/2014/main" id="{A7864D7A-EB54-9BFE-1B45-F1EC64335E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18103" y="2080375"/>
            <a:ext cx="914400" cy="914400"/>
          </a:xfrm>
          <a:prstGeom prst="rect">
            <a:avLst/>
          </a:prstGeom>
        </p:spPr>
      </p:pic>
    </p:spTree>
    <p:extLst>
      <p:ext uri="{BB962C8B-B14F-4D97-AF65-F5344CB8AC3E}">
        <p14:creationId xmlns:p14="http://schemas.microsoft.com/office/powerpoint/2010/main" val="1192019114"/>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lelogram 7">
            <a:extLst>
              <a:ext uri="{FF2B5EF4-FFF2-40B4-BE49-F238E27FC236}">
                <a16:creationId xmlns:a16="http://schemas.microsoft.com/office/drawing/2014/main" id="{820CFBD0-FDFA-7545-BA33-7BDDC5A51579}"/>
              </a:ext>
            </a:extLst>
          </p:cNvPr>
          <p:cNvSpPr/>
          <p:nvPr/>
        </p:nvSpPr>
        <p:spPr>
          <a:xfrm>
            <a:off x="400692" y="41096"/>
            <a:ext cx="11602948" cy="739737"/>
          </a:xfrm>
          <a:prstGeom prst="parallelogram">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Marcador de texto 10">
            <a:extLst>
              <a:ext uri="{FF2B5EF4-FFF2-40B4-BE49-F238E27FC236}">
                <a16:creationId xmlns:a16="http://schemas.microsoft.com/office/drawing/2014/main" id="{6F966725-C7C2-E9A3-747B-0D772BFDE555}"/>
              </a:ext>
            </a:extLst>
          </p:cNvPr>
          <p:cNvSpPr txBox="1">
            <a:spLocks/>
          </p:cNvSpPr>
          <p:nvPr/>
        </p:nvSpPr>
        <p:spPr>
          <a:xfrm>
            <a:off x="4253201" y="127669"/>
            <a:ext cx="4916431" cy="51990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001" sz="3200" b="1">
                <a:solidFill>
                  <a:schemeClr val="bg1">
                    <a:lumMod val="95000"/>
                  </a:schemeClr>
                </a:solidFill>
              </a:rPr>
              <a:t>Evaluation et </a:t>
            </a:r>
            <a:r>
              <a:rPr lang="en-001" sz="3200" b="1" err="1">
                <a:solidFill>
                  <a:schemeClr val="bg1">
                    <a:lumMod val="95000"/>
                  </a:schemeClr>
                </a:solidFill>
              </a:rPr>
              <a:t>Eligibilité</a:t>
            </a:r>
            <a:endParaRPr lang="en-US" sz="3200" b="1">
              <a:solidFill>
                <a:schemeClr val="bg1">
                  <a:lumMod val="95000"/>
                </a:schemeClr>
              </a:solidFill>
            </a:endParaRPr>
          </a:p>
        </p:txBody>
      </p:sp>
      <p:sp>
        <p:nvSpPr>
          <p:cNvPr id="10" name="TextBox 9">
            <a:extLst>
              <a:ext uri="{FF2B5EF4-FFF2-40B4-BE49-F238E27FC236}">
                <a16:creationId xmlns:a16="http://schemas.microsoft.com/office/drawing/2014/main" id="{C9F79BA8-1023-B902-4121-6D04F5518E7A}"/>
              </a:ext>
            </a:extLst>
          </p:cNvPr>
          <p:cNvSpPr txBox="1"/>
          <p:nvPr/>
        </p:nvSpPr>
        <p:spPr>
          <a:xfrm>
            <a:off x="1488863" y="3634414"/>
            <a:ext cx="6566308" cy="578882"/>
          </a:xfrm>
          <a:prstGeom prst="round2DiagRect">
            <a:avLst/>
          </a:prstGeom>
          <a:solidFill>
            <a:schemeClr val="tx2">
              <a:lumMod val="60000"/>
              <a:lumOff val="40000"/>
            </a:schemeClr>
          </a:solidFill>
        </p:spPr>
        <p:txBody>
          <a:bodyPr wrap="square">
            <a:spAutoFit/>
          </a:bodyPr>
          <a:lstStyle/>
          <a:p>
            <a:pPr algn="ctr"/>
            <a:r>
              <a:rPr lang="en-001" sz="2800" b="1" spc="300">
                <a:solidFill>
                  <a:schemeClr val="bg1">
                    <a:lumMod val="95000"/>
                  </a:schemeClr>
                </a:solidFill>
              </a:rPr>
              <a:t>Conditions </a:t>
            </a:r>
            <a:r>
              <a:rPr lang="en-001" sz="2800" b="1" spc="300" err="1">
                <a:solidFill>
                  <a:schemeClr val="bg1">
                    <a:lumMod val="95000"/>
                  </a:schemeClr>
                </a:solidFill>
              </a:rPr>
              <a:t>d’éligibilité</a:t>
            </a:r>
            <a:endParaRPr lang="en-001" sz="2800" b="1" spc="300">
              <a:solidFill>
                <a:schemeClr val="bg1">
                  <a:lumMod val="95000"/>
                </a:schemeClr>
              </a:solidFill>
            </a:endParaRPr>
          </a:p>
        </p:txBody>
      </p:sp>
      <p:sp>
        <p:nvSpPr>
          <p:cNvPr id="11" name="TextBox 10">
            <a:extLst>
              <a:ext uri="{FF2B5EF4-FFF2-40B4-BE49-F238E27FC236}">
                <a16:creationId xmlns:a16="http://schemas.microsoft.com/office/drawing/2014/main" id="{5C7FF9C0-3463-4BD1-99EC-A6D9FD6009DD}"/>
              </a:ext>
            </a:extLst>
          </p:cNvPr>
          <p:cNvSpPr txBox="1"/>
          <p:nvPr/>
        </p:nvSpPr>
        <p:spPr>
          <a:xfrm>
            <a:off x="1488863" y="4316608"/>
            <a:ext cx="10445108" cy="1877437"/>
          </a:xfrm>
          <a:prstGeom prst="rect">
            <a:avLst/>
          </a:prstGeom>
          <a:noFill/>
        </p:spPr>
        <p:txBody>
          <a:bodyPr wrap="square" rtlCol="0">
            <a:spAutoFit/>
          </a:bodyPr>
          <a:lstStyle/>
          <a:p>
            <a:pPr lvl="0" algn="just">
              <a:spcBef>
                <a:spcPts val="600"/>
              </a:spcBef>
              <a:spcAft>
                <a:spcPts val="600"/>
              </a:spcAft>
            </a:pPr>
            <a:r>
              <a:rPr lang="en-001" sz="2400" b="1" kern="150">
                <a:solidFill>
                  <a:srgbClr val="4C5E78"/>
                </a:solidFill>
                <a:effectLst/>
                <a:latin typeface="Calibri" panose="020F0502020204030204" pitchFamily="34" charset="0"/>
                <a:ea typeface="Calibri" panose="020F0502020204030204" pitchFamily="34" charset="0"/>
                <a:cs typeface="Times New Roman" panose="02020603050405020304" pitchFamily="18" charset="0"/>
              </a:rPr>
              <a:t>Tout type </a:t>
            </a:r>
            <a:r>
              <a:rPr lang="en-001" sz="2400" b="1" kern="150" err="1">
                <a:solidFill>
                  <a:srgbClr val="4C5E78"/>
                </a:solidFill>
                <a:effectLst/>
                <a:latin typeface="Calibri" panose="020F0502020204030204" pitchFamily="34" charset="0"/>
                <a:ea typeface="Calibri" panose="020F0502020204030204" pitchFamily="34" charset="0"/>
                <a:cs typeface="Times New Roman" panose="02020603050405020304" pitchFamily="18" charset="0"/>
              </a:rPr>
              <a:t>d’entreprises</a:t>
            </a:r>
            <a:r>
              <a:rPr lang="en-001" sz="2400" b="1" kern="150">
                <a:solidFill>
                  <a:srgbClr val="4C5E78"/>
                </a:solidFill>
                <a:effectLst/>
                <a:latin typeface="Calibri" panose="020F0502020204030204" pitchFamily="34" charset="0"/>
                <a:ea typeface="Calibri" panose="020F0502020204030204" pitchFamily="34" charset="0"/>
                <a:cs typeface="Times New Roman" panose="02020603050405020304" pitchFamily="18" charset="0"/>
              </a:rPr>
              <a:t> / organisations : </a:t>
            </a:r>
            <a:r>
              <a:rPr lang="en-001" sz="2400" b="1" kern="150" err="1">
                <a:solidFill>
                  <a:srgbClr val="4C5E78"/>
                </a:solidFill>
                <a:effectLst/>
                <a:latin typeface="Calibri" panose="020F0502020204030204" pitchFamily="34" charset="0"/>
                <a:ea typeface="Calibri" panose="020F0502020204030204" pitchFamily="34" charset="0"/>
                <a:cs typeface="Times New Roman" panose="02020603050405020304" pitchFamily="18" charset="0"/>
              </a:rPr>
              <a:t>microent</a:t>
            </a:r>
            <a:r>
              <a:rPr lang="fr-FR" sz="2400" b="1" kern="150">
                <a:solidFill>
                  <a:srgbClr val="4C5E78"/>
                </a:solidFill>
                <a:effectLst/>
                <a:latin typeface="Calibri" panose="020F0502020204030204" pitchFamily="34" charset="0"/>
                <a:ea typeface="Calibri" panose="020F0502020204030204" pitchFamily="34" charset="0"/>
                <a:cs typeface="Times New Roman" panose="02020603050405020304" pitchFamily="18" charset="0"/>
              </a:rPr>
              <a:t>er</a:t>
            </a:r>
            <a:r>
              <a:rPr lang="en-001" sz="2400" b="1" kern="150">
                <a:solidFill>
                  <a:srgbClr val="4C5E78"/>
                </a:solidFill>
                <a:effectLst/>
                <a:latin typeface="Calibri" panose="020F0502020204030204" pitchFamily="34" charset="0"/>
                <a:ea typeface="Calibri" panose="020F0502020204030204" pitchFamily="34" charset="0"/>
                <a:cs typeface="Times New Roman" panose="02020603050405020304" pitchFamily="18" charset="0"/>
              </a:rPr>
              <a:t>prise, TPE, PME, ETI, GE,</a:t>
            </a:r>
            <a:r>
              <a:rPr lang="en-001" sz="2400" b="1" kern="150">
                <a:solidFill>
                  <a:srgbClr val="4C5E78"/>
                </a:solidFill>
                <a:latin typeface="Calibri" panose="020F0502020204030204" pitchFamily="34" charset="0"/>
                <a:ea typeface="Calibri" panose="020F0502020204030204" pitchFamily="34" charset="0"/>
                <a:cs typeface="Times New Roman" panose="02020603050405020304" pitchFamily="18" charset="0"/>
              </a:rPr>
              <a:t> associations, ONG, </a:t>
            </a:r>
            <a:r>
              <a:rPr lang="en-001" sz="2400" b="1" kern="150" err="1">
                <a:solidFill>
                  <a:srgbClr val="4C5E78"/>
                </a:solidFill>
                <a:latin typeface="Calibri" panose="020F0502020204030204" pitchFamily="34" charset="0"/>
                <a:ea typeface="Calibri" panose="020F0502020204030204" pitchFamily="34" charset="0"/>
                <a:cs typeface="Times New Roman" panose="02020603050405020304" pitchFamily="18" charset="0"/>
              </a:rPr>
              <a:t>établissement</a:t>
            </a:r>
            <a:r>
              <a:rPr lang="en-001" sz="2400" b="1" kern="150">
                <a:solidFill>
                  <a:srgbClr val="4C5E78"/>
                </a:solidFill>
                <a:latin typeface="Calibri" panose="020F0502020204030204" pitchFamily="34" charset="0"/>
                <a:ea typeface="Calibri" panose="020F0502020204030204" pitchFamily="34" charset="0"/>
                <a:cs typeface="Times New Roman" panose="02020603050405020304" pitchFamily="18" charset="0"/>
              </a:rPr>
              <a:t> de formation </a:t>
            </a:r>
            <a:r>
              <a:rPr lang="en-001" sz="2400" b="1" kern="150" err="1">
                <a:solidFill>
                  <a:srgbClr val="4C5E78"/>
                </a:solidFill>
                <a:latin typeface="Calibri" panose="020F0502020204030204" pitchFamily="34" charset="0"/>
                <a:ea typeface="Calibri" panose="020F0502020204030204" pitchFamily="34" charset="0"/>
                <a:cs typeface="Times New Roman" panose="02020603050405020304" pitchFamily="18" charset="0"/>
              </a:rPr>
              <a:t>ou</a:t>
            </a:r>
            <a:r>
              <a:rPr lang="en-001" sz="2400" b="1" kern="150">
                <a:solidFill>
                  <a:srgbClr val="4C5E78"/>
                </a:solidFill>
                <a:latin typeface="Calibri" panose="020F0502020204030204" pitchFamily="34" charset="0"/>
                <a:ea typeface="Calibri" panose="020F0502020204030204" pitchFamily="34" charset="0"/>
                <a:cs typeface="Times New Roman" panose="02020603050405020304" pitchFamily="18" charset="0"/>
              </a:rPr>
              <a:t> de recherche</a:t>
            </a:r>
          </a:p>
          <a:p>
            <a:pPr lvl="0" algn="just">
              <a:spcBef>
                <a:spcPts val="600"/>
              </a:spcBef>
              <a:spcAft>
                <a:spcPts val="600"/>
              </a:spcAft>
            </a:pPr>
            <a:r>
              <a:rPr lang="en-001" sz="2400" b="1" kern="150" err="1">
                <a:solidFill>
                  <a:srgbClr val="4C5E78"/>
                </a:solidFill>
                <a:effectLst/>
                <a:latin typeface="Calibri" panose="020F0502020204030204" pitchFamily="34" charset="0"/>
                <a:ea typeface="Calibri" panose="020F0502020204030204" pitchFamily="34" charset="0"/>
                <a:cs typeface="Times New Roman" panose="02020603050405020304" pitchFamily="18" charset="0"/>
              </a:rPr>
              <a:t>Pos</a:t>
            </a:r>
            <a:r>
              <a:rPr lang="en-001" sz="2400" b="1" kern="150" err="1">
                <a:solidFill>
                  <a:srgbClr val="4C5E78"/>
                </a:solidFill>
                <a:latin typeface="Calibri" panose="020F0502020204030204" pitchFamily="34" charset="0"/>
                <a:ea typeface="Calibri" panose="020F0502020204030204" pitchFamily="34" charset="0"/>
                <a:cs typeface="Times New Roman" panose="02020603050405020304" pitchFamily="18" charset="0"/>
              </a:rPr>
              <a:t>sibilité</a:t>
            </a:r>
            <a:r>
              <a:rPr lang="en-001" sz="2400" b="1" kern="150">
                <a:solidFill>
                  <a:srgbClr val="4C5E78"/>
                </a:solidFill>
                <a:latin typeface="Calibri" panose="020F0502020204030204" pitchFamily="34" charset="0"/>
                <a:ea typeface="Calibri" panose="020F0502020204030204" pitchFamily="34" charset="0"/>
                <a:cs typeface="Times New Roman" panose="02020603050405020304" pitchFamily="18" charset="0"/>
              </a:rPr>
              <a:t> de </a:t>
            </a:r>
            <a:r>
              <a:rPr lang="en-001" sz="2400" b="1" kern="150" err="1">
                <a:solidFill>
                  <a:srgbClr val="4C5E78"/>
                </a:solidFill>
                <a:latin typeface="Calibri" panose="020F0502020204030204" pitchFamily="34" charset="0"/>
                <a:ea typeface="Calibri" panose="020F0502020204030204" pitchFamily="34" charset="0"/>
                <a:cs typeface="Times New Roman" panose="02020603050405020304" pitchFamily="18" charset="0"/>
              </a:rPr>
              <a:t>répondre</a:t>
            </a:r>
            <a:r>
              <a:rPr lang="en-001" sz="2400" b="1" kern="150">
                <a:solidFill>
                  <a:srgbClr val="4C5E78"/>
                </a:solidFill>
                <a:latin typeface="Calibri" panose="020F0502020204030204" pitchFamily="34" charset="0"/>
                <a:ea typeface="Calibri" panose="020F0502020204030204" pitchFamily="34" charset="0"/>
                <a:cs typeface="Times New Roman" panose="02020603050405020304" pitchFamily="18" charset="0"/>
              </a:rPr>
              <a:t> </a:t>
            </a:r>
            <a:r>
              <a:rPr lang="en-001" sz="2400" b="1" kern="150" err="1">
                <a:solidFill>
                  <a:srgbClr val="4C5E78"/>
                </a:solidFill>
                <a:latin typeface="Calibri" panose="020F0502020204030204" pitchFamily="34" charset="0"/>
                <a:ea typeface="Calibri" panose="020F0502020204030204" pitchFamily="34" charset="0"/>
                <a:cs typeface="Times New Roman" panose="02020603050405020304" pitchFamily="18" charset="0"/>
              </a:rPr>
              <a:t>seul</a:t>
            </a:r>
            <a:r>
              <a:rPr lang="en-001" sz="2400" b="1" kern="150">
                <a:solidFill>
                  <a:srgbClr val="4C5E78"/>
                </a:solidFill>
                <a:latin typeface="Calibri" panose="020F0502020204030204" pitchFamily="34" charset="0"/>
                <a:ea typeface="Calibri" panose="020F0502020204030204" pitchFamily="34" charset="0"/>
                <a:cs typeface="Times New Roman" panose="02020603050405020304" pitchFamily="18" charset="0"/>
              </a:rPr>
              <a:t> </a:t>
            </a:r>
            <a:r>
              <a:rPr lang="en-001" sz="2400" b="1" kern="150" err="1">
                <a:solidFill>
                  <a:srgbClr val="4C5E78"/>
                </a:solidFill>
                <a:latin typeface="Calibri" panose="020F0502020204030204" pitchFamily="34" charset="0"/>
                <a:ea typeface="Calibri" panose="020F0502020204030204" pitchFamily="34" charset="0"/>
                <a:cs typeface="Times New Roman" panose="02020603050405020304" pitchFamily="18" charset="0"/>
              </a:rPr>
              <a:t>ou</a:t>
            </a:r>
            <a:r>
              <a:rPr lang="en-001" sz="2400" b="1" kern="150">
                <a:solidFill>
                  <a:srgbClr val="4C5E78"/>
                </a:solidFill>
                <a:latin typeface="Calibri" panose="020F0502020204030204" pitchFamily="34" charset="0"/>
                <a:ea typeface="Calibri" panose="020F0502020204030204" pitchFamily="34" charset="0"/>
                <a:cs typeface="Times New Roman" panose="02020603050405020304" pitchFamily="18" charset="0"/>
              </a:rPr>
              <a:t> </a:t>
            </a:r>
            <a:r>
              <a:rPr lang="en-001" sz="2400" b="1" kern="150" err="1">
                <a:solidFill>
                  <a:srgbClr val="4C5E78"/>
                </a:solidFill>
                <a:latin typeface="Calibri" panose="020F0502020204030204" pitchFamily="34" charset="0"/>
                <a:ea typeface="Calibri" panose="020F0502020204030204" pitchFamily="34" charset="0"/>
                <a:cs typeface="Times New Roman" panose="02020603050405020304" pitchFamily="18" charset="0"/>
              </a:rPr>
              <a:t>en</a:t>
            </a:r>
            <a:r>
              <a:rPr lang="en-001" sz="2400" b="1" kern="150">
                <a:solidFill>
                  <a:srgbClr val="4C5E78"/>
                </a:solidFill>
                <a:latin typeface="Calibri" panose="020F0502020204030204" pitchFamily="34" charset="0"/>
                <a:ea typeface="Calibri" panose="020F0502020204030204" pitchFamily="34" charset="0"/>
                <a:cs typeface="Times New Roman" panose="02020603050405020304" pitchFamily="18" charset="0"/>
              </a:rPr>
              <a:t> consortium </a:t>
            </a:r>
          </a:p>
          <a:p>
            <a:pPr lvl="0" algn="just">
              <a:spcBef>
                <a:spcPts val="600"/>
              </a:spcBef>
              <a:spcAft>
                <a:spcPts val="600"/>
              </a:spcAft>
            </a:pPr>
            <a:r>
              <a:rPr lang="en-001" sz="2400" b="1" kern="150">
                <a:solidFill>
                  <a:srgbClr val="4C5E78"/>
                </a:solidFill>
                <a:latin typeface="Calibri" panose="020F0502020204030204" pitchFamily="34" charset="0"/>
                <a:ea typeface="Calibri" panose="020F0502020204030204" pitchFamily="34" charset="0"/>
                <a:cs typeface="Times New Roman" panose="02020603050405020304" pitchFamily="18" charset="0"/>
              </a:rPr>
              <a:t>Priorité donnée aux acteurs bretons</a:t>
            </a:r>
            <a:endParaRPr lang="en-001" sz="2400" b="1" kern="150">
              <a:solidFill>
                <a:srgbClr val="4C5E78"/>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CA4163C3-EA64-A46C-E761-F1AE11FD97C8}"/>
              </a:ext>
            </a:extLst>
          </p:cNvPr>
          <p:cNvSpPr txBox="1"/>
          <p:nvPr/>
        </p:nvSpPr>
        <p:spPr>
          <a:xfrm>
            <a:off x="400692" y="984868"/>
            <a:ext cx="6566308" cy="578882"/>
          </a:xfrm>
          <a:prstGeom prst="round2DiagRect">
            <a:avLst/>
          </a:prstGeom>
          <a:solidFill>
            <a:schemeClr val="tx2">
              <a:lumMod val="60000"/>
              <a:lumOff val="40000"/>
            </a:schemeClr>
          </a:solidFill>
        </p:spPr>
        <p:txBody>
          <a:bodyPr wrap="square">
            <a:spAutoFit/>
          </a:bodyPr>
          <a:lstStyle/>
          <a:p>
            <a:pPr algn="ctr"/>
            <a:r>
              <a:rPr lang="en-001" sz="2800" b="1" spc="300" err="1">
                <a:solidFill>
                  <a:schemeClr val="bg1">
                    <a:lumMod val="95000"/>
                  </a:schemeClr>
                </a:solidFill>
              </a:rPr>
              <a:t>Critère</a:t>
            </a:r>
            <a:r>
              <a:rPr lang="en-001" sz="2800" b="1" spc="300">
                <a:solidFill>
                  <a:schemeClr val="bg1">
                    <a:lumMod val="95000"/>
                  </a:schemeClr>
                </a:solidFill>
              </a:rPr>
              <a:t> </a:t>
            </a:r>
            <a:r>
              <a:rPr lang="en-001" sz="2800" b="1" spc="300" err="1">
                <a:solidFill>
                  <a:schemeClr val="bg1">
                    <a:lumMod val="95000"/>
                  </a:schemeClr>
                </a:solidFill>
              </a:rPr>
              <a:t>d’évaluation</a:t>
            </a:r>
            <a:endParaRPr lang="en-001" sz="2800" b="1" spc="300">
              <a:solidFill>
                <a:schemeClr val="bg1">
                  <a:lumMod val="95000"/>
                </a:schemeClr>
              </a:solidFill>
            </a:endParaRPr>
          </a:p>
        </p:txBody>
      </p:sp>
      <p:sp>
        <p:nvSpPr>
          <p:cNvPr id="13" name="TextBox 12">
            <a:extLst>
              <a:ext uri="{FF2B5EF4-FFF2-40B4-BE49-F238E27FC236}">
                <a16:creationId xmlns:a16="http://schemas.microsoft.com/office/drawing/2014/main" id="{DD58AA58-BA94-E72C-A1D2-08B1346378D9}"/>
              </a:ext>
            </a:extLst>
          </p:cNvPr>
          <p:cNvSpPr txBox="1"/>
          <p:nvPr/>
        </p:nvSpPr>
        <p:spPr>
          <a:xfrm>
            <a:off x="400692" y="1543373"/>
            <a:ext cx="6728107" cy="1877437"/>
          </a:xfrm>
          <a:prstGeom prst="rect">
            <a:avLst/>
          </a:prstGeom>
          <a:noFill/>
        </p:spPr>
        <p:txBody>
          <a:bodyPr wrap="square" rtlCol="0">
            <a:spAutoFit/>
          </a:bodyPr>
          <a:lstStyle/>
          <a:p>
            <a:pPr lvl="0" algn="just">
              <a:spcBef>
                <a:spcPts val="600"/>
              </a:spcBef>
              <a:spcAft>
                <a:spcPts val="600"/>
              </a:spcAft>
            </a:pPr>
            <a:r>
              <a:rPr lang="en-001" sz="2400" b="1" kern="150" err="1">
                <a:solidFill>
                  <a:srgbClr val="4C5E78"/>
                </a:solidFill>
                <a:effectLst/>
                <a:latin typeface="Calibri" panose="020F0502020204030204" pitchFamily="34" charset="0"/>
                <a:ea typeface="Calibri" panose="020F0502020204030204" pitchFamily="34" charset="0"/>
                <a:cs typeface="Times New Roman" panose="02020603050405020304" pitchFamily="18" charset="0"/>
              </a:rPr>
              <a:t>Caractère</a:t>
            </a:r>
            <a:r>
              <a:rPr lang="en-001" sz="2400" b="1" kern="150">
                <a:solidFill>
                  <a:srgbClr val="4C5E78"/>
                </a:solidFill>
                <a:effectLst/>
                <a:latin typeface="Calibri" panose="020F0502020204030204" pitchFamily="34" charset="0"/>
                <a:ea typeface="Calibri" panose="020F0502020204030204" pitchFamily="34" charset="0"/>
                <a:cs typeface="Times New Roman" panose="02020603050405020304" pitchFamily="18" charset="0"/>
              </a:rPr>
              <a:t> innovant</a:t>
            </a:r>
          </a:p>
          <a:p>
            <a:pPr lvl="0" algn="just">
              <a:spcBef>
                <a:spcPts val="600"/>
              </a:spcBef>
              <a:spcAft>
                <a:spcPts val="600"/>
              </a:spcAft>
            </a:pPr>
            <a:r>
              <a:rPr lang="en-001" sz="2400" b="1" kern="150" err="1">
                <a:solidFill>
                  <a:srgbClr val="4C5E78"/>
                </a:solidFill>
                <a:effectLst/>
                <a:latin typeface="Calibri" panose="020F0502020204030204" pitchFamily="34" charset="0"/>
                <a:ea typeface="Calibri" panose="020F0502020204030204" pitchFamily="34" charset="0"/>
                <a:cs typeface="Times New Roman" panose="02020603050405020304" pitchFamily="18" charset="0"/>
              </a:rPr>
              <a:t>Calendrier</a:t>
            </a:r>
            <a:r>
              <a:rPr lang="en-001" sz="2400" b="1" kern="150">
                <a:solidFill>
                  <a:srgbClr val="4C5E78"/>
                </a:solidFill>
                <a:effectLst/>
                <a:latin typeface="Calibri" panose="020F0502020204030204" pitchFamily="34" charset="0"/>
                <a:ea typeface="Calibri" panose="020F0502020204030204" pitchFamily="34" charset="0"/>
                <a:cs typeface="Times New Roman" panose="02020603050405020304" pitchFamily="18" charset="0"/>
              </a:rPr>
              <a:t> de mise </a:t>
            </a:r>
            <a:r>
              <a:rPr lang="en-001" sz="2400" b="1" kern="150" err="1">
                <a:solidFill>
                  <a:srgbClr val="4C5E78"/>
                </a:solidFill>
                <a:effectLst/>
                <a:latin typeface="Calibri" panose="020F0502020204030204" pitchFamily="34" charset="0"/>
                <a:ea typeface="Calibri" panose="020F0502020204030204" pitchFamily="34" charset="0"/>
                <a:cs typeface="Times New Roman" panose="02020603050405020304" pitchFamily="18" charset="0"/>
              </a:rPr>
              <a:t>en</a:t>
            </a:r>
            <a:r>
              <a:rPr lang="en-001" sz="2400" b="1" kern="150">
                <a:solidFill>
                  <a:srgbClr val="4C5E78"/>
                </a:solidFill>
                <a:effectLst/>
                <a:latin typeface="Calibri" panose="020F0502020204030204" pitchFamily="34" charset="0"/>
                <a:ea typeface="Calibri" panose="020F0502020204030204" pitchFamily="34" charset="0"/>
                <a:cs typeface="Times New Roman" panose="02020603050405020304" pitchFamily="18" charset="0"/>
              </a:rPr>
              <a:t> oeuvre </a:t>
            </a:r>
            <a:r>
              <a:rPr lang="en-001" sz="2400" b="1" u="sng" kern="150">
                <a:solidFill>
                  <a:srgbClr val="4C5E78"/>
                </a:solidFill>
                <a:effectLst/>
                <a:latin typeface="Calibri" panose="020F0502020204030204" pitchFamily="34" charset="0"/>
                <a:ea typeface="Calibri" panose="020F0502020204030204" pitchFamily="34" charset="0"/>
                <a:cs typeface="Times New Roman" panose="02020603050405020304" pitchFamily="18" charset="0"/>
              </a:rPr>
              <a:t>(24 </a:t>
            </a:r>
            <a:r>
              <a:rPr lang="en-001" sz="2400" b="1" u="sng" kern="150" err="1">
                <a:solidFill>
                  <a:srgbClr val="4C5E78"/>
                </a:solidFill>
                <a:effectLst/>
                <a:latin typeface="Calibri" panose="020F0502020204030204" pitchFamily="34" charset="0"/>
                <a:ea typeface="Calibri" panose="020F0502020204030204" pitchFamily="34" charset="0"/>
                <a:cs typeface="Times New Roman" panose="02020603050405020304" pitchFamily="18" charset="0"/>
              </a:rPr>
              <a:t>mois</a:t>
            </a:r>
            <a:r>
              <a:rPr lang="en-001" sz="2400" b="1" u="sng" kern="150">
                <a:solidFill>
                  <a:srgbClr val="4C5E78"/>
                </a:solidFill>
                <a:latin typeface="Calibri" panose="020F0502020204030204" pitchFamily="34" charset="0"/>
                <a:ea typeface="Calibri" panose="020F0502020204030204" pitchFamily="34" charset="0"/>
                <a:cs typeface="Times New Roman" panose="02020603050405020304" pitchFamily="18" charset="0"/>
              </a:rPr>
              <a:t> maximum)</a:t>
            </a:r>
            <a:endParaRPr lang="en-001" sz="2400" b="1" u="sng" kern="150">
              <a:solidFill>
                <a:srgbClr val="4C5E78"/>
              </a:solidFill>
              <a:effectLst/>
              <a:latin typeface="Calibri" panose="020F0502020204030204" pitchFamily="34" charset="0"/>
              <a:ea typeface="Calibri" panose="020F0502020204030204" pitchFamily="34" charset="0"/>
              <a:cs typeface="Times New Roman" panose="02020603050405020304" pitchFamily="18" charset="0"/>
            </a:endParaRPr>
          </a:p>
          <a:p>
            <a:pPr lvl="0" algn="just">
              <a:spcBef>
                <a:spcPts val="600"/>
              </a:spcBef>
              <a:spcAft>
                <a:spcPts val="600"/>
              </a:spcAft>
            </a:pPr>
            <a:r>
              <a:rPr lang="en-001" sz="2400" b="1" kern="150" err="1">
                <a:solidFill>
                  <a:srgbClr val="4C5E78"/>
                </a:solidFill>
                <a:latin typeface="Calibri" panose="020F0502020204030204" pitchFamily="34" charset="0"/>
                <a:ea typeface="Calibri" panose="020F0502020204030204" pitchFamily="34" charset="0"/>
                <a:cs typeface="Times New Roman" panose="02020603050405020304" pitchFamily="18" charset="0"/>
              </a:rPr>
              <a:t>Faisabilité</a:t>
            </a:r>
            <a:r>
              <a:rPr lang="en-001" sz="2400" b="1" kern="150">
                <a:solidFill>
                  <a:srgbClr val="4C5E78"/>
                </a:solidFill>
                <a:latin typeface="Calibri" panose="020F0502020204030204" pitchFamily="34" charset="0"/>
                <a:ea typeface="Calibri" panose="020F0502020204030204" pitchFamily="34" charset="0"/>
                <a:cs typeface="Times New Roman" panose="02020603050405020304" pitchFamily="18" charset="0"/>
              </a:rPr>
              <a:t> </a:t>
            </a:r>
            <a:r>
              <a:rPr lang="en-001" sz="2400" b="1" kern="150" err="1">
                <a:solidFill>
                  <a:srgbClr val="4C5E78"/>
                </a:solidFill>
                <a:latin typeface="Calibri" panose="020F0502020204030204" pitchFamily="34" charset="0"/>
                <a:ea typeface="Calibri" panose="020F0502020204030204" pitchFamily="34" charset="0"/>
                <a:cs typeface="Times New Roman" panose="02020603050405020304" pitchFamily="18" charset="0"/>
              </a:rPr>
              <a:t>d’installation</a:t>
            </a:r>
            <a:r>
              <a:rPr lang="en-001" sz="2400" b="1" kern="150">
                <a:solidFill>
                  <a:srgbClr val="4C5E78"/>
                </a:solidFill>
                <a:latin typeface="Calibri" panose="020F0502020204030204" pitchFamily="34" charset="0"/>
                <a:ea typeface="Calibri" panose="020F0502020204030204" pitchFamily="34" charset="0"/>
                <a:cs typeface="Times New Roman" panose="02020603050405020304" pitchFamily="18" charset="0"/>
              </a:rPr>
              <a:t>, de </a:t>
            </a:r>
            <a:r>
              <a:rPr lang="en-001" sz="2400" b="1" kern="150" err="1">
                <a:solidFill>
                  <a:srgbClr val="4C5E78"/>
                </a:solidFill>
                <a:latin typeface="Calibri" panose="020F0502020204030204" pitchFamily="34" charset="0"/>
                <a:ea typeface="Calibri" panose="020F0502020204030204" pitchFamily="34" charset="0"/>
                <a:cs typeface="Times New Roman" panose="02020603050405020304" pitchFamily="18" charset="0"/>
              </a:rPr>
              <a:t>déploiement</a:t>
            </a:r>
            <a:r>
              <a:rPr lang="en-001" sz="2400" b="1" kern="150">
                <a:solidFill>
                  <a:srgbClr val="4C5E78"/>
                </a:solidFill>
                <a:latin typeface="Calibri" panose="020F0502020204030204" pitchFamily="34" charset="0"/>
                <a:ea typeface="Calibri" panose="020F0502020204030204" pitchFamily="34" charset="0"/>
                <a:cs typeface="Times New Roman" panose="02020603050405020304" pitchFamily="18" charset="0"/>
              </a:rPr>
              <a:t>, </a:t>
            </a:r>
            <a:r>
              <a:rPr lang="en-001" sz="2400" b="1" kern="150" err="1">
                <a:solidFill>
                  <a:srgbClr val="4C5E78"/>
                </a:solidFill>
                <a:latin typeface="Calibri" panose="020F0502020204030204" pitchFamily="34" charset="0"/>
                <a:ea typeface="Calibri" panose="020F0502020204030204" pitchFamily="34" charset="0"/>
                <a:cs typeface="Times New Roman" panose="02020603050405020304" pitchFamily="18" charset="0"/>
              </a:rPr>
              <a:t>d’exploitation</a:t>
            </a:r>
            <a:r>
              <a:rPr lang="en-001" sz="2400" b="1" kern="150">
                <a:solidFill>
                  <a:srgbClr val="4C5E78"/>
                </a:solidFill>
                <a:latin typeface="Calibri" panose="020F0502020204030204" pitchFamily="34" charset="0"/>
                <a:ea typeface="Calibri" panose="020F0502020204030204" pitchFamily="34" charset="0"/>
                <a:cs typeface="Times New Roman" panose="02020603050405020304" pitchFamily="18" charset="0"/>
              </a:rPr>
              <a:t>, </a:t>
            </a:r>
            <a:r>
              <a:rPr lang="en-001" sz="2400" b="1" kern="150" err="1">
                <a:solidFill>
                  <a:srgbClr val="4C5E78"/>
                </a:solidFill>
                <a:latin typeface="Calibri" panose="020F0502020204030204" pitchFamily="34" charset="0"/>
                <a:ea typeface="Calibri" panose="020F0502020204030204" pitchFamily="34" charset="0"/>
                <a:cs typeface="Times New Roman" panose="02020603050405020304" pitchFamily="18" charset="0"/>
              </a:rPr>
              <a:t>durabilité</a:t>
            </a:r>
            <a:r>
              <a:rPr lang="en-001" sz="2400" b="1" kern="150">
                <a:solidFill>
                  <a:srgbClr val="4C5E78"/>
                </a:solidFill>
                <a:latin typeface="Calibri" panose="020F0502020204030204" pitchFamily="34" charset="0"/>
                <a:ea typeface="Calibri" panose="020F0502020204030204" pitchFamily="34" charset="0"/>
                <a:cs typeface="Times New Roman" panose="02020603050405020304" pitchFamily="18" charset="0"/>
              </a:rPr>
              <a:t>, ... </a:t>
            </a:r>
          </a:p>
        </p:txBody>
      </p:sp>
      <p:sp>
        <p:nvSpPr>
          <p:cNvPr id="14" name="TextBox 13">
            <a:extLst>
              <a:ext uri="{FF2B5EF4-FFF2-40B4-BE49-F238E27FC236}">
                <a16:creationId xmlns:a16="http://schemas.microsoft.com/office/drawing/2014/main" id="{1915DCCA-7007-EA3C-03EF-CA7978CF10B8}"/>
              </a:ext>
            </a:extLst>
          </p:cNvPr>
          <p:cNvSpPr txBox="1"/>
          <p:nvPr/>
        </p:nvSpPr>
        <p:spPr>
          <a:xfrm>
            <a:off x="7541230" y="1556508"/>
            <a:ext cx="4462409" cy="1354217"/>
          </a:xfrm>
          <a:prstGeom prst="rect">
            <a:avLst/>
          </a:prstGeom>
          <a:noFill/>
        </p:spPr>
        <p:txBody>
          <a:bodyPr wrap="square" rtlCol="0">
            <a:spAutoFit/>
          </a:bodyPr>
          <a:lstStyle/>
          <a:p>
            <a:pPr lvl="0" algn="just">
              <a:spcBef>
                <a:spcPts val="600"/>
              </a:spcBef>
              <a:spcAft>
                <a:spcPts val="600"/>
              </a:spcAft>
            </a:pPr>
            <a:r>
              <a:rPr lang="en-001" sz="2400" b="1" kern="150" err="1">
                <a:solidFill>
                  <a:srgbClr val="4C5E78"/>
                </a:solidFill>
                <a:latin typeface="Calibri" panose="020F0502020204030204" pitchFamily="34" charset="0"/>
                <a:ea typeface="Calibri" panose="020F0502020204030204" pitchFamily="34" charset="0"/>
                <a:cs typeface="Times New Roman" panose="02020603050405020304" pitchFamily="18" charset="0"/>
              </a:rPr>
              <a:t>Efficacité</a:t>
            </a:r>
            <a:r>
              <a:rPr lang="en-001" sz="2400" b="1" kern="150">
                <a:solidFill>
                  <a:srgbClr val="4C5E78"/>
                </a:solidFill>
                <a:latin typeface="Calibri" panose="020F0502020204030204" pitchFamily="34" charset="0"/>
                <a:ea typeface="Calibri" panose="020F0502020204030204" pitchFamily="34" charset="0"/>
                <a:cs typeface="Times New Roman" panose="02020603050405020304" pitchFamily="18" charset="0"/>
              </a:rPr>
              <a:t> </a:t>
            </a:r>
            <a:r>
              <a:rPr lang="en-001" sz="2400" b="1" kern="150" err="1">
                <a:solidFill>
                  <a:srgbClr val="4C5E78"/>
                </a:solidFill>
                <a:latin typeface="Calibri" panose="020F0502020204030204" pitchFamily="34" charset="0"/>
                <a:ea typeface="Calibri" panose="020F0502020204030204" pitchFamily="34" charset="0"/>
                <a:cs typeface="Times New Roman" panose="02020603050405020304" pitchFamily="18" charset="0"/>
              </a:rPr>
              <a:t>économique</a:t>
            </a:r>
            <a:r>
              <a:rPr lang="en-001" sz="2400" b="1" kern="150">
                <a:solidFill>
                  <a:srgbClr val="4C5E78"/>
                </a:solidFill>
                <a:latin typeface="Calibri" panose="020F0502020204030204" pitchFamily="34" charset="0"/>
                <a:ea typeface="Calibri" panose="020F0502020204030204" pitchFamily="34" charset="0"/>
                <a:cs typeface="Times New Roman" panose="02020603050405020304" pitchFamily="18" charset="0"/>
              </a:rPr>
              <a:t> du </a:t>
            </a:r>
            <a:r>
              <a:rPr lang="en-001" sz="2400" b="1" kern="150" err="1">
                <a:solidFill>
                  <a:srgbClr val="4C5E78"/>
                </a:solidFill>
                <a:latin typeface="Calibri" panose="020F0502020204030204" pitchFamily="34" charset="0"/>
                <a:ea typeface="Calibri" panose="020F0502020204030204" pitchFamily="34" charset="0"/>
                <a:cs typeface="Times New Roman" panose="02020603050405020304" pitchFamily="18" charset="0"/>
              </a:rPr>
              <a:t>projet</a:t>
            </a:r>
            <a:endParaRPr lang="en-001" sz="2400" b="1" kern="150">
              <a:solidFill>
                <a:srgbClr val="4C5E78"/>
              </a:solidFill>
              <a:latin typeface="Calibri" panose="020F0502020204030204" pitchFamily="34" charset="0"/>
              <a:ea typeface="Calibri" panose="020F0502020204030204" pitchFamily="34" charset="0"/>
              <a:cs typeface="Times New Roman" panose="02020603050405020304" pitchFamily="18" charset="0"/>
            </a:endParaRPr>
          </a:p>
          <a:p>
            <a:pPr algn="just">
              <a:spcBef>
                <a:spcPts val="600"/>
              </a:spcBef>
              <a:spcAft>
                <a:spcPts val="600"/>
              </a:spcAft>
            </a:pPr>
            <a:r>
              <a:rPr lang="en-001" sz="2400" b="1" kern="150" err="1">
                <a:solidFill>
                  <a:srgbClr val="4C5E78"/>
                </a:solidFill>
                <a:latin typeface="Calibri" panose="020F0502020204030204" pitchFamily="34" charset="0"/>
                <a:ea typeface="Calibri" panose="020F0502020204030204" pitchFamily="34" charset="0"/>
                <a:cs typeface="Times New Roman" panose="02020603050405020304" pitchFamily="18" charset="0"/>
              </a:rPr>
              <a:t>Retombées</a:t>
            </a:r>
            <a:r>
              <a:rPr lang="en-001" sz="2400" b="1" kern="150">
                <a:solidFill>
                  <a:srgbClr val="4C5E78"/>
                </a:solidFill>
                <a:latin typeface="Calibri" panose="020F0502020204030204" pitchFamily="34" charset="0"/>
                <a:ea typeface="Calibri" panose="020F0502020204030204" pitchFamily="34" charset="0"/>
                <a:cs typeface="Times New Roman" panose="02020603050405020304" pitchFamily="18" charset="0"/>
              </a:rPr>
              <a:t> sur le </a:t>
            </a:r>
            <a:r>
              <a:rPr lang="en-001" sz="2400" b="1" kern="150" err="1">
                <a:solidFill>
                  <a:srgbClr val="4C5E78"/>
                </a:solidFill>
                <a:latin typeface="Calibri" panose="020F0502020204030204" pitchFamily="34" charset="0"/>
                <a:ea typeface="Calibri" panose="020F0502020204030204" pitchFamily="34" charset="0"/>
                <a:cs typeface="Times New Roman" panose="02020603050405020304" pitchFamily="18" charset="0"/>
              </a:rPr>
              <a:t>territoire</a:t>
            </a:r>
            <a:r>
              <a:rPr lang="en-001" sz="2400" b="1" kern="150">
                <a:solidFill>
                  <a:srgbClr val="4C5E78"/>
                </a:solidFill>
                <a:latin typeface="Calibri" panose="020F0502020204030204" pitchFamily="34" charset="0"/>
                <a:ea typeface="Calibri" panose="020F0502020204030204" pitchFamily="34" charset="0"/>
                <a:cs typeface="Times New Roman" panose="02020603050405020304" pitchFamily="18" charset="0"/>
              </a:rPr>
              <a:t> et pour la </a:t>
            </a:r>
            <a:r>
              <a:rPr lang="en-001" sz="2400" b="1" kern="150" err="1">
                <a:solidFill>
                  <a:srgbClr val="4C5E78"/>
                </a:solidFill>
                <a:latin typeface="Calibri" panose="020F0502020204030204" pitchFamily="34" charset="0"/>
                <a:ea typeface="Calibri" panose="020F0502020204030204" pitchFamily="34" charset="0"/>
                <a:cs typeface="Times New Roman" panose="02020603050405020304" pitchFamily="18" charset="0"/>
              </a:rPr>
              <a:t>filière</a:t>
            </a:r>
            <a:endParaRPr lang="en-001" sz="2400" b="1" kern="150">
              <a:solidFill>
                <a:srgbClr val="4C5E78"/>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5914136"/>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me 3">
            <a:extLst>
              <a:ext uri="{FF2B5EF4-FFF2-40B4-BE49-F238E27FC236}">
                <a16:creationId xmlns:a16="http://schemas.microsoft.com/office/drawing/2014/main" id="{53A53296-C30A-46AE-8FA2-707F322A23F4}"/>
              </a:ext>
            </a:extLst>
          </p:cNvPr>
          <p:cNvGraphicFramePr/>
          <p:nvPr/>
        </p:nvGraphicFramePr>
        <p:xfrm>
          <a:off x="569969" y="947327"/>
          <a:ext cx="11052061" cy="40278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Parallelogram 10">
            <a:extLst>
              <a:ext uri="{FF2B5EF4-FFF2-40B4-BE49-F238E27FC236}">
                <a16:creationId xmlns:a16="http://schemas.microsoft.com/office/drawing/2014/main" id="{8227243F-8857-64B6-431A-397BA20A97D3}"/>
              </a:ext>
            </a:extLst>
          </p:cNvPr>
          <p:cNvSpPr/>
          <p:nvPr/>
        </p:nvSpPr>
        <p:spPr>
          <a:xfrm>
            <a:off x="400692" y="41096"/>
            <a:ext cx="11602948" cy="739737"/>
          </a:xfrm>
          <a:prstGeom prst="parallelogram">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Marcador de texto 10">
            <a:extLst>
              <a:ext uri="{FF2B5EF4-FFF2-40B4-BE49-F238E27FC236}">
                <a16:creationId xmlns:a16="http://schemas.microsoft.com/office/drawing/2014/main" id="{D7DC6240-F288-AAC5-76F4-22FECAC22EEA}"/>
              </a:ext>
            </a:extLst>
          </p:cNvPr>
          <p:cNvSpPr txBox="1">
            <a:spLocks/>
          </p:cNvSpPr>
          <p:nvPr/>
        </p:nvSpPr>
        <p:spPr>
          <a:xfrm>
            <a:off x="5342478" y="151011"/>
            <a:ext cx="5144094" cy="51990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001" sz="3200" b="1" i="0" u="none" strike="noStrike" kern="1200" cap="none" spc="0" normalizeH="0" baseline="0" noProof="0" dirty="0" err="1">
                <a:ln>
                  <a:noFill/>
                </a:ln>
                <a:solidFill>
                  <a:prstClr val="white">
                    <a:lumMod val="95000"/>
                  </a:prstClr>
                </a:solidFill>
                <a:effectLst/>
                <a:uLnTx/>
                <a:uFillTx/>
                <a:latin typeface="Calibri" panose="020F0502020204030204"/>
                <a:ea typeface="+mn-ea"/>
                <a:cs typeface="+mn-cs"/>
              </a:rPr>
              <a:t>Calendrier</a:t>
            </a:r>
            <a:endParaRPr kumimoji="0" lang="en-US" sz="32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FA9B67E0-7205-5D0B-BE50-3E2D597A9542}"/>
              </a:ext>
            </a:extLst>
          </p:cNvPr>
          <p:cNvSpPr txBox="1"/>
          <p:nvPr/>
        </p:nvSpPr>
        <p:spPr>
          <a:xfrm>
            <a:off x="4662012" y="5109097"/>
            <a:ext cx="7424791"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001"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7"/>
              </a:rPr>
              <a:t>https://www.pole-mer-bretagne-atlantique.com/opportunites-app-ami/securite-surveillance-maritime-des-parcs-eoliens-en-mer</a:t>
            </a: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E1E6FE64-5FD6-A4EE-8702-A8DF591A52CE}"/>
              </a:ext>
            </a:extLst>
          </p:cNvPr>
          <p:cNvSpPr txBox="1"/>
          <p:nvPr/>
        </p:nvSpPr>
        <p:spPr>
          <a:xfrm>
            <a:off x="1034174" y="5216330"/>
            <a:ext cx="237218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001" sz="2400" b="1" i="0" u="none" strike="noStrike" kern="150" cap="none" spc="0" normalizeH="0" baseline="0" noProof="0" dirty="0">
                <a:ln>
                  <a:noFill/>
                </a:ln>
                <a:solidFill>
                  <a:srgbClr val="4C5E78"/>
                </a:solidFill>
                <a:effectLst/>
                <a:uLnTx/>
                <a:uFillTx/>
                <a:latin typeface="Calibri" panose="020F0502020204030204" pitchFamily="34" charset="0"/>
                <a:ea typeface="+mn-ea"/>
                <a:cs typeface="Times New Roman" panose="02020603050405020304" pitchFamily="18" charset="0"/>
              </a:rPr>
              <a:t>P</a:t>
            </a:r>
            <a:r>
              <a:rPr kumimoji="0" lang="fr-FR" sz="2400" b="1" i="0" u="none" strike="noStrike" kern="150" cap="none" spc="0" normalizeH="0" baseline="0" noProof="0" dirty="0">
                <a:ln>
                  <a:noFill/>
                </a:ln>
                <a:solidFill>
                  <a:srgbClr val="4C5E78"/>
                </a:solidFill>
                <a:effectLst/>
                <a:uLnTx/>
                <a:uFillTx/>
                <a:latin typeface="Calibri" panose="020F0502020204030204" pitchFamily="34" charset="0"/>
                <a:ea typeface="+mn-ea"/>
                <a:cs typeface="Times New Roman" panose="02020603050405020304" pitchFamily="18" charset="0"/>
              </a:rPr>
              <a:t>o</a:t>
            </a:r>
            <a:r>
              <a:rPr kumimoji="0" lang="en-001" sz="2400" b="1" i="0" u="none" strike="noStrike" kern="150" cap="none" spc="0" normalizeH="0" baseline="0" noProof="0" dirty="0" err="1">
                <a:ln>
                  <a:noFill/>
                </a:ln>
                <a:solidFill>
                  <a:srgbClr val="4C5E78"/>
                </a:solidFill>
                <a:effectLst/>
                <a:uLnTx/>
                <a:uFillTx/>
                <a:latin typeface="Calibri" panose="020F0502020204030204" pitchFamily="34" charset="0"/>
                <a:ea typeface="+mn-ea"/>
                <a:cs typeface="Times New Roman" panose="02020603050405020304" pitchFamily="18" charset="0"/>
              </a:rPr>
              <a:t>ur</a:t>
            </a:r>
            <a:r>
              <a:rPr kumimoji="0" lang="en-001" sz="2400" b="1" i="0" u="none" strike="noStrike" kern="150" cap="none" spc="0" normalizeH="0" baseline="0" noProof="0" dirty="0">
                <a:ln>
                  <a:noFill/>
                </a:ln>
                <a:solidFill>
                  <a:srgbClr val="4C5E78"/>
                </a:solidFill>
                <a:effectLst/>
                <a:uLnTx/>
                <a:uFillTx/>
                <a:latin typeface="Calibri" panose="020F0502020204030204" pitchFamily="34" charset="0"/>
                <a:ea typeface="+mn-ea"/>
                <a:cs typeface="Times New Roman" panose="02020603050405020304" pitchFamily="18" charset="0"/>
              </a:rPr>
              <a:t> </a:t>
            </a:r>
            <a:r>
              <a:rPr kumimoji="0" lang="en-001" sz="2400" b="1" i="0" u="none" strike="noStrike" kern="150" cap="none" spc="0" normalizeH="0" baseline="0" noProof="0" dirty="0" err="1">
                <a:ln>
                  <a:noFill/>
                </a:ln>
                <a:solidFill>
                  <a:srgbClr val="4C5E78"/>
                </a:solidFill>
                <a:effectLst/>
                <a:uLnTx/>
                <a:uFillTx/>
                <a:latin typeface="Calibri" panose="020F0502020204030204" pitchFamily="34" charset="0"/>
                <a:ea typeface="+mn-ea"/>
                <a:cs typeface="Times New Roman" panose="02020603050405020304" pitchFamily="18" charset="0"/>
              </a:rPr>
              <a:t>candidater</a:t>
            </a:r>
            <a:r>
              <a:rPr kumimoji="0" lang="en-001" sz="2400" b="1" i="0" u="none" strike="noStrike" kern="150" cap="none" spc="0" normalizeH="0" baseline="0" noProof="0" dirty="0">
                <a:ln>
                  <a:noFill/>
                </a:ln>
                <a:solidFill>
                  <a:srgbClr val="4C5E78"/>
                </a:solidFill>
                <a:effectLst/>
                <a:uLnTx/>
                <a:uFillTx/>
                <a:latin typeface="Calibri" panose="020F0502020204030204" pitchFamily="34" charset="0"/>
                <a:ea typeface="+mn-ea"/>
                <a:cs typeface="Times New Roman" panose="02020603050405020304" pitchFamily="18" charset="0"/>
              </a:rPr>
              <a:t> </a:t>
            </a:r>
            <a:endParaRPr kumimoji="0" lang="fr-FR" sz="2400" b="1" i="0" u="none" strike="noStrike" kern="150" cap="none" spc="0" normalizeH="0" baseline="0" noProof="0" dirty="0">
              <a:ln>
                <a:noFill/>
              </a:ln>
              <a:solidFill>
                <a:srgbClr val="4C5E78"/>
              </a:solidFill>
              <a:effectLst/>
              <a:uLnTx/>
              <a:uFillTx/>
              <a:latin typeface="Calibri" panose="020F0502020204030204" pitchFamily="34" charset="0"/>
              <a:ea typeface="+mn-ea"/>
              <a:cs typeface="Times New Roman" panose="02020603050405020304" pitchFamily="18" charset="0"/>
            </a:endParaRPr>
          </a:p>
        </p:txBody>
      </p:sp>
      <p:sp>
        <p:nvSpPr>
          <p:cNvPr id="15" name="Arrow: Right 14">
            <a:extLst>
              <a:ext uri="{FF2B5EF4-FFF2-40B4-BE49-F238E27FC236}">
                <a16:creationId xmlns:a16="http://schemas.microsoft.com/office/drawing/2014/main" id="{E408AD44-E1B4-1592-DAE4-1BF2B6B05E0D}"/>
              </a:ext>
            </a:extLst>
          </p:cNvPr>
          <p:cNvSpPr/>
          <p:nvPr/>
        </p:nvSpPr>
        <p:spPr>
          <a:xfrm>
            <a:off x="3716029" y="5138896"/>
            <a:ext cx="838230" cy="616532"/>
          </a:xfrm>
          <a:prstGeom prst="rightArrow">
            <a:avLst>
              <a:gd name="adj1" fmla="val 50000"/>
              <a:gd name="adj2" fmla="val 6500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361ECCBF-1443-8494-8B6B-9F851DA96012}"/>
              </a:ext>
            </a:extLst>
          </p:cNvPr>
          <p:cNvSpPr txBox="1"/>
          <p:nvPr/>
        </p:nvSpPr>
        <p:spPr>
          <a:xfrm>
            <a:off x="1601893" y="6172411"/>
            <a:ext cx="123674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001" sz="2400" b="1" i="0" u="none" strike="noStrike" kern="150" cap="none" spc="0" normalizeH="0" baseline="0" noProof="0" dirty="0">
                <a:ln>
                  <a:noFill/>
                </a:ln>
                <a:solidFill>
                  <a:srgbClr val="4C5E78"/>
                </a:solidFill>
                <a:effectLst/>
                <a:uLnTx/>
                <a:uFillTx/>
                <a:latin typeface="Calibri" panose="020F0502020204030204" pitchFamily="34" charset="0"/>
                <a:ea typeface="+mn-ea"/>
                <a:cs typeface="Times New Roman" panose="02020603050405020304" pitchFamily="18" charset="0"/>
              </a:rPr>
              <a:t>Contact </a:t>
            </a:r>
            <a:endParaRPr kumimoji="0" lang="fr-FR" sz="2400" b="1" i="0" u="none" strike="noStrike" kern="150" cap="none" spc="0" normalizeH="0" baseline="0" noProof="0" dirty="0">
              <a:ln>
                <a:noFill/>
              </a:ln>
              <a:solidFill>
                <a:srgbClr val="4C5E78"/>
              </a:solidFill>
              <a:effectLst/>
              <a:uLnTx/>
              <a:uFillTx/>
              <a:latin typeface="Calibri" panose="020F0502020204030204" pitchFamily="34" charset="0"/>
              <a:ea typeface="+mn-ea"/>
              <a:cs typeface="Times New Roman" panose="02020603050405020304" pitchFamily="18" charset="0"/>
            </a:endParaRPr>
          </a:p>
        </p:txBody>
      </p:sp>
      <p:sp>
        <p:nvSpPr>
          <p:cNvPr id="17" name="Arrow: Right 16">
            <a:extLst>
              <a:ext uri="{FF2B5EF4-FFF2-40B4-BE49-F238E27FC236}">
                <a16:creationId xmlns:a16="http://schemas.microsoft.com/office/drawing/2014/main" id="{6FDF7197-7438-6F47-4036-B2AFFF2BBE88}"/>
              </a:ext>
            </a:extLst>
          </p:cNvPr>
          <p:cNvSpPr/>
          <p:nvPr/>
        </p:nvSpPr>
        <p:spPr>
          <a:xfrm>
            <a:off x="3716029" y="6094977"/>
            <a:ext cx="838230" cy="616532"/>
          </a:xfrm>
          <a:prstGeom prst="rightArrow">
            <a:avLst>
              <a:gd name="adj1" fmla="val 50000"/>
              <a:gd name="adj2" fmla="val 56672"/>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9BDF86C5-3A7D-AB9E-1C00-C190C1B3CC00}"/>
              </a:ext>
            </a:extLst>
          </p:cNvPr>
          <p:cNvSpPr txBox="1"/>
          <p:nvPr/>
        </p:nvSpPr>
        <p:spPr>
          <a:xfrm>
            <a:off x="4734841" y="6172411"/>
            <a:ext cx="611312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8"/>
              </a:rPr>
              <a:t>ami_iberdrola@polemer-ba.com</a:t>
            </a:r>
            <a:endParaRPr kumimoji="0" lang="en-001"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9723767"/>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33B01F-3AF9-FC0B-D66E-7D2B9832EAA2}"/>
              </a:ext>
            </a:extLst>
          </p:cNvPr>
          <p:cNvSpPr>
            <a:spLocks noGrp="1"/>
          </p:cNvSpPr>
          <p:nvPr>
            <p:ph type="title"/>
          </p:nvPr>
        </p:nvSpPr>
        <p:spPr/>
        <p:txBody>
          <a:bodyPr>
            <a:normAutofit/>
          </a:bodyPr>
          <a:lstStyle/>
          <a:p>
            <a:r>
              <a:rPr lang="fr-FR" sz="3600" b="1" dirty="0"/>
              <a:t>Programme</a:t>
            </a:r>
          </a:p>
        </p:txBody>
      </p:sp>
      <p:sp>
        <p:nvSpPr>
          <p:cNvPr id="4" name="Espace réservé du contenu 2">
            <a:extLst>
              <a:ext uri="{FF2B5EF4-FFF2-40B4-BE49-F238E27FC236}">
                <a16:creationId xmlns:a16="http://schemas.microsoft.com/office/drawing/2014/main" id="{FF7253D3-5339-4386-B606-CD757115FB33}"/>
              </a:ext>
            </a:extLst>
          </p:cNvPr>
          <p:cNvSpPr>
            <a:spLocks noGrp="1"/>
          </p:cNvSpPr>
          <p:nvPr>
            <p:ph idx="1"/>
          </p:nvPr>
        </p:nvSpPr>
        <p:spPr>
          <a:xfrm>
            <a:off x="5679050" y="1359165"/>
            <a:ext cx="6245582" cy="4442691"/>
          </a:xfrm>
        </p:spPr>
        <p:txBody>
          <a:bodyPr>
            <a:normAutofit/>
          </a:bodyPr>
          <a:lstStyle/>
          <a:p>
            <a:r>
              <a:rPr lang="fr-FR" sz="2667" dirty="0"/>
              <a:t>Mot de bienvenue</a:t>
            </a:r>
          </a:p>
          <a:p>
            <a:r>
              <a:rPr lang="fr-FR" sz="2667" dirty="0"/>
              <a:t>Présentation des organisateurs </a:t>
            </a:r>
          </a:p>
          <a:p>
            <a:r>
              <a:rPr lang="fr-FR" sz="2667" dirty="0"/>
              <a:t>Contexte et objectifs</a:t>
            </a:r>
          </a:p>
          <a:p>
            <a:r>
              <a:rPr lang="fr-FR" sz="2667" dirty="0"/>
              <a:t>Présentation du thème</a:t>
            </a:r>
          </a:p>
          <a:p>
            <a:r>
              <a:rPr lang="fr-FR" sz="2667" dirty="0"/>
              <a:t>Modalités de mise en œuvre de l’AMI</a:t>
            </a:r>
          </a:p>
          <a:p>
            <a:r>
              <a:rPr lang="fr-FR" sz="2667" dirty="0"/>
              <a:t>Prix récompensant les lauréats</a:t>
            </a:r>
          </a:p>
          <a:p>
            <a:r>
              <a:rPr lang="fr-FR" sz="2667" dirty="0"/>
              <a:t>Questions-réponses</a:t>
            </a:r>
          </a:p>
          <a:p>
            <a:r>
              <a:rPr lang="fr-FR" sz="2667" dirty="0"/>
              <a:t>Conclusion</a:t>
            </a:r>
          </a:p>
          <a:p>
            <a:endParaRPr lang="fr-FR" sz="1333" dirty="0"/>
          </a:p>
        </p:txBody>
      </p:sp>
      <p:pic>
        <p:nvPicPr>
          <p:cNvPr id="5" name="Image 4">
            <a:extLst>
              <a:ext uri="{FF2B5EF4-FFF2-40B4-BE49-F238E27FC236}">
                <a16:creationId xmlns:a16="http://schemas.microsoft.com/office/drawing/2014/main" id="{014CFDE7-CFCE-F669-7827-4610E0B34A98}"/>
              </a:ext>
            </a:extLst>
          </p:cNvPr>
          <p:cNvPicPr>
            <a:picLocks noChangeAspect="1"/>
          </p:cNvPicPr>
          <p:nvPr/>
        </p:nvPicPr>
        <p:blipFill rotWithShape="1">
          <a:blip r:embed="rId3"/>
          <a:srcRect r="57574"/>
          <a:stretch/>
        </p:blipFill>
        <p:spPr>
          <a:xfrm>
            <a:off x="1" y="1246909"/>
            <a:ext cx="5091779" cy="4667203"/>
          </a:xfrm>
          <a:prstGeom prst="rect">
            <a:avLst/>
          </a:prstGeom>
        </p:spPr>
      </p:pic>
    </p:spTree>
    <p:extLst>
      <p:ext uri="{BB962C8B-B14F-4D97-AF65-F5344CB8AC3E}">
        <p14:creationId xmlns:p14="http://schemas.microsoft.com/office/powerpoint/2010/main" val="1241215796"/>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A2A34-D449-CF15-916B-42A7985540A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4FDD6E1-29BF-35DA-725F-33F4375A15C3}"/>
              </a:ext>
            </a:extLst>
          </p:cNvPr>
          <p:cNvSpPr/>
          <p:nvPr/>
        </p:nvSpPr>
        <p:spPr>
          <a:xfrm>
            <a:off x="1" y="-414974"/>
            <a:ext cx="12915685" cy="7259691"/>
          </a:xfrm>
          <a:custGeom>
            <a:avLst/>
            <a:gdLst/>
            <a:ahLst/>
            <a:cxnLst/>
            <a:rect l="l" t="t" r="r" b="b"/>
            <a:pathLst>
              <a:path w="19373527" h="10889537">
                <a:moveTo>
                  <a:pt x="0" y="0"/>
                </a:moveTo>
                <a:lnTo>
                  <a:pt x="19373527" y="0"/>
                </a:lnTo>
                <a:lnTo>
                  <a:pt x="19373527" y="10889536"/>
                </a:lnTo>
                <a:lnTo>
                  <a:pt x="0" y="10889536"/>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pPr defTabSz="914446"/>
            <a:endParaRPr lang="fr-FR" sz="1200">
              <a:solidFill>
                <a:prstClr val="black"/>
              </a:solidFill>
              <a:latin typeface="Calibri"/>
            </a:endParaRPr>
          </a:p>
        </p:txBody>
      </p:sp>
      <p:sp>
        <p:nvSpPr>
          <p:cNvPr id="4" name="TextBox 4">
            <a:extLst>
              <a:ext uri="{FF2B5EF4-FFF2-40B4-BE49-F238E27FC236}">
                <a16:creationId xmlns:a16="http://schemas.microsoft.com/office/drawing/2014/main" id="{F8FEA467-F98F-1C16-9C3B-59ABDA186A4B}"/>
              </a:ext>
            </a:extLst>
          </p:cNvPr>
          <p:cNvSpPr txBox="1"/>
          <p:nvPr/>
        </p:nvSpPr>
        <p:spPr>
          <a:xfrm>
            <a:off x="685801" y="397916"/>
            <a:ext cx="9925259" cy="577081"/>
          </a:xfrm>
          <a:prstGeom prst="rect">
            <a:avLst/>
          </a:prstGeom>
        </p:spPr>
        <p:txBody>
          <a:bodyPr wrap="square" lIns="0" tIns="0" rIns="0" bIns="0" rtlCol="0" anchor="t">
            <a:spAutoFit/>
          </a:bodyPr>
          <a:lstStyle/>
          <a:p>
            <a:pPr defTabSz="914446">
              <a:lnSpc>
                <a:spcPts val="4478"/>
              </a:lnSpc>
            </a:pPr>
            <a:r>
              <a:rPr lang="en-US" sz="3762" b="1" dirty="0">
                <a:solidFill>
                  <a:srgbClr val="00345C"/>
                </a:solidFill>
                <a:latin typeface="Poppins Bold"/>
                <a:ea typeface="Poppins Bold"/>
                <a:cs typeface="Poppins Bold"/>
                <a:sym typeface="Poppins Bold"/>
              </a:rPr>
              <a:t>Questions-</a:t>
            </a:r>
            <a:r>
              <a:rPr lang="en-US" sz="3762" b="1" dirty="0" err="1">
                <a:solidFill>
                  <a:srgbClr val="00345C"/>
                </a:solidFill>
                <a:latin typeface="Poppins Bold"/>
                <a:ea typeface="Poppins Bold"/>
                <a:cs typeface="Poppins Bold"/>
                <a:sym typeface="Poppins Bold"/>
              </a:rPr>
              <a:t>réponses</a:t>
            </a:r>
            <a:endParaRPr lang="en-US" sz="3762" b="1" dirty="0">
              <a:solidFill>
                <a:srgbClr val="00345C"/>
              </a:solidFill>
              <a:latin typeface="Poppins Bold"/>
              <a:ea typeface="Poppins Bold"/>
              <a:cs typeface="Poppins Bold"/>
              <a:sym typeface="Poppins Bold"/>
            </a:endParaRPr>
          </a:p>
        </p:txBody>
      </p:sp>
      <p:pic>
        <p:nvPicPr>
          <p:cNvPr id="5" name="Image 4">
            <a:extLst>
              <a:ext uri="{FF2B5EF4-FFF2-40B4-BE49-F238E27FC236}">
                <a16:creationId xmlns:a16="http://schemas.microsoft.com/office/drawing/2014/main" id="{BCF7AC2C-F89E-3C35-162D-05FB09F0714C}"/>
              </a:ext>
            </a:extLst>
          </p:cNvPr>
          <p:cNvPicPr>
            <a:picLocks noChangeAspect="1"/>
          </p:cNvPicPr>
          <p:nvPr/>
        </p:nvPicPr>
        <p:blipFill>
          <a:blip r:embed="rId3"/>
          <a:stretch>
            <a:fillRect/>
          </a:stretch>
        </p:blipFill>
        <p:spPr>
          <a:xfrm>
            <a:off x="35077" y="1038379"/>
            <a:ext cx="6602431" cy="4401620"/>
          </a:xfrm>
          <a:prstGeom prst="rect">
            <a:avLst/>
          </a:prstGeom>
        </p:spPr>
      </p:pic>
      <p:sp>
        <p:nvSpPr>
          <p:cNvPr id="7" name="ZoneTexte 6">
            <a:extLst>
              <a:ext uri="{FF2B5EF4-FFF2-40B4-BE49-F238E27FC236}">
                <a16:creationId xmlns:a16="http://schemas.microsoft.com/office/drawing/2014/main" id="{4A8239CF-EB5B-1427-F634-EB9F2153A63B}"/>
              </a:ext>
            </a:extLst>
          </p:cNvPr>
          <p:cNvSpPr txBox="1"/>
          <p:nvPr/>
        </p:nvSpPr>
        <p:spPr>
          <a:xfrm>
            <a:off x="35076" y="5306629"/>
            <a:ext cx="1761640" cy="164212"/>
          </a:xfrm>
          <a:prstGeom prst="rect">
            <a:avLst/>
          </a:prstGeom>
          <a:noFill/>
        </p:spPr>
        <p:txBody>
          <a:bodyPr wrap="square" rtlCol="0">
            <a:spAutoFit/>
          </a:bodyPr>
          <a:lstStyle/>
          <a:p>
            <a:r>
              <a:rPr lang="fr-FR" sz="467" dirty="0">
                <a:solidFill>
                  <a:schemeClr val="bg1"/>
                </a:solidFill>
              </a:rPr>
              <a:t>Crédit photo : Christophe </a:t>
            </a:r>
            <a:r>
              <a:rPr lang="fr-FR" sz="467" dirty="0" err="1">
                <a:solidFill>
                  <a:schemeClr val="bg1"/>
                </a:solidFill>
              </a:rPr>
              <a:t>Beyssier</a:t>
            </a:r>
            <a:r>
              <a:rPr lang="fr-FR" sz="467" dirty="0">
                <a:solidFill>
                  <a:schemeClr val="bg1"/>
                </a:solidFill>
              </a:rPr>
              <a:t> – Ailes Marines</a:t>
            </a:r>
          </a:p>
        </p:txBody>
      </p:sp>
      <p:pic>
        <p:nvPicPr>
          <p:cNvPr id="8" name="Image 7">
            <a:extLst>
              <a:ext uri="{FF2B5EF4-FFF2-40B4-BE49-F238E27FC236}">
                <a16:creationId xmlns:a16="http://schemas.microsoft.com/office/drawing/2014/main" id="{574A5CEC-B50B-B26B-6194-0366C69DE065}"/>
              </a:ext>
            </a:extLst>
          </p:cNvPr>
          <p:cNvPicPr>
            <a:picLocks noChangeAspect="1"/>
          </p:cNvPicPr>
          <p:nvPr/>
        </p:nvPicPr>
        <p:blipFill>
          <a:blip r:embed="rId4"/>
          <a:stretch>
            <a:fillRect/>
          </a:stretch>
        </p:blipFill>
        <p:spPr>
          <a:xfrm>
            <a:off x="7175664" y="4662602"/>
            <a:ext cx="4842229" cy="2185784"/>
          </a:xfrm>
          <a:prstGeom prst="rect">
            <a:avLst/>
          </a:prstGeom>
        </p:spPr>
      </p:pic>
      <p:sp>
        <p:nvSpPr>
          <p:cNvPr id="9" name="Espace réservé du contenu 2">
            <a:extLst>
              <a:ext uri="{FF2B5EF4-FFF2-40B4-BE49-F238E27FC236}">
                <a16:creationId xmlns:a16="http://schemas.microsoft.com/office/drawing/2014/main" id="{F3AA6BF7-4502-EC95-A0C8-082571B3BADA}"/>
              </a:ext>
            </a:extLst>
          </p:cNvPr>
          <p:cNvSpPr txBox="1">
            <a:spLocks/>
          </p:cNvSpPr>
          <p:nvPr/>
        </p:nvSpPr>
        <p:spPr>
          <a:xfrm>
            <a:off x="6873374" y="844735"/>
            <a:ext cx="4842229" cy="3403739"/>
          </a:xfrm>
          <a:prstGeom prst="rect">
            <a:avLst/>
          </a:prstGeom>
        </p:spPr>
        <p:txBody>
          <a:bodyPr>
            <a:noAutofit/>
          </a:bodyPr>
          <a:lstStyle>
            <a:lvl1pPr marL="342917" indent="-342917" algn="l" defTabSz="91444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88" indent="-285765" algn="l" defTabSz="914445" rtl="0" eaLnBrk="1" latinLnBrk="0" hangingPunct="1">
              <a:spcBef>
                <a:spcPct val="20000"/>
              </a:spcBef>
              <a:buFont typeface="Arial" pitchFamily="34" charset="0"/>
              <a:buChar char="–"/>
              <a:defRPr sz="2801" kern="1200">
                <a:solidFill>
                  <a:schemeClr val="tx1"/>
                </a:solidFill>
                <a:latin typeface="+mn-lt"/>
                <a:ea typeface="+mn-ea"/>
                <a:cs typeface="+mn-cs"/>
              </a:defRPr>
            </a:lvl2pPr>
            <a:lvl3pPr marL="1143057" indent="-228612" algn="l" defTabSz="91444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80"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504"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726"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949"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171"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395"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533"/>
              </a:spcAft>
            </a:pPr>
            <a:r>
              <a:rPr lang="fr-FR" sz="2133" dirty="0"/>
              <a:t>Les réponses seront mises en ligne sur la page du site internet du pôle consacrée à cet AMI</a:t>
            </a:r>
          </a:p>
          <a:p>
            <a:pPr>
              <a:spcAft>
                <a:spcPts val="533"/>
              </a:spcAft>
            </a:pPr>
            <a:r>
              <a:rPr lang="fr-FR" sz="2133" dirty="0"/>
              <a:t>Les questions auxquelles nous n’aurions pas pu répondre en séance y figureront</a:t>
            </a:r>
          </a:p>
          <a:p>
            <a:pPr>
              <a:spcAft>
                <a:spcPts val="533"/>
              </a:spcAft>
            </a:pPr>
            <a:r>
              <a:rPr lang="fr-FR" sz="2133" dirty="0"/>
              <a:t>Les réponses aux questions posées sur l’adresse du « help desk » seront également incluses si elles concernent l’ensemble des candidats</a:t>
            </a:r>
          </a:p>
          <a:p>
            <a:pPr>
              <a:spcAft>
                <a:spcPts val="533"/>
              </a:spcAft>
            </a:pPr>
            <a:r>
              <a:rPr lang="fr-FR" sz="2133" dirty="0"/>
              <a:t>Page dédiée : </a:t>
            </a:r>
          </a:p>
        </p:txBody>
      </p:sp>
    </p:spTree>
    <p:extLst>
      <p:ext uri="{BB962C8B-B14F-4D97-AF65-F5344CB8AC3E}">
        <p14:creationId xmlns:p14="http://schemas.microsoft.com/office/powerpoint/2010/main" val="116971069"/>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6529319-849C-C040-B89D-05516BECBFEA}"/>
              </a:ext>
            </a:extLst>
          </p:cNvPr>
          <p:cNvSpPr>
            <a:spLocks noGrp="1"/>
          </p:cNvSpPr>
          <p:nvPr>
            <p:ph type="sldNum" sz="quarter" idx="4"/>
          </p:nvPr>
        </p:nvSpPr>
        <p:spPr/>
        <p:txBody>
          <a:bodyPr/>
          <a:lstStyle/>
          <a:p>
            <a:pPr defTabSz="457200" eaLnBrk="0" fontAlgn="base" hangingPunct="0">
              <a:spcBef>
                <a:spcPct val="0"/>
              </a:spcBef>
              <a:spcAft>
                <a:spcPct val="0"/>
              </a:spcAft>
            </a:pPr>
            <a:fld id="{92A49E42-579D-0A4D-A382-D64C66A04E33}" type="slidenum">
              <a:rPr lang="es-ES">
                <a:solidFill>
                  <a:srgbClr val="00A343"/>
                </a:solidFill>
              </a:rPr>
              <a:pPr defTabSz="457200" eaLnBrk="0" fontAlgn="base" hangingPunct="0">
                <a:spcBef>
                  <a:spcPct val="0"/>
                </a:spcBef>
                <a:spcAft>
                  <a:spcPct val="0"/>
                </a:spcAft>
              </a:pPr>
              <a:t>21</a:t>
            </a:fld>
            <a:endParaRPr lang="es-ES">
              <a:solidFill>
                <a:srgbClr val="00A343"/>
              </a:solidFill>
            </a:endParaRPr>
          </a:p>
        </p:txBody>
      </p:sp>
      <p:pic>
        <p:nvPicPr>
          <p:cNvPr id="4" name="Picture 4" descr="Aperçu de l’image">
            <a:extLst>
              <a:ext uri="{FF2B5EF4-FFF2-40B4-BE49-F238E27FC236}">
                <a16:creationId xmlns:a16="http://schemas.microsoft.com/office/drawing/2014/main" id="{E13D4CB2-C9CA-0555-E947-21E7D23176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2046" y="1041930"/>
            <a:ext cx="6007910" cy="4490912"/>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upo 108">
            <a:extLst>
              <a:ext uri="{FF2B5EF4-FFF2-40B4-BE49-F238E27FC236}">
                <a16:creationId xmlns:a16="http://schemas.microsoft.com/office/drawing/2014/main" id="{C7C67382-6A28-4747-21FF-C36468A4CF02}"/>
              </a:ext>
            </a:extLst>
          </p:cNvPr>
          <p:cNvGrpSpPr/>
          <p:nvPr/>
        </p:nvGrpSpPr>
        <p:grpSpPr>
          <a:xfrm>
            <a:off x="5395111" y="5463036"/>
            <a:ext cx="1224714" cy="1358250"/>
            <a:chOff x="2859565" y="8518635"/>
            <a:chExt cx="2449428" cy="2716499"/>
          </a:xfrm>
        </p:grpSpPr>
        <p:sp>
          <p:nvSpPr>
            <p:cNvPr id="5" name="Forma libre 82">
              <a:extLst>
                <a:ext uri="{FF2B5EF4-FFF2-40B4-BE49-F238E27FC236}">
                  <a16:creationId xmlns:a16="http://schemas.microsoft.com/office/drawing/2014/main" id="{06E5959B-F925-18F7-4687-7799DFA7AB4C}"/>
                </a:ext>
              </a:extLst>
            </p:cNvPr>
            <p:cNvSpPr/>
            <p:nvPr/>
          </p:nvSpPr>
          <p:spPr>
            <a:xfrm>
              <a:off x="2859565" y="8518635"/>
              <a:ext cx="2449428" cy="2716499"/>
            </a:xfrm>
            <a:custGeom>
              <a:avLst/>
              <a:gdLst>
                <a:gd name="connsiteX0" fmla="*/ 0 w 2449428"/>
                <a:gd name="connsiteY0" fmla="*/ 0 h 2716499"/>
                <a:gd name="connsiteX1" fmla="*/ 2449428 w 2449428"/>
                <a:gd name="connsiteY1" fmla="*/ 0 h 2716499"/>
                <a:gd name="connsiteX2" fmla="*/ 2449428 w 2449428"/>
                <a:gd name="connsiteY2" fmla="*/ 2716500 h 2716499"/>
                <a:gd name="connsiteX3" fmla="*/ 0 w 2449428"/>
                <a:gd name="connsiteY3" fmla="*/ 2716500 h 2716499"/>
              </a:gdLst>
              <a:ahLst/>
              <a:cxnLst>
                <a:cxn ang="0">
                  <a:pos x="connsiteX0" y="connsiteY0"/>
                </a:cxn>
                <a:cxn ang="0">
                  <a:pos x="connsiteX1" y="connsiteY1"/>
                </a:cxn>
                <a:cxn ang="0">
                  <a:pos x="connsiteX2" y="connsiteY2"/>
                </a:cxn>
                <a:cxn ang="0">
                  <a:pos x="connsiteX3" y="connsiteY3"/>
                </a:cxn>
              </a:cxnLst>
              <a:rect l="l" t="t" r="r" b="b"/>
              <a:pathLst>
                <a:path w="2449428" h="2716499">
                  <a:moveTo>
                    <a:pt x="0" y="0"/>
                  </a:moveTo>
                  <a:lnTo>
                    <a:pt x="2449428" y="0"/>
                  </a:lnTo>
                  <a:lnTo>
                    <a:pt x="2449428" y="2716500"/>
                  </a:lnTo>
                  <a:lnTo>
                    <a:pt x="0" y="2716500"/>
                  </a:lnTo>
                  <a:close/>
                </a:path>
              </a:pathLst>
            </a:custGeom>
            <a:noFill/>
            <a:ln w="5357" cap="flat">
              <a:noFill/>
              <a:prstDash val="solid"/>
              <a:miter/>
            </a:ln>
          </p:spPr>
          <p:txBody>
            <a:bodyPr rtlCol="0" anchor="ctr"/>
            <a:lstStyle/>
            <a:p>
              <a:pPr defTabSz="457200" eaLnBrk="0" fontAlgn="base" hangingPunct="0">
                <a:spcBef>
                  <a:spcPct val="0"/>
                </a:spcBef>
                <a:spcAft>
                  <a:spcPct val="0"/>
                </a:spcAft>
              </a:pPr>
              <a:endParaRPr lang="es-ES_tradnl" sz="900">
                <a:solidFill>
                  <a:srgbClr val="00402A"/>
                </a:solidFill>
                <a:latin typeface="Arial" pitchFamily="2" charset="77"/>
              </a:endParaRPr>
            </a:p>
          </p:txBody>
        </p:sp>
        <p:sp>
          <p:nvSpPr>
            <p:cNvPr id="6" name="Forma libre 96">
              <a:extLst>
                <a:ext uri="{FF2B5EF4-FFF2-40B4-BE49-F238E27FC236}">
                  <a16:creationId xmlns:a16="http://schemas.microsoft.com/office/drawing/2014/main" id="{6E35A163-4D5F-95AF-8261-FC32EFEA3C8D}"/>
                </a:ext>
              </a:extLst>
            </p:cNvPr>
            <p:cNvSpPr/>
            <p:nvPr/>
          </p:nvSpPr>
          <p:spPr>
            <a:xfrm>
              <a:off x="3309622" y="10486836"/>
              <a:ext cx="43777" cy="297901"/>
            </a:xfrm>
            <a:custGeom>
              <a:avLst/>
              <a:gdLst>
                <a:gd name="connsiteX0" fmla="*/ 0 w 43777"/>
                <a:gd name="connsiteY0" fmla="*/ 0 h 297901"/>
                <a:gd name="connsiteX1" fmla="*/ 43777 w 43777"/>
                <a:gd name="connsiteY1" fmla="*/ 0 h 297901"/>
                <a:gd name="connsiteX2" fmla="*/ 43777 w 43777"/>
                <a:gd name="connsiteY2" fmla="*/ 297902 h 297901"/>
                <a:gd name="connsiteX3" fmla="*/ 0 w 43777"/>
                <a:gd name="connsiteY3" fmla="*/ 297902 h 297901"/>
              </a:gdLst>
              <a:ahLst/>
              <a:cxnLst>
                <a:cxn ang="0">
                  <a:pos x="connsiteX0" y="connsiteY0"/>
                </a:cxn>
                <a:cxn ang="0">
                  <a:pos x="connsiteX1" y="connsiteY1"/>
                </a:cxn>
                <a:cxn ang="0">
                  <a:pos x="connsiteX2" y="connsiteY2"/>
                </a:cxn>
                <a:cxn ang="0">
                  <a:pos x="connsiteX3" y="connsiteY3"/>
                </a:cxn>
              </a:cxnLst>
              <a:rect l="l" t="t" r="r" b="b"/>
              <a:pathLst>
                <a:path w="43777" h="297901">
                  <a:moveTo>
                    <a:pt x="0" y="0"/>
                  </a:moveTo>
                  <a:lnTo>
                    <a:pt x="43777" y="0"/>
                  </a:lnTo>
                  <a:lnTo>
                    <a:pt x="43777" y="297902"/>
                  </a:lnTo>
                  <a:lnTo>
                    <a:pt x="0" y="297902"/>
                  </a:lnTo>
                  <a:close/>
                </a:path>
              </a:pathLst>
            </a:custGeom>
            <a:solidFill>
              <a:srgbClr val="00A443"/>
            </a:solidFill>
            <a:ln w="5357" cap="flat">
              <a:noFill/>
              <a:prstDash val="solid"/>
              <a:miter/>
            </a:ln>
          </p:spPr>
          <p:txBody>
            <a:bodyPr rtlCol="0" anchor="ctr"/>
            <a:lstStyle/>
            <a:p>
              <a:pPr defTabSz="457200" eaLnBrk="0" fontAlgn="base" hangingPunct="0">
                <a:spcBef>
                  <a:spcPct val="0"/>
                </a:spcBef>
                <a:spcAft>
                  <a:spcPct val="0"/>
                </a:spcAft>
              </a:pPr>
              <a:endParaRPr lang="es-ES_tradnl" sz="900">
                <a:solidFill>
                  <a:srgbClr val="00402A"/>
                </a:solidFill>
                <a:latin typeface="Arial" pitchFamily="2" charset="77"/>
              </a:endParaRPr>
            </a:p>
          </p:txBody>
        </p:sp>
        <p:sp>
          <p:nvSpPr>
            <p:cNvPr id="7" name="Forma libre 97">
              <a:extLst>
                <a:ext uri="{FF2B5EF4-FFF2-40B4-BE49-F238E27FC236}">
                  <a16:creationId xmlns:a16="http://schemas.microsoft.com/office/drawing/2014/main" id="{7AD3E0CD-621F-B44D-B5B7-618B55557EC0}"/>
                </a:ext>
              </a:extLst>
            </p:cNvPr>
            <p:cNvSpPr/>
            <p:nvPr/>
          </p:nvSpPr>
          <p:spPr>
            <a:xfrm>
              <a:off x="3392508" y="10486836"/>
              <a:ext cx="213924" cy="302042"/>
            </a:xfrm>
            <a:custGeom>
              <a:avLst/>
              <a:gdLst>
                <a:gd name="connsiteX0" fmla="*/ 165184 w 213924"/>
                <a:gd name="connsiteY0" fmla="*/ 91712 h 302042"/>
                <a:gd name="connsiteX1" fmla="*/ 114808 w 213924"/>
                <a:gd name="connsiteY1" fmla="*/ 77429 h 302042"/>
                <a:gd name="connsiteX2" fmla="*/ 73552 w 213924"/>
                <a:gd name="connsiteY2" fmla="*/ 87416 h 302042"/>
                <a:gd name="connsiteX3" fmla="*/ 45709 w 213924"/>
                <a:gd name="connsiteY3" fmla="*/ 113834 h 302042"/>
                <a:gd name="connsiteX4" fmla="*/ 41685 w 213924"/>
                <a:gd name="connsiteY4" fmla="*/ 120546 h 302042"/>
                <a:gd name="connsiteX5" fmla="*/ 41685 w 213924"/>
                <a:gd name="connsiteY5" fmla="*/ 0 h 302042"/>
                <a:gd name="connsiteX6" fmla="*/ 0 w 213924"/>
                <a:gd name="connsiteY6" fmla="*/ 0 h 302042"/>
                <a:gd name="connsiteX7" fmla="*/ 0 w 213924"/>
                <a:gd name="connsiteY7" fmla="*/ 297741 h 302042"/>
                <a:gd name="connsiteX8" fmla="*/ 41685 w 213924"/>
                <a:gd name="connsiteY8" fmla="*/ 297741 h 302042"/>
                <a:gd name="connsiteX9" fmla="*/ 41685 w 213924"/>
                <a:gd name="connsiteY9" fmla="*/ 259134 h 302042"/>
                <a:gd name="connsiteX10" fmla="*/ 45494 w 213924"/>
                <a:gd name="connsiteY10" fmla="*/ 265577 h 302042"/>
                <a:gd name="connsiteX11" fmla="*/ 114808 w 213924"/>
                <a:gd name="connsiteY11" fmla="*/ 301983 h 302042"/>
                <a:gd name="connsiteX12" fmla="*/ 153917 w 213924"/>
                <a:gd name="connsiteY12" fmla="*/ 293660 h 302042"/>
                <a:gd name="connsiteX13" fmla="*/ 185195 w 213924"/>
                <a:gd name="connsiteY13" fmla="*/ 270463 h 302042"/>
                <a:gd name="connsiteX14" fmla="*/ 206225 w 213924"/>
                <a:gd name="connsiteY14" fmla="*/ 234971 h 302042"/>
                <a:gd name="connsiteX15" fmla="*/ 213897 w 213924"/>
                <a:gd name="connsiteY15" fmla="*/ 189652 h 302042"/>
                <a:gd name="connsiteX16" fmla="*/ 200699 w 213924"/>
                <a:gd name="connsiteY16" fmla="*/ 131124 h 302042"/>
                <a:gd name="connsiteX17" fmla="*/ 165184 w 213924"/>
                <a:gd name="connsiteY17" fmla="*/ 91712 h 302042"/>
                <a:gd name="connsiteX18" fmla="*/ 166471 w 213924"/>
                <a:gd name="connsiteY18" fmla="*/ 221064 h 302042"/>
                <a:gd name="connsiteX19" fmla="*/ 152845 w 213924"/>
                <a:gd name="connsiteY19" fmla="*/ 244690 h 302042"/>
                <a:gd name="connsiteX20" fmla="*/ 132243 w 213924"/>
                <a:gd name="connsiteY20" fmla="*/ 259563 h 302042"/>
                <a:gd name="connsiteX21" fmla="*/ 105902 w 213924"/>
                <a:gd name="connsiteY21" fmla="*/ 264664 h 302042"/>
                <a:gd name="connsiteX22" fmla="*/ 59121 w 213924"/>
                <a:gd name="connsiteY22" fmla="*/ 244904 h 302042"/>
                <a:gd name="connsiteX23" fmla="*/ 41095 w 213924"/>
                <a:gd name="connsiteY23" fmla="*/ 189813 h 302042"/>
                <a:gd name="connsiteX24" fmla="*/ 45977 w 213924"/>
                <a:gd name="connsiteY24" fmla="*/ 158294 h 302042"/>
                <a:gd name="connsiteX25" fmla="*/ 59603 w 213924"/>
                <a:gd name="connsiteY25" fmla="*/ 134883 h 302042"/>
                <a:gd name="connsiteX26" fmla="*/ 80204 w 213924"/>
                <a:gd name="connsiteY26" fmla="*/ 120224 h 302042"/>
                <a:gd name="connsiteX27" fmla="*/ 106170 w 213924"/>
                <a:gd name="connsiteY27" fmla="*/ 115284 h 302042"/>
                <a:gd name="connsiteX28" fmla="*/ 153327 w 213924"/>
                <a:gd name="connsiteY28" fmla="*/ 134883 h 302042"/>
                <a:gd name="connsiteX29" fmla="*/ 171621 w 213924"/>
                <a:gd name="connsiteY29" fmla="*/ 189813 h 302042"/>
                <a:gd name="connsiteX30" fmla="*/ 166471 w 213924"/>
                <a:gd name="connsiteY30" fmla="*/ 221064 h 302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13924" h="302042">
                  <a:moveTo>
                    <a:pt x="165184" y="91712"/>
                  </a:moveTo>
                  <a:cubicBezTo>
                    <a:pt x="150141" y="82143"/>
                    <a:pt x="132630" y="77182"/>
                    <a:pt x="114808" y="77429"/>
                  </a:cubicBezTo>
                  <a:cubicBezTo>
                    <a:pt x="100408" y="77004"/>
                    <a:pt x="86165" y="80452"/>
                    <a:pt x="73552" y="87416"/>
                  </a:cubicBezTo>
                  <a:cubicBezTo>
                    <a:pt x="62372" y="93972"/>
                    <a:pt x="52844" y="103009"/>
                    <a:pt x="45709" y="113834"/>
                  </a:cubicBezTo>
                  <a:cubicBezTo>
                    <a:pt x="44260" y="115982"/>
                    <a:pt x="42972" y="118237"/>
                    <a:pt x="41685" y="120546"/>
                  </a:cubicBezTo>
                  <a:lnTo>
                    <a:pt x="41685" y="0"/>
                  </a:lnTo>
                  <a:lnTo>
                    <a:pt x="0" y="0"/>
                  </a:lnTo>
                  <a:lnTo>
                    <a:pt x="0" y="297741"/>
                  </a:lnTo>
                  <a:lnTo>
                    <a:pt x="41685" y="297741"/>
                  </a:lnTo>
                  <a:lnTo>
                    <a:pt x="41685" y="259134"/>
                  </a:lnTo>
                  <a:cubicBezTo>
                    <a:pt x="42919" y="261281"/>
                    <a:pt x="44153" y="263483"/>
                    <a:pt x="45494" y="265577"/>
                  </a:cubicBezTo>
                  <a:cubicBezTo>
                    <a:pt x="60467" y="289208"/>
                    <a:pt x="86873" y="303078"/>
                    <a:pt x="114808" y="301983"/>
                  </a:cubicBezTo>
                  <a:cubicBezTo>
                    <a:pt x="128295" y="302117"/>
                    <a:pt x="141648" y="299276"/>
                    <a:pt x="153917" y="293660"/>
                  </a:cubicBezTo>
                  <a:cubicBezTo>
                    <a:pt x="165806" y="288135"/>
                    <a:pt x="176450" y="280241"/>
                    <a:pt x="185195" y="270463"/>
                  </a:cubicBezTo>
                  <a:cubicBezTo>
                    <a:pt x="194401" y="260079"/>
                    <a:pt x="201536" y="248035"/>
                    <a:pt x="206225" y="234971"/>
                  </a:cubicBezTo>
                  <a:cubicBezTo>
                    <a:pt x="211455" y="220441"/>
                    <a:pt x="214057" y="205095"/>
                    <a:pt x="213897" y="189652"/>
                  </a:cubicBezTo>
                  <a:cubicBezTo>
                    <a:pt x="214326" y="169360"/>
                    <a:pt x="209798" y="149268"/>
                    <a:pt x="200699" y="131124"/>
                  </a:cubicBezTo>
                  <a:cubicBezTo>
                    <a:pt x="192587" y="115053"/>
                    <a:pt x="180323" y="101441"/>
                    <a:pt x="165184" y="91712"/>
                  </a:cubicBezTo>
                  <a:close/>
                  <a:moveTo>
                    <a:pt x="166471" y="221064"/>
                  </a:moveTo>
                  <a:cubicBezTo>
                    <a:pt x="163526" y="229757"/>
                    <a:pt x="158896" y="237790"/>
                    <a:pt x="152845" y="244690"/>
                  </a:cubicBezTo>
                  <a:cubicBezTo>
                    <a:pt x="147185" y="251139"/>
                    <a:pt x="140141" y="256218"/>
                    <a:pt x="132243" y="259563"/>
                  </a:cubicBezTo>
                  <a:cubicBezTo>
                    <a:pt x="123907" y="263059"/>
                    <a:pt x="114942" y="264793"/>
                    <a:pt x="105902" y="264664"/>
                  </a:cubicBezTo>
                  <a:cubicBezTo>
                    <a:pt x="88177" y="265223"/>
                    <a:pt x="71090" y="258006"/>
                    <a:pt x="59121" y="244904"/>
                  </a:cubicBezTo>
                  <a:cubicBezTo>
                    <a:pt x="47103" y="231695"/>
                    <a:pt x="41095" y="213332"/>
                    <a:pt x="41095" y="189813"/>
                  </a:cubicBezTo>
                  <a:cubicBezTo>
                    <a:pt x="40891" y="179101"/>
                    <a:pt x="42543" y="168437"/>
                    <a:pt x="45977" y="158294"/>
                  </a:cubicBezTo>
                  <a:cubicBezTo>
                    <a:pt x="48965" y="149681"/>
                    <a:pt x="53595" y="141734"/>
                    <a:pt x="59603" y="134883"/>
                  </a:cubicBezTo>
                  <a:cubicBezTo>
                    <a:pt x="65247" y="128466"/>
                    <a:pt x="72297" y="123451"/>
                    <a:pt x="80204" y="120224"/>
                  </a:cubicBezTo>
                  <a:cubicBezTo>
                    <a:pt x="88450" y="116879"/>
                    <a:pt x="97275" y="115198"/>
                    <a:pt x="106170" y="115284"/>
                  </a:cubicBezTo>
                  <a:cubicBezTo>
                    <a:pt x="123982" y="114688"/>
                    <a:pt x="141176" y="121835"/>
                    <a:pt x="153327" y="134883"/>
                  </a:cubicBezTo>
                  <a:cubicBezTo>
                    <a:pt x="165559" y="147947"/>
                    <a:pt x="171659" y="166257"/>
                    <a:pt x="171621" y="189813"/>
                  </a:cubicBezTo>
                  <a:cubicBezTo>
                    <a:pt x="171702" y="200450"/>
                    <a:pt x="169958" y="211017"/>
                    <a:pt x="166471" y="221064"/>
                  </a:cubicBezTo>
                  <a:close/>
                </a:path>
              </a:pathLst>
            </a:custGeom>
            <a:solidFill>
              <a:srgbClr val="00A443"/>
            </a:solidFill>
            <a:ln w="5357" cap="flat">
              <a:noFill/>
              <a:prstDash val="solid"/>
              <a:miter/>
            </a:ln>
          </p:spPr>
          <p:txBody>
            <a:bodyPr rtlCol="0" anchor="ctr"/>
            <a:lstStyle/>
            <a:p>
              <a:pPr defTabSz="457200" eaLnBrk="0" fontAlgn="base" hangingPunct="0">
                <a:spcBef>
                  <a:spcPct val="0"/>
                </a:spcBef>
                <a:spcAft>
                  <a:spcPct val="0"/>
                </a:spcAft>
              </a:pPr>
              <a:endParaRPr lang="es-ES_tradnl" sz="900">
                <a:solidFill>
                  <a:srgbClr val="00402A"/>
                </a:solidFill>
                <a:latin typeface="Arial" pitchFamily="2" charset="77"/>
              </a:endParaRPr>
            </a:p>
          </p:txBody>
        </p:sp>
        <p:sp>
          <p:nvSpPr>
            <p:cNvPr id="8" name="Forma libre 98">
              <a:extLst>
                <a:ext uri="{FF2B5EF4-FFF2-40B4-BE49-F238E27FC236}">
                  <a16:creationId xmlns:a16="http://schemas.microsoft.com/office/drawing/2014/main" id="{DB1AE2BD-778F-B3CA-09ED-455F48E5FB90}"/>
                </a:ext>
              </a:extLst>
            </p:cNvPr>
            <p:cNvSpPr/>
            <p:nvPr/>
          </p:nvSpPr>
          <p:spPr>
            <a:xfrm>
              <a:off x="3624503" y="10564252"/>
              <a:ext cx="204040" cy="225338"/>
            </a:xfrm>
            <a:custGeom>
              <a:avLst/>
              <a:gdLst>
                <a:gd name="connsiteX0" fmla="*/ 155187 w 204040"/>
                <a:gd name="connsiteY0" fmla="*/ 13867 h 225338"/>
                <a:gd name="connsiteX1" fmla="*/ 103738 w 204040"/>
                <a:gd name="connsiteY1" fmla="*/ 13 h 225338"/>
                <a:gd name="connsiteX2" fmla="*/ 61839 w 204040"/>
                <a:gd name="connsiteY2" fmla="*/ 7907 h 225338"/>
                <a:gd name="connsiteX3" fmla="*/ 28898 w 204040"/>
                <a:gd name="connsiteY3" fmla="*/ 30673 h 225338"/>
                <a:gd name="connsiteX4" fmla="*/ 7439 w 204040"/>
                <a:gd name="connsiteY4" fmla="*/ 66220 h 225338"/>
                <a:gd name="connsiteX5" fmla="*/ 35 w 204040"/>
                <a:gd name="connsiteY5" fmla="*/ 112398 h 225338"/>
                <a:gd name="connsiteX6" fmla="*/ 13609 w 204040"/>
                <a:gd name="connsiteY6" fmla="*/ 171462 h 225338"/>
                <a:gd name="connsiteX7" fmla="*/ 51162 w 204040"/>
                <a:gd name="connsiteY7" fmla="*/ 211036 h 225338"/>
                <a:gd name="connsiteX8" fmla="*/ 105991 w 204040"/>
                <a:gd name="connsiteY8" fmla="*/ 225319 h 225338"/>
                <a:gd name="connsiteX9" fmla="*/ 142365 w 204040"/>
                <a:gd name="connsiteY9" fmla="*/ 219949 h 225338"/>
                <a:gd name="connsiteX10" fmla="*/ 174554 w 204040"/>
                <a:gd name="connsiteY10" fmla="*/ 202498 h 225338"/>
                <a:gd name="connsiteX11" fmla="*/ 199876 w 204040"/>
                <a:gd name="connsiteY11" fmla="*/ 171194 h 225338"/>
                <a:gd name="connsiteX12" fmla="*/ 167687 w 204040"/>
                <a:gd name="connsiteY12" fmla="*/ 151219 h 225338"/>
                <a:gd name="connsiteX13" fmla="*/ 151592 w 204040"/>
                <a:gd name="connsiteY13" fmla="*/ 172697 h 225338"/>
                <a:gd name="connsiteX14" fmla="*/ 130777 w 204040"/>
                <a:gd name="connsiteY14" fmla="*/ 184618 h 225338"/>
                <a:gd name="connsiteX15" fmla="*/ 106098 w 204040"/>
                <a:gd name="connsiteY15" fmla="*/ 188215 h 225338"/>
                <a:gd name="connsiteX16" fmla="*/ 73373 w 204040"/>
                <a:gd name="connsiteY16" fmla="*/ 179732 h 225338"/>
                <a:gd name="connsiteX17" fmla="*/ 50519 w 204040"/>
                <a:gd name="connsiteY17" fmla="*/ 154280 h 225338"/>
                <a:gd name="connsiteX18" fmla="*/ 42632 w 204040"/>
                <a:gd name="connsiteY18" fmla="*/ 122063 h 225338"/>
                <a:gd name="connsiteX19" fmla="*/ 203578 w 204040"/>
                <a:gd name="connsiteY19" fmla="*/ 122063 h 225338"/>
                <a:gd name="connsiteX20" fmla="*/ 204007 w 204040"/>
                <a:gd name="connsiteY20" fmla="*/ 116103 h 225338"/>
                <a:gd name="connsiteX21" fmla="*/ 204007 w 204040"/>
                <a:gd name="connsiteY21" fmla="*/ 110733 h 225338"/>
                <a:gd name="connsiteX22" fmla="*/ 191024 w 204040"/>
                <a:gd name="connsiteY22" fmla="*/ 52635 h 225338"/>
                <a:gd name="connsiteX23" fmla="*/ 155187 w 204040"/>
                <a:gd name="connsiteY23" fmla="*/ 13867 h 225338"/>
                <a:gd name="connsiteX24" fmla="*/ 58620 w 204040"/>
                <a:gd name="connsiteY24" fmla="*/ 55105 h 225338"/>
                <a:gd name="connsiteX25" fmla="*/ 77987 w 204040"/>
                <a:gd name="connsiteY25" fmla="*/ 40231 h 225338"/>
                <a:gd name="connsiteX26" fmla="*/ 103523 w 204040"/>
                <a:gd name="connsiteY26" fmla="*/ 35345 h 225338"/>
                <a:gd name="connsiteX27" fmla="*/ 145369 w 204040"/>
                <a:gd name="connsiteY27" fmla="*/ 54085 h 225338"/>
                <a:gd name="connsiteX28" fmla="*/ 160391 w 204040"/>
                <a:gd name="connsiteY28" fmla="*/ 91081 h 225338"/>
                <a:gd name="connsiteX29" fmla="*/ 43974 w 204040"/>
                <a:gd name="connsiteY29" fmla="*/ 91081 h 225338"/>
                <a:gd name="connsiteX30" fmla="*/ 46549 w 204040"/>
                <a:gd name="connsiteY30" fmla="*/ 79375 h 225338"/>
                <a:gd name="connsiteX31" fmla="*/ 58405 w 204040"/>
                <a:gd name="connsiteY31" fmla="*/ 55105 h 22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4040" h="225338">
                  <a:moveTo>
                    <a:pt x="155187" y="13867"/>
                  </a:moveTo>
                  <a:cubicBezTo>
                    <a:pt x="139677" y="4513"/>
                    <a:pt x="121844" y="-287"/>
                    <a:pt x="103738" y="13"/>
                  </a:cubicBezTo>
                  <a:cubicBezTo>
                    <a:pt x="89387" y="-175"/>
                    <a:pt x="75138" y="2510"/>
                    <a:pt x="61839" y="7907"/>
                  </a:cubicBezTo>
                  <a:cubicBezTo>
                    <a:pt x="49365" y="13061"/>
                    <a:pt x="38137" y="20826"/>
                    <a:pt x="28898" y="30673"/>
                  </a:cubicBezTo>
                  <a:cubicBezTo>
                    <a:pt x="19360" y="40902"/>
                    <a:pt x="12053" y="53011"/>
                    <a:pt x="7439" y="66220"/>
                  </a:cubicBezTo>
                  <a:cubicBezTo>
                    <a:pt x="2321" y="81066"/>
                    <a:pt x="-179" y="96692"/>
                    <a:pt x="35" y="112398"/>
                  </a:cubicBezTo>
                  <a:cubicBezTo>
                    <a:pt x="-458" y="132915"/>
                    <a:pt x="4209" y="153222"/>
                    <a:pt x="13609" y="171462"/>
                  </a:cubicBezTo>
                  <a:cubicBezTo>
                    <a:pt x="22241" y="187872"/>
                    <a:pt x="35234" y="201564"/>
                    <a:pt x="51162" y="211036"/>
                  </a:cubicBezTo>
                  <a:cubicBezTo>
                    <a:pt x="67777" y="220749"/>
                    <a:pt x="86753" y="225695"/>
                    <a:pt x="105991" y="225319"/>
                  </a:cubicBezTo>
                  <a:cubicBezTo>
                    <a:pt x="118314" y="225330"/>
                    <a:pt x="130568" y="223520"/>
                    <a:pt x="142365" y="219949"/>
                  </a:cubicBezTo>
                  <a:cubicBezTo>
                    <a:pt x="154151" y="216341"/>
                    <a:pt x="165096" y="210408"/>
                    <a:pt x="174554" y="202498"/>
                  </a:cubicBezTo>
                  <a:cubicBezTo>
                    <a:pt x="184892" y="193757"/>
                    <a:pt x="193481" y="183136"/>
                    <a:pt x="199876" y="171194"/>
                  </a:cubicBezTo>
                  <a:lnTo>
                    <a:pt x="167687" y="151219"/>
                  </a:lnTo>
                  <a:cubicBezTo>
                    <a:pt x="163706" y="159317"/>
                    <a:pt x="158245" y="166603"/>
                    <a:pt x="151592" y="172697"/>
                  </a:cubicBezTo>
                  <a:cubicBezTo>
                    <a:pt x="145584" y="178110"/>
                    <a:pt x="138486" y="182175"/>
                    <a:pt x="130777" y="184618"/>
                  </a:cubicBezTo>
                  <a:cubicBezTo>
                    <a:pt x="122783" y="187072"/>
                    <a:pt x="114462" y="188285"/>
                    <a:pt x="106098" y="188215"/>
                  </a:cubicBezTo>
                  <a:cubicBezTo>
                    <a:pt x="94623" y="188425"/>
                    <a:pt x="83309" y="185488"/>
                    <a:pt x="73373" y="179732"/>
                  </a:cubicBezTo>
                  <a:cubicBezTo>
                    <a:pt x="63384" y="173723"/>
                    <a:pt x="55427" y="164858"/>
                    <a:pt x="50519" y="154280"/>
                  </a:cubicBezTo>
                  <a:cubicBezTo>
                    <a:pt x="45841" y="144153"/>
                    <a:pt x="43163" y="133210"/>
                    <a:pt x="42632" y="122063"/>
                  </a:cubicBezTo>
                  <a:lnTo>
                    <a:pt x="203578" y="122063"/>
                  </a:lnTo>
                  <a:cubicBezTo>
                    <a:pt x="203851" y="120087"/>
                    <a:pt x="203996" y="118095"/>
                    <a:pt x="204007" y="116103"/>
                  </a:cubicBezTo>
                  <a:lnTo>
                    <a:pt x="204007" y="110733"/>
                  </a:lnTo>
                  <a:cubicBezTo>
                    <a:pt x="204479" y="90597"/>
                    <a:pt x="200021" y="70649"/>
                    <a:pt x="191024" y="52635"/>
                  </a:cubicBezTo>
                  <a:cubicBezTo>
                    <a:pt x="182907" y="36634"/>
                    <a:pt x="170498" y="23210"/>
                    <a:pt x="155187" y="13867"/>
                  </a:cubicBezTo>
                  <a:close/>
                  <a:moveTo>
                    <a:pt x="58620" y="55105"/>
                  </a:moveTo>
                  <a:cubicBezTo>
                    <a:pt x="63705" y="48581"/>
                    <a:pt x="70374" y="43458"/>
                    <a:pt x="77987" y="40231"/>
                  </a:cubicBezTo>
                  <a:cubicBezTo>
                    <a:pt x="86077" y="36880"/>
                    <a:pt x="94768" y="35216"/>
                    <a:pt x="103523" y="35345"/>
                  </a:cubicBezTo>
                  <a:cubicBezTo>
                    <a:pt x="119591" y="34910"/>
                    <a:pt x="134983" y="41804"/>
                    <a:pt x="145369" y="54085"/>
                  </a:cubicBezTo>
                  <a:cubicBezTo>
                    <a:pt x="153867" y="64689"/>
                    <a:pt x="159092" y="77549"/>
                    <a:pt x="160391" y="91081"/>
                  </a:cubicBezTo>
                  <a:lnTo>
                    <a:pt x="43974" y="91081"/>
                  </a:lnTo>
                  <a:cubicBezTo>
                    <a:pt x="44553" y="87123"/>
                    <a:pt x="45417" y="83209"/>
                    <a:pt x="46549" y="79375"/>
                  </a:cubicBezTo>
                  <a:cubicBezTo>
                    <a:pt x="48947" y="70612"/>
                    <a:pt x="52965" y="62380"/>
                    <a:pt x="58405" y="55105"/>
                  </a:cubicBezTo>
                  <a:close/>
                </a:path>
              </a:pathLst>
            </a:custGeom>
            <a:solidFill>
              <a:srgbClr val="00A443"/>
            </a:solidFill>
            <a:ln w="5357" cap="flat">
              <a:noFill/>
              <a:prstDash val="solid"/>
              <a:miter/>
            </a:ln>
          </p:spPr>
          <p:txBody>
            <a:bodyPr rtlCol="0" anchor="ctr"/>
            <a:lstStyle/>
            <a:p>
              <a:pPr defTabSz="457200" eaLnBrk="0" fontAlgn="base" hangingPunct="0">
                <a:spcBef>
                  <a:spcPct val="0"/>
                </a:spcBef>
                <a:spcAft>
                  <a:spcPct val="0"/>
                </a:spcAft>
              </a:pPr>
              <a:endParaRPr lang="es-ES_tradnl" sz="900">
                <a:solidFill>
                  <a:srgbClr val="00402A"/>
                </a:solidFill>
                <a:latin typeface="Arial" pitchFamily="2" charset="77"/>
              </a:endParaRPr>
            </a:p>
          </p:txBody>
        </p:sp>
        <p:sp>
          <p:nvSpPr>
            <p:cNvPr id="9" name="Forma libre 99">
              <a:extLst>
                <a:ext uri="{FF2B5EF4-FFF2-40B4-BE49-F238E27FC236}">
                  <a16:creationId xmlns:a16="http://schemas.microsoft.com/office/drawing/2014/main" id="{C88F691B-9C1A-6F8F-3895-44FC2278607A}"/>
                </a:ext>
              </a:extLst>
            </p:cNvPr>
            <p:cNvSpPr/>
            <p:nvPr/>
          </p:nvSpPr>
          <p:spPr>
            <a:xfrm>
              <a:off x="3854905" y="10564419"/>
              <a:ext cx="112876" cy="220157"/>
            </a:xfrm>
            <a:custGeom>
              <a:avLst/>
              <a:gdLst>
                <a:gd name="connsiteX0" fmla="*/ 112715 w 112876"/>
                <a:gd name="connsiteY0" fmla="*/ 7 h 220157"/>
                <a:gd name="connsiteX1" fmla="*/ 100376 w 112876"/>
                <a:gd name="connsiteY1" fmla="*/ 7 h 220157"/>
                <a:gd name="connsiteX2" fmla="*/ 66149 w 112876"/>
                <a:gd name="connsiteY2" fmla="*/ 9779 h 220157"/>
                <a:gd name="connsiteX3" fmla="*/ 41685 w 112876"/>
                <a:gd name="connsiteY3" fmla="*/ 39580 h 220157"/>
                <a:gd name="connsiteX4" fmla="*/ 41685 w 112876"/>
                <a:gd name="connsiteY4" fmla="*/ 4249 h 220157"/>
                <a:gd name="connsiteX5" fmla="*/ 0 w 112876"/>
                <a:gd name="connsiteY5" fmla="*/ 4249 h 220157"/>
                <a:gd name="connsiteX6" fmla="*/ 0 w 112876"/>
                <a:gd name="connsiteY6" fmla="*/ 220157 h 220157"/>
                <a:gd name="connsiteX7" fmla="*/ 41685 w 112876"/>
                <a:gd name="connsiteY7" fmla="*/ 220157 h 220157"/>
                <a:gd name="connsiteX8" fmla="*/ 41685 w 112876"/>
                <a:gd name="connsiteY8" fmla="*/ 104981 h 220157"/>
                <a:gd name="connsiteX9" fmla="*/ 55741 w 112876"/>
                <a:gd name="connsiteY9" fmla="*/ 60682 h 220157"/>
                <a:gd name="connsiteX10" fmla="*/ 91417 w 112876"/>
                <a:gd name="connsiteY10" fmla="*/ 44090 h 220157"/>
                <a:gd name="connsiteX11" fmla="*/ 112876 w 112876"/>
                <a:gd name="connsiteY11" fmla="*/ 44090 h 22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2876" h="220157">
                  <a:moveTo>
                    <a:pt x="112715" y="7"/>
                  </a:moveTo>
                  <a:lnTo>
                    <a:pt x="100376" y="7"/>
                  </a:lnTo>
                  <a:cubicBezTo>
                    <a:pt x="88257" y="-171"/>
                    <a:pt x="76352" y="3228"/>
                    <a:pt x="66149" y="9779"/>
                  </a:cubicBezTo>
                  <a:cubicBezTo>
                    <a:pt x="55338" y="17194"/>
                    <a:pt x="46857" y="27531"/>
                    <a:pt x="41685" y="39580"/>
                  </a:cubicBezTo>
                  <a:lnTo>
                    <a:pt x="41685" y="4249"/>
                  </a:lnTo>
                  <a:lnTo>
                    <a:pt x="0" y="4249"/>
                  </a:lnTo>
                  <a:lnTo>
                    <a:pt x="0" y="220157"/>
                  </a:lnTo>
                  <a:lnTo>
                    <a:pt x="41685" y="220157"/>
                  </a:lnTo>
                  <a:lnTo>
                    <a:pt x="41685" y="104981"/>
                  </a:lnTo>
                  <a:cubicBezTo>
                    <a:pt x="40869" y="89001"/>
                    <a:pt x="45859" y="73263"/>
                    <a:pt x="55741" y="60682"/>
                  </a:cubicBezTo>
                  <a:cubicBezTo>
                    <a:pt x="64432" y="49927"/>
                    <a:pt x="77602" y="43801"/>
                    <a:pt x="91417" y="44090"/>
                  </a:cubicBezTo>
                  <a:lnTo>
                    <a:pt x="112876" y="44090"/>
                  </a:lnTo>
                  <a:close/>
                </a:path>
              </a:pathLst>
            </a:custGeom>
            <a:solidFill>
              <a:srgbClr val="00A443"/>
            </a:solidFill>
            <a:ln w="5357" cap="flat">
              <a:noFill/>
              <a:prstDash val="solid"/>
              <a:miter/>
            </a:ln>
          </p:spPr>
          <p:txBody>
            <a:bodyPr rtlCol="0" anchor="ctr"/>
            <a:lstStyle/>
            <a:p>
              <a:pPr defTabSz="457200" eaLnBrk="0" fontAlgn="base" hangingPunct="0">
                <a:spcBef>
                  <a:spcPct val="0"/>
                </a:spcBef>
                <a:spcAft>
                  <a:spcPct val="0"/>
                </a:spcAft>
              </a:pPr>
              <a:endParaRPr lang="es-ES_tradnl" sz="900">
                <a:solidFill>
                  <a:srgbClr val="00402A"/>
                </a:solidFill>
                <a:latin typeface="Arial" pitchFamily="2" charset="77"/>
              </a:endParaRPr>
            </a:p>
          </p:txBody>
        </p:sp>
        <p:sp>
          <p:nvSpPr>
            <p:cNvPr id="10" name="Forma libre 100">
              <a:extLst>
                <a:ext uri="{FF2B5EF4-FFF2-40B4-BE49-F238E27FC236}">
                  <a16:creationId xmlns:a16="http://schemas.microsoft.com/office/drawing/2014/main" id="{D67605FF-37EA-D552-84F9-626614D044C3}"/>
                </a:ext>
              </a:extLst>
            </p:cNvPr>
            <p:cNvSpPr/>
            <p:nvPr/>
          </p:nvSpPr>
          <p:spPr>
            <a:xfrm>
              <a:off x="3967604" y="10486836"/>
              <a:ext cx="213483" cy="302177"/>
            </a:xfrm>
            <a:custGeom>
              <a:avLst/>
              <a:gdLst>
                <a:gd name="connsiteX0" fmla="*/ 171798 w 213483"/>
                <a:gd name="connsiteY0" fmla="*/ 120546 h 302177"/>
                <a:gd name="connsiteX1" fmla="*/ 167721 w 213483"/>
                <a:gd name="connsiteY1" fmla="*/ 113834 h 302177"/>
                <a:gd name="connsiteX2" fmla="*/ 139878 w 213483"/>
                <a:gd name="connsiteY2" fmla="*/ 87416 h 302177"/>
                <a:gd name="connsiteX3" fmla="*/ 99051 w 213483"/>
                <a:gd name="connsiteY3" fmla="*/ 77590 h 302177"/>
                <a:gd name="connsiteX4" fmla="*/ 59727 w 213483"/>
                <a:gd name="connsiteY4" fmla="*/ 85698 h 302177"/>
                <a:gd name="connsiteX5" fmla="*/ 28289 w 213483"/>
                <a:gd name="connsiteY5" fmla="*/ 108894 h 302177"/>
                <a:gd name="connsiteX6" fmla="*/ 7420 w 213483"/>
                <a:gd name="connsiteY6" fmla="*/ 144387 h 302177"/>
                <a:gd name="connsiteX7" fmla="*/ 16 w 213483"/>
                <a:gd name="connsiteY7" fmla="*/ 189974 h 302177"/>
                <a:gd name="connsiteX8" fmla="*/ 13214 w 213483"/>
                <a:gd name="connsiteY8" fmla="*/ 248287 h 302177"/>
                <a:gd name="connsiteX9" fmla="*/ 48729 w 213483"/>
                <a:gd name="connsiteY9" fmla="*/ 287861 h 302177"/>
                <a:gd name="connsiteX10" fmla="*/ 99319 w 213483"/>
                <a:gd name="connsiteY10" fmla="*/ 302144 h 302177"/>
                <a:gd name="connsiteX11" fmla="*/ 167936 w 213483"/>
                <a:gd name="connsiteY11" fmla="*/ 265523 h 302177"/>
                <a:gd name="connsiteX12" fmla="*/ 171798 w 213483"/>
                <a:gd name="connsiteY12" fmla="*/ 259080 h 302177"/>
                <a:gd name="connsiteX13" fmla="*/ 171798 w 213483"/>
                <a:gd name="connsiteY13" fmla="*/ 297741 h 302177"/>
                <a:gd name="connsiteX14" fmla="*/ 213483 w 213483"/>
                <a:gd name="connsiteY14" fmla="*/ 297741 h 302177"/>
                <a:gd name="connsiteX15" fmla="*/ 213483 w 213483"/>
                <a:gd name="connsiteY15" fmla="*/ 0 h 302177"/>
                <a:gd name="connsiteX16" fmla="*/ 171798 w 213483"/>
                <a:gd name="connsiteY16" fmla="*/ 0 h 302177"/>
                <a:gd name="connsiteX17" fmla="*/ 154577 w 213483"/>
                <a:gd name="connsiteY17" fmla="*/ 244690 h 302177"/>
                <a:gd name="connsiteX18" fmla="*/ 133708 w 213483"/>
                <a:gd name="connsiteY18" fmla="*/ 259563 h 302177"/>
                <a:gd name="connsiteX19" fmla="*/ 107581 w 213483"/>
                <a:gd name="connsiteY19" fmla="*/ 264664 h 302177"/>
                <a:gd name="connsiteX20" fmla="*/ 60371 w 213483"/>
                <a:gd name="connsiteY20" fmla="*/ 244904 h 302177"/>
                <a:gd name="connsiteX21" fmla="*/ 42077 w 213483"/>
                <a:gd name="connsiteY21" fmla="*/ 189813 h 302177"/>
                <a:gd name="connsiteX22" fmla="*/ 47012 w 213483"/>
                <a:gd name="connsiteY22" fmla="*/ 158294 h 302177"/>
                <a:gd name="connsiteX23" fmla="*/ 60585 w 213483"/>
                <a:gd name="connsiteY23" fmla="*/ 134883 h 302177"/>
                <a:gd name="connsiteX24" fmla="*/ 81240 w 213483"/>
                <a:gd name="connsiteY24" fmla="*/ 120224 h 302177"/>
                <a:gd name="connsiteX25" fmla="*/ 107581 w 213483"/>
                <a:gd name="connsiteY25" fmla="*/ 115284 h 302177"/>
                <a:gd name="connsiteX26" fmla="*/ 154363 w 213483"/>
                <a:gd name="connsiteY26" fmla="*/ 134883 h 302177"/>
                <a:gd name="connsiteX27" fmla="*/ 172657 w 213483"/>
                <a:gd name="connsiteY27" fmla="*/ 189813 h 302177"/>
                <a:gd name="connsiteX28" fmla="*/ 167936 w 213483"/>
                <a:gd name="connsiteY28" fmla="*/ 221064 h 302177"/>
                <a:gd name="connsiteX29" fmla="*/ 154577 w 213483"/>
                <a:gd name="connsiteY29" fmla="*/ 244690 h 302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13483" h="302177">
                  <a:moveTo>
                    <a:pt x="171798" y="120546"/>
                  </a:moveTo>
                  <a:cubicBezTo>
                    <a:pt x="170511" y="118237"/>
                    <a:pt x="169170" y="115982"/>
                    <a:pt x="167721" y="113834"/>
                  </a:cubicBezTo>
                  <a:cubicBezTo>
                    <a:pt x="160613" y="102988"/>
                    <a:pt x="151079" y="93940"/>
                    <a:pt x="139878" y="87416"/>
                  </a:cubicBezTo>
                  <a:cubicBezTo>
                    <a:pt x="127399" y="80527"/>
                    <a:pt x="113295" y="77133"/>
                    <a:pt x="99051" y="77590"/>
                  </a:cubicBezTo>
                  <a:cubicBezTo>
                    <a:pt x="85516" y="77456"/>
                    <a:pt x="72109" y="80216"/>
                    <a:pt x="59727" y="85698"/>
                  </a:cubicBezTo>
                  <a:cubicBezTo>
                    <a:pt x="47699" y="91067"/>
                    <a:pt x="36969" y="98982"/>
                    <a:pt x="28289" y="108894"/>
                  </a:cubicBezTo>
                  <a:cubicBezTo>
                    <a:pt x="19147" y="119295"/>
                    <a:pt x="12066" y="131339"/>
                    <a:pt x="7420" y="144387"/>
                  </a:cubicBezTo>
                  <a:cubicBezTo>
                    <a:pt x="2318" y="159035"/>
                    <a:pt x="-188" y="174461"/>
                    <a:pt x="16" y="189974"/>
                  </a:cubicBezTo>
                  <a:cubicBezTo>
                    <a:pt x="-306" y="210190"/>
                    <a:pt x="4217" y="230187"/>
                    <a:pt x="13214" y="248287"/>
                  </a:cubicBezTo>
                  <a:cubicBezTo>
                    <a:pt x="21223" y="264476"/>
                    <a:pt x="33503" y="278158"/>
                    <a:pt x="48729" y="287861"/>
                  </a:cubicBezTo>
                  <a:cubicBezTo>
                    <a:pt x="63852" y="297424"/>
                    <a:pt x="81428" y="302385"/>
                    <a:pt x="99319" y="302144"/>
                  </a:cubicBezTo>
                  <a:cubicBezTo>
                    <a:pt x="127056" y="302954"/>
                    <a:pt x="153150" y="289026"/>
                    <a:pt x="167936" y="265523"/>
                  </a:cubicBezTo>
                  <a:cubicBezTo>
                    <a:pt x="169331" y="263429"/>
                    <a:pt x="170565" y="261228"/>
                    <a:pt x="171798" y="259080"/>
                  </a:cubicBezTo>
                  <a:lnTo>
                    <a:pt x="171798" y="297741"/>
                  </a:lnTo>
                  <a:lnTo>
                    <a:pt x="213483" y="297741"/>
                  </a:lnTo>
                  <a:lnTo>
                    <a:pt x="213483" y="0"/>
                  </a:lnTo>
                  <a:lnTo>
                    <a:pt x="171798" y="0"/>
                  </a:lnTo>
                  <a:close/>
                  <a:moveTo>
                    <a:pt x="154577" y="244690"/>
                  </a:moveTo>
                  <a:cubicBezTo>
                    <a:pt x="148837" y="251165"/>
                    <a:pt x="141702" y="256256"/>
                    <a:pt x="133708" y="259563"/>
                  </a:cubicBezTo>
                  <a:cubicBezTo>
                    <a:pt x="125435" y="263021"/>
                    <a:pt x="116546" y="264756"/>
                    <a:pt x="107581" y="264664"/>
                  </a:cubicBezTo>
                  <a:cubicBezTo>
                    <a:pt x="89722" y="265276"/>
                    <a:pt x="72479" y="258060"/>
                    <a:pt x="60371" y="244904"/>
                  </a:cubicBezTo>
                  <a:cubicBezTo>
                    <a:pt x="48208" y="231695"/>
                    <a:pt x="42114" y="213332"/>
                    <a:pt x="42077" y="189813"/>
                  </a:cubicBezTo>
                  <a:cubicBezTo>
                    <a:pt x="41889" y="179101"/>
                    <a:pt x="43563" y="168437"/>
                    <a:pt x="47012" y="158294"/>
                  </a:cubicBezTo>
                  <a:cubicBezTo>
                    <a:pt x="49984" y="149687"/>
                    <a:pt x="54593" y="141734"/>
                    <a:pt x="60585" y="134883"/>
                  </a:cubicBezTo>
                  <a:cubicBezTo>
                    <a:pt x="66245" y="128466"/>
                    <a:pt x="73316" y="123446"/>
                    <a:pt x="81240" y="120224"/>
                  </a:cubicBezTo>
                  <a:cubicBezTo>
                    <a:pt x="89609" y="116852"/>
                    <a:pt x="98563" y="115171"/>
                    <a:pt x="107581" y="115284"/>
                  </a:cubicBezTo>
                  <a:cubicBezTo>
                    <a:pt x="125275" y="114742"/>
                    <a:pt x="142335" y="121888"/>
                    <a:pt x="154363" y="134883"/>
                  </a:cubicBezTo>
                  <a:cubicBezTo>
                    <a:pt x="166557" y="147947"/>
                    <a:pt x="172657" y="166257"/>
                    <a:pt x="172657" y="189813"/>
                  </a:cubicBezTo>
                  <a:cubicBezTo>
                    <a:pt x="172818" y="200418"/>
                    <a:pt x="171224" y="210980"/>
                    <a:pt x="167936" y="221064"/>
                  </a:cubicBezTo>
                  <a:cubicBezTo>
                    <a:pt x="165119" y="229762"/>
                    <a:pt x="160575" y="237795"/>
                    <a:pt x="154577" y="244690"/>
                  </a:cubicBezTo>
                  <a:close/>
                </a:path>
              </a:pathLst>
            </a:custGeom>
            <a:solidFill>
              <a:srgbClr val="00A443"/>
            </a:solidFill>
            <a:ln w="5357" cap="flat">
              <a:noFill/>
              <a:prstDash val="solid"/>
              <a:miter/>
            </a:ln>
          </p:spPr>
          <p:txBody>
            <a:bodyPr rtlCol="0" anchor="ctr"/>
            <a:lstStyle/>
            <a:p>
              <a:pPr defTabSz="457200" eaLnBrk="0" fontAlgn="base" hangingPunct="0">
                <a:spcBef>
                  <a:spcPct val="0"/>
                </a:spcBef>
                <a:spcAft>
                  <a:spcPct val="0"/>
                </a:spcAft>
              </a:pPr>
              <a:endParaRPr lang="es-ES_tradnl" sz="900">
                <a:solidFill>
                  <a:srgbClr val="00402A"/>
                </a:solidFill>
                <a:latin typeface="Arial" pitchFamily="2" charset="77"/>
              </a:endParaRPr>
            </a:p>
          </p:txBody>
        </p:sp>
        <p:sp>
          <p:nvSpPr>
            <p:cNvPr id="11" name="Forma libre 101">
              <a:extLst>
                <a:ext uri="{FF2B5EF4-FFF2-40B4-BE49-F238E27FC236}">
                  <a16:creationId xmlns:a16="http://schemas.microsoft.com/office/drawing/2014/main" id="{41A904DE-A3E5-7B6F-5B48-C0895780F297}"/>
                </a:ext>
              </a:extLst>
            </p:cNvPr>
            <p:cNvSpPr/>
            <p:nvPr/>
          </p:nvSpPr>
          <p:spPr>
            <a:xfrm>
              <a:off x="4220197" y="10564420"/>
              <a:ext cx="112876" cy="220157"/>
            </a:xfrm>
            <a:custGeom>
              <a:avLst/>
              <a:gdLst>
                <a:gd name="connsiteX0" fmla="*/ 112662 w 112876"/>
                <a:gd name="connsiteY0" fmla="*/ 6 h 220157"/>
                <a:gd name="connsiteX1" fmla="*/ 100323 w 112876"/>
                <a:gd name="connsiteY1" fmla="*/ 6 h 220157"/>
                <a:gd name="connsiteX2" fmla="*/ 66095 w 112876"/>
                <a:gd name="connsiteY2" fmla="*/ 9779 h 220157"/>
                <a:gd name="connsiteX3" fmla="*/ 41631 w 112876"/>
                <a:gd name="connsiteY3" fmla="*/ 39580 h 220157"/>
                <a:gd name="connsiteX4" fmla="*/ 41631 w 112876"/>
                <a:gd name="connsiteY4" fmla="*/ 4248 h 220157"/>
                <a:gd name="connsiteX5" fmla="*/ 0 w 112876"/>
                <a:gd name="connsiteY5" fmla="*/ 4248 h 220157"/>
                <a:gd name="connsiteX6" fmla="*/ 0 w 112876"/>
                <a:gd name="connsiteY6" fmla="*/ 220157 h 220157"/>
                <a:gd name="connsiteX7" fmla="*/ 41631 w 112876"/>
                <a:gd name="connsiteY7" fmla="*/ 220157 h 220157"/>
                <a:gd name="connsiteX8" fmla="*/ 41631 w 112876"/>
                <a:gd name="connsiteY8" fmla="*/ 104980 h 220157"/>
                <a:gd name="connsiteX9" fmla="*/ 55687 w 112876"/>
                <a:gd name="connsiteY9" fmla="*/ 60682 h 220157"/>
                <a:gd name="connsiteX10" fmla="*/ 91417 w 112876"/>
                <a:gd name="connsiteY10" fmla="*/ 44090 h 220157"/>
                <a:gd name="connsiteX11" fmla="*/ 112876 w 112876"/>
                <a:gd name="connsiteY11" fmla="*/ 44090 h 22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2876" h="220157">
                  <a:moveTo>
                    <a:pt x="112662" y="6"/>
                  </a:moveTo>
                  <a:lnTo>
                    <a:pt x="100323" y="6"/>
                  </a:lnTo>
                  <a:cubicBezTo>
                    <a:pt x="88204" y="-166"/>
                    <a:pt x="76299" y="3233"/>
                    <a:pt x="66095" y="9779"/>
                  </a:cubicBezTo>
                  <a:cubicBezTo>
                    <a:pt x="55285" y="17194"/>
                    <a:pt x="46803" y="27530"/>
                    <a:pt x="41631" y="39580"/>
                  </a:cubicBezTo>
                  <a:lnTo>
                    <a:pt x="41631" y="4248"/>
                  </a:lnTo>
                  <a:lnTo>
                    <a:pt x="0" y="4248"/>
                  </a:lnTo>
                  <a:lnTo>
                    <a:pt x="0" y="220157"/>
                  </a:lnTo>
                  <a:lnTo>
                    <a:pt x="41631" y="220157"/>
                  </a:lnTo>
                  <a:lnTo>
                    <a:pt x="41631" y="104980"/>
                  </a:lnTo>
                  <a:cubicBezTo>
                    <a:pt x="40843" y="89001"/>
                    <a:pt x="45832" y="73279"/>
                    <a:pt x="55687" y="60682"/>
                  </a:cubicBezTo>
                  <a:cubicBezTo>
                    <a:pt x="64389" y="49911"/>
                    <a:pt x="77581" y="43784"/>
                    <a:pt x="91417" y="44090"/>
                  </a:cubicBezTo>
                  <a:lnTo>
                    <a:pt x="112876" y="44090"/>
                  </a:lnTo>
                  <a:close/>
                </a:path>
              </a:pathLst>
            </a:custGeom>
            <a:solidFill>
              <a:srgbClr val="00A443"/>
            </a:solidFill>
            <a:ln w="5357" cap="flat">
              <a:noFill/>
              <a:prstDash val="solid"/>
              <a:miter/>
            </a:ln>
          </p:spPr>
          <p:txBody>
            <a:bodyPr rtlCol="0" anchor="ctr"/>
            <a:lstStyle/>
            <a:p>
              <a:pPr defTabSz="457200" eaLnBrk="0" fontAlgn="base" hangingPunct="0">
                <a:spcBef>
                  <a:spcPct val="0"/>
                </a:spcBef>
                <a:spcAft>
                  <a:spcPct val="0"/>
                </a:spcAft>
              </a:pPr>
              <a:endParaRPr lang="es-ES_tradnl" sz="900">
                <a:solidFill>
                  <a:srgbClr val="00402A"/>
                </a:solidFill>
                <a:latin typeface="Arial" pitchFamily="2" charset="77"/>
              </a:endParaRPr>
            </a:p>
          </p:txBody>
        </p:sp>
        <p:sp>
          <p:nvSpPr>
            <p:cNvPr id="12" name="Forma libre 102">
              <a:extLst>
                <a:ext uri="{FF2B5EF4-FFF2-40B4-BE49-F238E27FC236}">
                  <a16:creationId xmlns:a16="http://schemas.microsoft.com/office/drawing/2014/main" id="{66ED040C-D8B0-86F6-85BA-C9E1BB874A07}"/>
                </a:ext>
              </a:extLst>
            </p:cNvPr>
            <p:cNvSpPr/>
            <p:nvPr/>
          </p:nvSpPr>
          <p:spPr>
            <a:xfrm>
              <a:off x="4332887" y="10564400"/>
              <a:ext cx="219049" cy="225148"/>
            </a:xfrm>
            <a:custGeom>
              <a:avLst/>
              <a:gdLst>
                <a:gd name="connsiteX0" fmla="*/ 165799 w 219049"/>
                <a:gd name="connsiteY0" fmla="*/ 13934 h 225148"/>
                <a:gd name="connsiteX1" fmla="*/ 109307 w 219049"/>
                <a:gd name="connsiteY1" fmla="*/ 26 h 225148"/>
                <a:gd name="connsiteX2" fmla="*/ 65906 w 219049"/>
                <a:gd name="connsiteY2" fmla="*/ 8135 h 225148"/>
                <a:gd name="connsiteX3" fmla="*/ 31088 w 219049"/>
                <a:gd name="connsiteY3" fmla="*/ 31331 h 225148"/>
                <a:gd name="connsiteX4" fmla="*/ 8126 w 219049"/>
                <a:gd name="connsiteY4" fmla="*/ 67038 h 225148"/>
                <a:gd name="connsiteX5" fmla="*/ 25 w 219049"/>
                <a:gd name="connsiteY5" fmla="*/ 112411 h 225148"/>
                <a:gd name="connsiteX6" fmla="*/ 14242 w 219049"/>
                <a:gd name="connsiteY6" fmla="*/ 171100 h 225148"/>
                <a:gd name="connsiteX7" fmla="*/ 53405 w 219049"/>
                <a:gd name="connsiteY7" fmla="*/ 210888 h 225148"/>
                <a:gd name="connsiteX8" fmla="*/ 153084 w 219049"/>
                <a:gd name="connsiteY8" fmla="*/ 216848 h 225148"/>
                <a:gd name="connsiteX9" fmla="*/ 187956 w 219049"/>
                <a:gd name="connsiteY9" fmla="*/ 193652 h 225148"/>
                <a:gd name="connsiteX10" fmla="*/ 210917 w 219049"/>
                <a:gd name="connsiteY10" fmla="*/ 158159 h 225148"/>
                <a:gd name="connsiteX11" fmla="*/ 219018 w 219049"/>
                <a:gd name="connsiteY11" fmla="*/ 112411 h 225148"/>
                <a:gd name="connsiteX12" fmla="*/ 204748 w 219049"/>
                <a:gd name="connsiteY12" fmla="*/ 53346 h 225148"/>
                <a:gd name="connsiteX13" fmla="*/ 165799 w 219049"/>
                <a:gd name="connsiteY13" fmla="*/ 13934 h 225148"/>
                <a:gd name="connsiteX14" fmla="*/ 171164 w 219049"/>
                <a:gd name="connsiteY14" fmla="*/ 143715 h 225148"/>
                <a:gd name="connsiteX15" fmla="*/ 157162 w 219049"/>
                <a:gd name="connsiteY15" fmla="*/ 167341 h 225148"/>
                <a:gd name="connsiteX16" fmla="*/ 135702 w 219049"/>
                <a:gd name="connsiteY16" fmla="*/ 182000 h 225148"/>
                <a:gd name="connsiteX17" fmla="*/ 108878 w 219049"/>
                <a:gd name="connsiteY17" fmla="*/ 187101 h 225148"/>
                <a:gd name="connsiteX18" fmla="*/ 75079 w 219049"/>
                <a:gd name="connsiteY18" fmla="*/ 178188 h 225148"/>
                <a:gd name="connsiteX19" fmla="*/ 51260 w 219049"/>
                <a:gd name="connsiteY19" fmla="*/ 152468 h 225148"/>
                <a:gd name="connsiteX20" fmla="*/ 42515 w 219049"/>
                <a:gd name="connsiteY20" fmla="*/ 112250 h 225148"/>
                <a:gd name="connsiteX21" fmla="*/ 47451 w 219049"/>
                <a:gd name="connsiteY21" fmla="*/ 80731 h 225148"/>
                <a:gd name="connsiteX22" fmla="*/ 61238 w 219049"/>
                <a:gd name="connsiteY22" fmla="*/ 57319 h 225148"/>
                <a:gd name="connsiteX23" fmla="*/ 82698 w 219049"/>
                <a:gd name="connsiteY23" fmla="*/ 42661 h 225148"/>
                <a:gd name="connsiteX24" fmla="*/ 109307 w 219049"/>
                <a:gd name="connsiteY24" fmla="*/ 37613 h 225148"/>
                <a:gd name="connsiteX25" fmla="*/ 143964 w 219049"/>
                <a:gd name="connsiteY25" fmla="*/ 46580 h 225148"/>
                <a:gd name="connsiteX26" fmla="*/ 167784 w 219049"/>
                <a:gd name="connsiteY26" fmla="*/ 72086 h 225148"/>
                <a:gd name="connsiteX27" fmla="*/ 176475 w 219049"/>
                <a:gd name="connsiteY27" fmla="*/ 112142 h 225148"/>
                <a:gd name="connsiteX28" fmla="*/ 171325 w 219049"/>
                <a:gd name="connsiteY28" fmla="*/ 143715 h 225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19049" h="225148">
                  <a:moveTo>
                    <a:pt x="165799" y="13934"/>
                  </a:moveTo>
                  <a:cubicBezTo>
                    <a:pt x="148524" y="4397"/>
                    <a:pt x="129034" y="-403"/>
                    <a:pt x="109307" y="26"/>
                  </a:cubicBezTo>
                  <a:cubicBezTo>
                    <a:pt x="94452" y="-124"/>
                    <a:pt x="79709" y="2631"/>
                    <a:pt x="65906" y="8135"/>
                  </a:cubicBezTo>
                  <a:cubicBezTo>
                    <a:pt x="52810" y="13354"/>
                    <a:pt x="40948" y="21252"/>
                    <a:pt x="31088" y="31331"/>
                  </a:cubicBezTo>
                  <a:cubicBezTo>
                    <a:pt x="21061" y="41528"/>
                    <a:pt x="13244" y="53679"/>
                    <a:pt x="8126" y="67038"/>
                  </a:cubicBezTo>
                  <a:cubicBezTo>
                    <a:pt x="2590" y="81514"/>
                    <a:pt x="-157" y="96909"/>
                    <a:pt x="25" y="112411"/>
                  </a:cubicBezTo>
                  <a:cubicBezTo>
                    <a:pt x="-399" y="132874"/>
                    <a:pt x="4505" y="153101"/>
                    <a:pt x="14242" y="171100"/>
                  </a:cubicBezTo>
                  <a:cubicBezTo>
                    <a:pt x="23373" y="187729"/>
                    <a:pt x="36930" y="201502"/>
                    <a:pt x="53405" y="210888"/>
                  </a:cubicBezTo>
                  <a:cubicBezTo>
                    <a:pt x="84114" y="227539"/>
                    <a:pt x="120611" y="229719"/>
                    <a:pt x="153084" y="216848"/>
                  </a:cubicBezTo>
                  <a:cubicBezTo>
                    <a:pt x="166132" y="211511"/>
                    <a:pt x="177988" y="203628"/>
                    <a:pt x="187956" y="193652"/>
                  </a:cubicBezTo>
                  <a:cubicBezTo>
                    <a:pt x="198004" y="183557"/>
                    <a:pt x="205826" y="171465"/>
                    <a:pt x="210917" y="158159"/>
                  </a:cubicBezTo>
                  <a:cubicBezTo>
                    <a:pt x="216449" y="143549"/>
                    <a:pt x="219195" y="128031"/>
                    <a:pt x="219018" y="112411"/>
                  </a:cubicBezTo>
                  <a:cubicBezTo>
                    <a:pt x="219490" y="91813"/>
                    <a:pt x="214571" y="71452"/>
                    <a:pt x="204748" y="53346"/>
                  </a:cubicBezTo>
                  <a:cubicBezTo>
                    <a:pt x="195665" y="36851"/>
                    <a:pt x="182183" y="23201"/>
                    <a:pt x="165799" y="13934"/>
                  </a:cubicBezTo>
                  <a:close/>
                  <a:moveTo>
                    <a:pt x="171164" y="143715"/>
                  </a:moveTo>
                  <a:cubicBezTo>
                    <a:pt x="168144" y="152462"/>
                    <a:pt x="163380" y="160500"/>
                    <a:pt x="157162" y="167341"/>
                  </a:cubicBezTo>
                  <a:cubicBezTo>
                    <a:pt x="151164" y="173736"/>
                    <a:pt x="143841" y="178741"/>
                    <a:pt x="135702" y="182000"/>
                  </a:cubicBezTo>
                  <a:cubicBezTo>
                    <a:pt x="127194" y="185479"/>
                    <a:pt x="118068" y="187214"/>
                    <a:pt x="108878" y="187101"/>
                  </a:cubicBezTo>
                  <a:cubicBezTo>
                    <a:pt x="97011" y="187278"/>
                    <a:pt x="85321" y="184196"/>
                    <a:pt x="75079" y="178188"/>
                  </a:cubicBezTo>
                  <a:cubicBezTo>
                    <a:pt x="64849" y="172066"/>
                    <a:pt x="56587" y="163142"/>
                    <a:pt x="51260" y="152468"/>
                  </a:cubicBezTo>
                  <a:cubicBezTo>
                    <a:pt x="45160" y="139956"/>
                    <a:pt x="42161" y="126162"/>
                    <a:pt x="42515" y="112250"/>
                  </a:cubicBezTo>
                  <a:cubicBezTo>
                    <a:pt x="42327" y="101537"/>
                    <a:pt x="44001" y="90874"/>
                    <a:pt x="47451" y="80731"/>
                  </a:cubicBezTo>
                  <a:cubicBezTo>
                    <a:pt x="50433" y="72080"/>
                    <a:pt x="55122" y="64117"/>
                    <a:pt x="61238" y="57319"/>
                  </a:cubicBezTo>
                  <a:cubicBezTo>
                    <a:pt x="67156" y="50828"/>
                    <a:pt x="74500" y="45807"/>
                    <a:pt x="82698" y="42661"/>
                  </a:cubicBezTo>
                  <a:cubicBezTo>
                    <a:pt x="91158" y="39272"/>
                    <a:pt x="100198" y="37559"/>
                    <a:pt x="109307" y="37613"/>
                  </a:cubicBezTo>
                  <a:cubicBezTo>
                    <a:pt x="121459" y="37393"/>
                    <a:pt x="133444" y="40491"/>
                    <a:pt x="143964" y="46580"/>
                  </a:cubicBezTo>
                  <a:cubicBezTo>
                    <a:pt x="154136" y="52680"/>
                    <a:pt x="162392" y="61518"/>
                    <a:pt x="167784" y="72086"/>
                  </a:cubicBezTo>
                  <a:cubicBezTo>
                    <a:pt x="173884" y="84538"/>
                    <a:pt x="176867" y="98284"/>
                    <a:pt x="176475" y="112142"/>
                  </a:cubicBezTo>
                  <a:cubicBezTo>
                    <a:pt x="176615" y="122887"/>
                    <a:pt x="174871" y="133572"/>
                    <a:pt x="171325" y="143715"/>
                  </a:cubicBezTo>
                  <a:close/>
                </a:path>
              </a:pathLst>
            </a:custGeom>
            <a:solidFill>
              <a:srgbClr val="00A443"/>
            </a:solidFill>
            <a:ln w="5357" cap="flat">
              <a:noFill/>
              <a:prstDash val="solid"/>
              <a:miter/>
            </a:ln>
          </p:spPr>
          <p:txBody>
            <a:bodyPr rtlCol="0" anchor="ctr"/>
            <a:lstStyle/>
            <a:p>
              <a:pPr defTabSz="457200" eaLnBrk="0" fontAlgn="base" hangingPunct="0">
                <a:spcBef>
                  <a:spcPct val="0"/>
                </a:spcBef>
                <a:spcAft>
                  <a:spcPct val="0"/>
                </a:spcAft>
              </a:pPr>
              <a:endParaRPr lang="es-ES_tradnl" sz="900">
                <a:solidFill>
                  <a:srgbClr val="00402A"/>
                </a:solidFill>
                <a:latin typeface="Arial" pitchFamily="2" charset="77"/>
              </a:endParaRPr>
            </a:p>
          </p:txBody>
        </p:sp>
        <p:sp>
          <p:nvSpPr>
            <p:cNvPr id="13" name="Forma libre 103">
              <a:extLst>
                <a:ext uri="{FF2B5EF4-FFF2-40B4-BE49-F238E27FC236}">
                  <a16:creationId xmlns:a16="http://schemas.microsoft.com/office/drawing/2014/main" id="{D3D7C174-7E9A-6608-6FE4-77134EE0C347}"/>
                </a:ext>
              </a:extLst>
            </p:cNvPr>
            <p:cNvSpPr/>
            <p:nvPr/>
          </p:nvSpPr>
          <p:spPr>
            <a:xfrm>
              <a:off x="4576294" y="10486944"/>
              <a:ext cx="81513" cy="297929"/>
            </a:xfrm>
            <a:custGeom>
              <a:avLst/>
              <a:gdLst>
                <a:gd name="connsiteX0" fmla="*/ 46749 w 81513"/>
                <a:gd name="connsiteY0" fmla="*/ 254677 h 297929"/>
                <a:gd name="connsiteX1" fmla="*/ 41384 w 81513"/>
                <a:gd name="connsiteY1" fmla="*/ 235722 h 297929"/>
                <a:gd name="connsiteX2" fmla="*/ 41384 w 81513"/>
                <a:gd name="connsiteY2" fmla="*/ 0 h 297929"/>
                <a:gd name="connsiteX3" fmla="*/ 21 w 81513"/>
                <a:gd name="connsiteY3" fmla="*/ 0 h 297929"/>
                <a:gd name="connsiteX4" fmla="*/ 21 w 81513"/>
                <a:gd name="connsiteY4" fmla="*/ 238300 h 297929"/>
                <a:gd name="connsiteX5" fmla="*/ 6352 w 81513"/>
                <a:gd name="connsiteY5" fmla="*/ 269389 h 297929"/>
                <a:gd name="connsiteX6" fmla="*/ 25934 w 81513"/>
                <a:gd name="connsiteY6" fmla="*/ 290223 h 297929"/>
                <a:gd name="connsiteX7" fmla="*/ 58123 w 81513"/>
                <a:gd name="connsiteY7" fmla="*/ 297902 h 297929"/>
                <a:gd name="connsiteX8" fmla="*/ 81513 w 81513"/>
                <a:gd name="connsiteY8" fmla="*/ 297902 h 297929"/>
                <a:gd name="connsiteX9" fmla="*/ 81513 w 81513"/>
                <a:gd name="connsiteY9" fmla="*/ 261281 h 297929"/>
                <a:gd name="connsiteX10" fmla="*/ 64400 w 81513"/>
                <a:gd name="connsiteY10" fmla="*/ 261281 h 297929"/>
                <a:gd name="connsiteX11" fmla="*/ 46749 w 81513"/>
                <a:gd name="connsiteY11" fmla="*/ 254677 h 297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513" h="297929">
                  <a:moveTo>
                    <a:pt x="46749" y="254677"/>
                  </a:moveTo>
                  <a:cubicBezTo>
                    <a:pt x="42844" y="249157"/>
                    <a:pt x="40950" y="242467"/>
                    <a:pt x="41384" y="235722"/>
                  </a:cubicBezTo>
                  <a:lnTo>
                    <a:pt x="41384" y="0"/>
                  </a:lnTo>
                  <a:lnTo>
                    <a:pt x="21" y="0"/>
                  </a:lnTo>
                  <a:lnTo>
                    <a:pt x="21" y="238300"/>
                  </a:lnTo>
                  <a:cubicBezTo>
                    <a:pt x="-242" y="249007"/>
                    <a:pt x="1926" y="259638"/>
                    <a:pt x="6352" y="269389"/>
                  </a:cubicBezTo>
                  <a:cubicBezTo>
                    <a:pt x="10606" y="278169"/>
                    <a:pt x="17441" y="285439"/>
                    <a:pt x="25934" y="290223"/>
                  </a:cubicBezTo>
                  <a:cubicBezTo>
                    <a:pt x="35800" y="295582"/>
                    <a:pt x="46905" y="298234"/>
                    <a:pt x="58123" y="297902"/>
                  </a:cubicBezTo>
                  <a:lnTo>
                    <a:pt x="81513" y="297902"/>
                  </a:lnTo>
                  <a:lnTo>
                    <a:pt x="81513" y="261281"/>
                  </a:lnTo>
                  <a:lnTo>
                    <a:pt x="64400" y="261281"/>
                  </a:lnTo>
                  <a:cubicBezTo>
                    <a:pt x="57812" y="261920"/>
                    <a:pt x="51299" y="259483"/>
                    <a:pt x="46749" y="254677"/>
                  </a:cubicBezTo>
                  <a:close/>
                </a:path>
              </a:pathLst>
            </a:custGeom>
            <a:solidFill>
              <a:srgbClr val="00A443"/>
            </a:solidFill>
            <a:ln w="5357" cap="flat">
              <a:noFill/>
              <a:prstDash val="solid"/>
              <a:miter/>
            </a:ln>
          </p:spPr>
          <p:txBody>
            <a:bodyPr rtlCol="0" anchor="ctr"/>
            <a:lstStyle/>
            <a:p>
              <a:pPr defTabSz="457200" eaLnBrk="0" fontAlgn="base" hangingPunct="0">
                <a:spcBef>
                  <a:spcPct val="0"/>
                </a:spcBef>
                <a:spcAft>
                  <a:spcPct val="0"/>
                </a:spcAft>
              </a:pPr>
              <a:endParaRPr lang="es-ES_tradnl" sz="900">
                <a:solidFill>
                  <a:srgbClr val="00402A"/>
                </a:solidFill>
                <a:latin typeface="Arial" pitchFamily="2" charset="77"/>
              </a:endParaRPr>
            </a:p>
          </p:txBody>
        </p:sp>
        <p:sp>
          <p:nvSpPr>
            <p:cNvPr id="14" name="Forma libre 104">
              <a:extLst>
                <a:ext uri="{FF2B5EF4-FFF2-40B4-BE49-F238E27FC236}">
                  <a16:creationId xmlns:a16="http://schemas.microsoft.com/office/drawing/2014/main" id="{158B50B1-7048-4AEE-1035-26401EFDE8B1}"/>
                </a:ext>
              </a:extLst>
            </p:cNvPr>
            <p:cNvSpPr/>
            <p:nvPr/>
          </p:nvSpPr>
          <p:spPr>
            <a:xfrm>
              <a:off x="4667677" y="10564252"/>
              <a:ext cx="191189" cy="225112"/>
            </a:xfrm>
            <a:custGeom>
              <a:avLst/>
              <a:gdLst>
                <a:gd name="connsiteX0" fmla="*/ 183157 w 191189"/>
                <a:gd name="connsiteY0" fmla="*/ 46835 h 225112"/>
                <a:gd name="connsiteX1" fmla="*/ 161698 w 191189"/>
                <a:gd name="connsiteY1" fmla="*/ 20256 h 225112"/>
                <a:gd name="connsiteX2" fmla="*/ 131065 w 191189"/>
                <a:gd name="connsiteY2" fmla="*/ 4899 h 225112"/>
                <a:gd name="connsiteX3" fmla="*/ 94745 w 191189"/>
                <a:gd name="connsiteY3" fmla="*/ 13 h 225112"/>
                <a:gd name="connsiteX4" fmla="*/ 42008 w 191189"/>
                <a:gd name="connsiteY4" fmla="*/ 13007 h 225112"/>
                <a:gd name="connsiteX5" fmla="*/ 7137 w 191189"/>
                <a:gd name="connsiteY5" fmla="*/ 52366 h 225112"/>
                <a:gd name="connsiteX6" fmla="*/ 39862 w 191189"/>
                <a:gd name="connsiteY6" fmla="*/ 71105 h 225112"/>
                <a:gd name="connsiteX7" fmla="*/ 60088 w 191189"/>
                <a:gd name="connsiteY7" fmla="*/ 46405 h 225112"/>
                <a:gd name="connsiteX8" fmla="*/ 93886 w 191189"/>
                <a:gd name="connsiteY8" fmla="*/ 37492 h 225112"/>
                <a:gd name="connsiteX9" fmla="*/ 121730 w 191189"/>
                <a:gd name="connsiteY9" fmla="*/ 42593 h 225112"/>
                <a:gd name="connsiteX10" fmla="*/ 141902 w 191189"/>
                <a:gd name="connsiteY10" fmla="*/ 59185 h 225112"/>
                <a:gd name="connsiteX11" fmla="*/ 149573 w 191189"/>
                <a:gd name="connsiteY11" fmla="*/ 89362 h 225112"/>
                <a:gd name="connsiteX12" fmla="*/ 149573 w 191189"/>
                <a:gd name="connsiteY12" fmla="*/ 113525 h 225112"/>
                <a:gd name="connsiteX13" fmla="*/ 144906 w 191189"/>
                <a:gd name="connsiteY13" fmla="*/ 108961 h 225112"/>
                <a:gd name="connsiteX14" fmla="*/ 87073 w 191189"/>
                <a:gd name="connsiteY14" fmla="*/ 91456 h 225112"/>
                <a:gd name="connsiteX15" fmla="*/ 42866 w 191189"/>
                <a:gd name="connsiteY15" fmla="*/ 99134 h 225112"/>
                <a:gd name="connsiteX16" fmla="*/ 11375 w 191189"/>
                <a:gd name="connsiteY16" fmla="*/ 121901 h 225112"/>
                <a:gd name="connsiteX17" fmla="*/ 11375 w 191189"/>
                <a:gd name="connsiteY17" fmla="*/ 194443 h 225112"/>
                <a:gd name="connsiteX18" fmla="*/ 42008 w 191189"/>
                <a:gd name="connsiteY18" fmla="*/ 217210 h 225112"/>
                <a:gd name="connsiteX19" fmla="*/ 84927 w 191189"/>
                <a:gd name="connsiteY19" fmla="*/ 225104 h 225112"/>
                <a:gd name="connsiteX20" fmla="*/ 143940 w 191189"/>
                <a:gd name="connsiteY20" fmla="*/ 207008 h 225112"/>
                <a:gd name="connsiteX21" fmla="*/ 151612 w 191189"/>
                <a:gd name="connsiteY21" fmla="*/ 198793 h 225112"/>
                <a:gd name="connsiteX22" fmla="*/ 151612 w 191189"/>
                <a:gd name="connsiteY22" fmla="*/ 220271 h 225112"/>
                <a:gd name="connsiteX23" fmla="*/ 191151 w 191189"/>
                <a:gd name="connsiteY23" fmla="*/ 220271 h 225112"/>
                <a:gd name="connsiteX24" fmla="*/ 191151 w 191189"/>
                <a:gd name="connsiteY24" fmla="*/ 85549 h 225112"/>
                <a:gd name="connsiteX25" fmla="*/ 183157 w 191189"/>
                <a:gd name="connsiteY25" fmla="*/ 46835 h 225112"/>
                <a:gd name="connsiteX26" fmla="*/ 135571 w 191189"/>
                <a:gd name="connsiteY26" fmla="*/ 183866 h 225112"/>
                <a:gd name="connsiteX27" fmla="*/ 97266 w 191189"/>
                <a:gd name="connsiteY27" fmla="*/ 192833 h 225112"/>
                <a:gd name="connsiteX28" fmla="*/ 58371 w 191189"/>
                <a:gd name="connsiteY28" fmla="*/ 183866 h 225112"/>
                <a:gd name="connsiteX29" fmla="*/ 42866 w 191189"/>
                <a:gd name="connsiteY29" fmla="*/ 157931 h 225112"/>
                <a:gd name="connsiteX30" fmla="*/ 58371 w 191189"/>
                <a:gd name="connsiteY30" fmla="*/ 131083 h 225112"/>
                <a:gd name="connsiteX31" fmla="*/ 97266 w 191189"/>
                <a:gd name="connsiteY31" fmla="*/ 122384 h 225112"/>
                <a:gd name="connsiteX32" fmla="*/ 135571 w 191189"/>
                <a:gd name="connsiteY32" fmla="*/ 131298 h 225112"/>
                <a:gd name="connsiteX33" fmla="*/ 150861 w 191189"/>
                <a:gd name="connsiteY33" fmla="*/ 157716 h 225112"/>
                <a:gd name="connsiteX34" fmla="*/ 135571 w 191189"/>
                <a:gd name="connsiteY34" fmla="*/ 183866 h 225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91189" h="225112">
                  <a:moveTo>
                    <a:pt x="183157" y="46835"/>
                  </a:moveTo>
                  <a:cubicBezTo>
                    <a:pt x="178114" y="36461"/>
                    <a:pt x="170775" y="27371"/>
                    <a:pt x="161698" y="20256"/>
                  </a:cubicBezTo>
                  <a:cubicBezTo>
                    <a:pt x="152583" y="13190"/>
                    <a:pt x="142181" y="7970"/>
                    <a:pt x="131065" y="4899"/>
                  </a:cubicBezTo>
                  <a:cubicBezTo>
                    <a:pt x="119246" y="1586"/>
                    <a:pt x="107019" y="-57"/>
                    <a:pt x="94745" y="13"/>
                  </a:cubicBezTo>
                  <a:cubicBezTo>
                    <a:pt x="76343" y="-272"/>
                    <a:pt x="58178" y="4201"/>
                    <a:pt x="42008" y="13007"/>
                  </a:cubicBezTo>
                  <a:cubicBezTo>
                    <a:pt x="26273" y="21802"/>
                    <a:pt x="13977" y="35677"/>
                    <a:pt x="7137" y="52366"/>
                  </a:cubicBezTo>
                  <a:lnTo>
                    <a:pt x="39862" y="71105"/>
                  </a:lnTo>
                  <a:cubicBezTo>
                    <a:pt x="43827" y="60941"/>
                    <a:pt x="50908" y="52291"/>
                    <a:pt x="60088" y="46405"/>
                  </a:cubicBezTo>
                  <a:cubicBezTo>
                    <a:pt x="70238" y="40188"/>
                    <a:pt x="81992" y="37089"/>
                    <a:pt x="93886" y="37492"/>
                  </a:cubicBezTo>
                  <a:cubicBezTo>
                    <a:pt x="103414" y="37353"/>
                    <a:pt x="112872" y="39082"/>
                    <a:pt x="121730" y="42593"/>
                  </a:cubicBezTo>
                  <a:cubicBezTo>
                    <a:pt x="130013" y="45896"/>
                    <a:pt x="137062" y="51695"/>
                    <a:pt x="141902" y="59185"/>
                  </a:cubicBezTo>
                  <a:cubicBezTo>
                    <a:pt x="147417" y="68249"/>
                    <a:pt x="150088" y="78762"/>
                    <a:pt x="149573" y="89362"/>
                  </a:cubicBezTo>
                  <a:lnTo>
                    <a:pt x="149573" y="113525"/>
                  </a:lnTo>
                  <a:cubicBezTo>
                    <a:pt x="148114" y="111908"/>
                    <a:pt x="146553" y="110383"/>
                    <a:pt x="144906" y="108961"/>
                  </a:cubicBezTo>
                  <a:cubicBezTo>
                    <a:pt x="131564" y="97293"/>
                    <a:pt x="112288" y="91456"/>
                    <a:pt x="87073" y="91456"/>
                  </a:cubicBezTo>
                  <a:cubicBezTo>
                    <a:pt x="71992" y="91273"/>
                    <a:pt x="57003" y="93878"/>
                    <a:pt x="42866" y="99134"/>
                  </a:cubicBezTo>
                  <a:cubicBezTo>
                    <a:pt x="30425" y="103586"/>
                    <a:pt x="19508" y="111479"/>
                    <a:pt x="11375" y="121901"/>
                  </a:cubicBezTo>
                  <a:cubicBezTo>
                    <a:pt x="-3792" y="143702"/>
                    <a:pt x="-3792" y="172643"/>
                    <a:pt x="11375" y="194443"/>
                  </a:cubicBezTo>
                  <a:cubicBezTo>
                    <a:pt x="19299" y="204710"/>
                    <a:pt x="29900" y="212587"/>
                    <a:pt x="42008" y="217210"/>
                  </a:cubicBezTo>
                  <a:cubicBezTo>
                    <a:pt x="55667" y="222601"/>
                    <a:pt x="70243" y="225286"/>
                    <a:pt x="84927" y="225104"/>
                  </a:cubicBezTo>
                  <a:cubicBezTo>
                    <a:pt x="110464" y="225104"/>
                    <a:pt x="130136" y="219074"/>
                    <a:pt x="143940" y="207008"/>
                  </a:cubicBezTo>
                  <a:cubicBezTo>
                    <a:pt x="146767" y="204538"/>
                    <a:pt x="149337" y="201784"/>
                    <a:pt x="151612" y="198793"/>
                  </a:cubicBezTo>
                  <a:lnTo>
                    <a:pt x="151612" y="220271"/>
                  </a:lnTo>
                  <a:lnTo>
                    <a:pt x="191151" y="220271"/>
                  </a:lnTo>
                  <a:lnTo>
                    <a:pt x="191151" y="85549"/>
                  </a:lnTo>
                  <a:cubicBezTo>
                    <a:pt x="191553" y="72195"/>
                    <a:pt x="188812" y="58938"/>
                    <a:pt x="183157" y="46835"/>
                  </a:cubicBezTo>
                  <a:close/>
                  <a:moveTo>
                    <a:pt x="135571" y="183866"/>
                  </a:moveTo>
                  <a:cubicBezTo>
                    <a:pt x="123827" y="190207"/>
                    <a:pt x="110603" y="193305"/>
                    <a:pt x="97266" y="192833"/>
                  </a:cubicBezTo>
                  <a:cubicBezTo>
                    <a:pt x="83741" y="193311"/>
                    <a:pt x="70324" y="190218"/>
                    <a:pt x="58371" y="183866"/>
                  </a:cubicBezTo>
                  <a:cubicBezTo>
                    <a:pt x="48639" y="178936"/>
                    <a:pt x="42604" y="168847"/>
                    <a:pt x="42866" y="157931"/>
                  </a:cubicBezTo>
                  <a:cubicBezTo>
                    <a:pt x="42325" y="146714"/>
                    <a:pt x="48387" y="136211"/>
                    <a:pt x="58371" y="131083"/>
                  </a:cubicBezTo>
                  <a:cubicBezTo>
                    <a:pt x="70377" y="124897"/>
                    <a:pt x="83768" y="121901"/>
                    <a:pt x="97266" y="122384"/>
                  </a:cubicBezTo>
                  <a:cubicBezTo>
                    <a:pt x="110598" y="121896"/>
                    <a:pt x="123822" y="124973"/>
                    <a:pt x="135571" y="131298"/>
                  </a:cubicBezTo>
                  <a:cubicBezTo>
                    <a:pt x="145298" y="136447"/>
                    <a:pt x="151236" y="146708"/>
                    <a:pt x="150861" y="157716"/>
                  </a:cubicBezTo>
                  <a:cubicBezTo>
                    <a:pt x="151220" y="168654"/>
                    <a:pt x="145276" y="178824"/>
                    <a:pt x="135571" y="183866"/>
                  </a:cubicBezTo>
                  <a:close/>
                </a:path>
              </a:pathLst>
            </a:custGeom>
            <a:solidFill>
              <a:srgbClr val="00A443"/>
            </a:solidFill>
            <a:ln w="5357" cap="flat">
              <a:noFill/>
              <a:prstDash val="solid"/>
              <a:miter/>
            </a:ln>
          </p:spPr>
          <p:txBody>
            <a:bodyPr rtlCol="0" anchor="ctr"/>
            <a:lstStyle/>
            <a:p>
              <a:pPr defTabSz="457200" eaLnBrk="0" fontAlgn="base" hangingPunct="0">
                <a:spcBef>
                  <a:spcPct val="0"/>
                </a:spcBef>
                <a:spcAft>
                  <a:spcPct val="0"/>
                </a:spcAft>
              </a:pPr>
              <a:endParaRPr lang="es-ES_tradnl" sz="900">
                <a:solidFill>
                  <a:srgbClr val="00402A"/>
                </a:solidFill>
                <a:latin typeface="Arial" pitchFamily="2" charset="77"/>
              </a:endParaRPr>
            </a:p>
          </p:txBody>
        </p:sp>
        <p:sp>
          <p:nvSpPr>
            <p:cNvPr id="15" name="Forma libre 105">
              <a:extLst>
                <a:ext uri="{FF2B5EF4-FFF2-40B4-BE49-F238E27FC236}">
                  <a16:creationId xmlns:a16="http://schemas.microsoft.com/office/drawing/2014/main" id="{FA6BEBCB-DE08-8945-7A30-F253E63583A1}"/>
                </a:ext>
              </a:extLst>
            </p:cNvPr>
            <p:cNvSpPr/>
            <p:nvPr/>
          </p:nvSpPr>
          <p:spPr>
            <a:xfrm>
              <a:off x="4140153" y="8969299"/>
              <a:ext cx="677500" cy="1086981"/>
            </a:xfrm>
            <a:custGeom>
              <a:avLst/>
              <a:gdLst>
                <a:gd name="connsiteX0" fmla="*/ 0 w 677500"/>
                <a:gd name="connsiteY0" fmla="*/ 774823 h 1086981"/>
                <a:gd name="connsiteX1" fmla="*/ 89915 w 677500"/>
                <a:gd name="connsiteY1" fmla="*/ 994061 h 1086981"/>
                <a:gd name="connsiteX2" fmla="*/ 448823 w 677500"/>
                <a:gd name="connsiteY2" fmla="*/ 1053126 h 1086981"/>
                <a:gd name="connsiteX3" fmla="*/ 556603 w 677500"/>
                <a:gd name="connsiteY3" fmla="*/ 0 h 1086981"/>
                <a:gd name="connsiteX4" fmla="*/ 0 w 677500"/>
                <a:gd name="connsiteY4" fmla="*/ 774823 h 1086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500" h="1086981">
                  <a:moveTo>
                    <a:pt x="0" y="774823"/>
                  </a:moveTo>
                  <a:cubicBezTo>
                    <a:pt x="-123" y="856918"/>
                    <a:pt x="32200" y="935732"/>
                    <a:pt x="89915" y="994061"/>
                  </a:cubicBezTo>
                  <a:cubicBezTo>
                    <a:pt x="201236" y="1105479"/>
                    <a:pt x="352471" y="1105318"/>
                    <a:pt x="448823" y="1053126"/>
                  </a:cubicBezTo>
                  <a:cubicBezTo>
                    <a:pt x="566850" y="989068"/>
                    <a:pt x="832088" y="796946"/>
                    <a:pt x="556603" y="0"/>
                  </a:cubicBezTo>
                  <a:cubicBezTo>
                    <a:pt x="556603" y="376243"/>
                    <a:pt x="0" y="414206"/>
                    <a:pt x="0" y="774823"/>
                  </a:cubicBezTo>
                  <a:close/>
                </a:path>
              </a:pathLst>
            </a:custGeom>
            <a:solidFill>
              <a:srgbClr val="FF9C1A"/>
            </a:solidFill>
            <a:ln w="5357" cap="flat">
              <a:noFill/>
              <a:prstDash val="solid"/>
              <a:miter/>
            </a:ln>
          </p:spPr>
          <p:txBody>
            <a:bodyPr rtlCol="0" anchor="ctr"/>
            <a:lstStyle/>
            <a:p>
              <a:pPr defTabSz="457200" eaLnBrk="0" fontAlgn="base" hangingPunct="0">
                <a:spcBef>
                  <a:spcPct val="0"/>
                </a:spcBef>
                <a:spcAft>
                  <a:spcPct val="0"/>
                </a:spcAft>
              </a:pPr>
              <a:endParaRPr lang="es-ES_tradnl" sz="900">
                <a:solidFill>
                  <a:srgbClr val="00402A"/>
                </a:solidFill>
                <a:latin typeface="Arial" pitchFamily="2" charset="77"/>
              </a:endParaRPr>
            </a:p>
          </p:txBody>
        </p:sp>
        <p:sp>
          <p:nvSpPr>
            <p:cNvPr id="16" name="Forma libre 106">
              <a:extLst>
                <a:ext uri="{FF2B5EF4-FFF2-40B4-BE49-F238E27FC236}">
                  <a16:creationId xmlns:a16="http://schemas.microsoft.com/office/drawing/2014/main" id="{7FC30856-14A5-F1A1-C900-BDB155615EC2}"/>
                </a:ext>
              </a:extLst>
            </p:cNvPr>
            <p:cNvSpPr/>
            <p:nvPr/>
          </p:nvSpPr>
          <p:spPr>
            <a:xfrm>
              <a:off x="3745462" y="8969085"/>
              <a:ext cx="648127" cy="1087126"/>
            </a:xfrm>
            <a:custGeom>
              <a:avLst/>
              <a:gdLst>
                <a:gd name="connsiteX0" fmla="*/ 648127 w 648127"/>
                <a:gd name="connsiteY0" fmla="*/ 329313 h 1087126"/>
                <a:gd name="connsiteX1" fmla="*/ 556657 w 648127"/>
                <a:gd name="connsiteY1" fmla="*/ 0 h 1087126"/>
                <a:gd name="connsiteX2" fmla="*/ 0 w 648127"/>
                <a:gd name="connsiteY2" fmla="*/ 775038 h 1087126"/>
                <a:gd name="connsiteX3" fmla="*/ 89915 w 648127"/>
                <a:gd name="connsiteY3" fmla="*/ 994276 h 1087126"/>
                <a:gd name="connsiteX4" fmla="*/ 448823 w 648127"/>
                <a:gd name="connsiteY4" fmla="*/ 1053341 h 1087126"/>
                <a:gd name="connsiteX5" fmla="*/ 648127 w 648127"/>
                <a:gd name="connsiteY5" fmla="*/ 329313 h 1087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127" h="1087126">
                  <a:moveTo>
                    <a:pt x="648127" y="329313"/>
                  </a:moveTo>
                  <a:cubicBezTo>
                    <a:pt x="629887" y="230675"/>
                    <a:pt x="600541" y="129728"/>
                    <a:pt x="556657" y="0"/>
                  </a:cubicBezTo>
                  <a:cubicBezTo>
                    <a:pt x="556657" y="376189"/>
                    <a:pt x="0" y="414421"/>
                    <a:pt x="0" y="775038"/>
                  </a:cubicBezTo>
                  <a:cubicBezTo>
                    <a:pt x="-64" y="857122"/>
                    <a:pt x="32248" y="935909"/>
                    <a:pt x="89915" y="994276"/>
                  </a:cubicBezTo>
                  <a:cubicBezTo>
                    <a:pt x="201289" y="1105694"/>
                    <a:pt x="353651" y="1105372"/>
                    <a:pt x="448823" y="1053341"/>
                  </a:cubicBezTo>
                  <a:cubicBezTo>
                    <a:pt x="227201" y="816759"/>
                    <a:pt x="305475" y="543558"/>
                    <a:pt x="648127" y="329313"/>
                  </a:cubicBezTo>
                  <a:close/>
                </a:path>
              </a:pathLst>
            </a:custGeom>
            <a:solidFill>
              <a:srgbClr val="0DA9FF"/>
            </a:solidFill>
            <a:ln w="5357" cap="flat">
              <a:noFill/>
              <a:prstDash val="solid"/>
              <a:miter/>
            </a:ln>
          </p:spPr>
          <p:txBody>
            <a:bodyPr rtlCol="0" anchor="ctr"/>
            <a:lstStyle/>
            <a:p>
              <a:pPr defTabSz="457200" eaLnBrk="0" fontAlgn="base" hangingPunct="0">
                <a:spcBef>
                  <a:spcPct val="0"/>
                </a:spcBef>
                <a:spcAft>
                  <a:spcPct val="0"/>
                </a:spcAft>
              </a:pPr>
              <a:endParaRPr lang="es-ES_tradnl" sz="900">
                <a:solidFill>
                  <a:srgbClr val="00402A"/>
                </a:solidFill>
                <a:latin typeface="Arial" pitchFamily="2" charset="77"/>
              </a:endParaRPr>
            </a:p>
          </p:txBody>
        </p:sp>
        <p:sp>
          <p:nvSpPr>
            <p:cNvPr id="17" name="Forma libre 107">
              <a:extLst>
                <a:ext uri="{FF2B5EF4-FFF2-40B4-BE49-F238E27FC236}">
                  <a16:creationId xmlns:a16="http://schemas.microsoft.com/office/drawing/2014/main" id="{E4CCF325-93C3-0B25-7D7C-9727E91B2366}"/>
                </a:ext>
              </a:extLst>
            </p:cNvPr>
            <p:cNvSpPr/>
            <p:nvPr/>
          </p:nvSpPr>
          <p:spPr>
            <a:xfrm>
              <a:off x="3351145" y="8969085"/>
              <a:ext cx="647858" cy="1343241"/>
            </a:xfrm>
            <a:custGeom>
              <a:avLst/>
              <a:gdLst>
                <a:gd name="connsiteX0" fmla="*/ 647859 w 647858"/>
                <a:gd name="connsiteY0" fmla="*/ 329313 h 1343241"/>
                <a:gd name="connsiteX1" fmla="*/ 556657 w 647858"/>
                <a:gd name="connsiteY1" fmla="*/ 0 h 1343241"/>
                <a:gd name="connsiteX2" fmla="*/ 0 w 647858"/>
                <a:gd name="connsiteY2" fmla="*/ 775038 h 1343241"/>
                <a:gd name="connsiteX3" fmla="*/ 149733 w 647858"/>
                <a:gd name="connsiteY3" fmla="*/ 1041474 h 1343241"/>
                <a:gd name="connsiteX4" fmla="*/ 135516 w 647858"/>
                <a:gd name="connsiteY4" fmla="*/ 1343242 h 1343241"/>
                <a:gd name="connsiteX5" fmla="*/ 206922 w 647858"/>
                <a:gd name="connsiteY5" fmla="*/ 1331375 h 1343241"/>
                <a:gd name="connsiteX6" fmla="*/ 195656 w 647858"/>
                <a:gd name="connsiteY6" fmla="*/ 1064456 h 1343241"/>
                <a:gd name="connsiteX7" fmla="*/ 448823 w 647858"/>
                <a:gd name="connsiteY7" fmla="*/ 1053126 h 1343241"/>
                <a:gd name="connsiteX8" fmla="*/ 647859 w 647858"/>
                <a:gd name="connsiteY8" fmla="*/ 329313 h 134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858" h="1343241">
                  <a:moveTo>
                    <a:pt x="647859" y="329313"/>
                  </a:moveTo>
                  <a:cubicBezTo>
                    <a:pt x="629565" y="230675"/>
                    <a:pt x="600273" y="129728"/>
                    <a:pt x="556657" y="0"/>
                  </a:cubicBezTo>
                  <a:cubicBezTo>
                    <a:pt x="556657" y="376189"/>
                    <a:pt x="0" y="414421"/>
                    <a:pt x="0" y="775038"/>
                  </a:cubicBezTo>
                  <a:cubicBezTo>
                    <a:pt x="0" y="960019"/>
                    <a:pt x="149733" y="1041474"/>
                    <a:pt x="149733" y="1041474"/>
                  </a:cubicBezTo>
                  <a:cubicBezTo>
                    <a:pt x="126508" y="1140333"/>
                    <a:pt x="121691" y="1242633"/>
                    <a:pt x="135516" y="1343242"/>
                  </a:cubicBezTo>
                  <a:lnTo>
                    <a:pt x="206922" y="1331375"/>
                  </a:lnTo>
                  <a:cubicBezTo>
                    <a:pt x="172051" y="1209809"/>
                    <a:pt x="193456" y="1077450"/>
                    <a:pt x="195656" y="1064456"/>
                  </a:cubicBezTo>
                  <a:cubicBezTo>
                    <a:pt x="286858" y="1101076"/>
                    <a:pt x="381226" y="1090230"/>
                    <a:pt x="448823" y="1053126"/>
                  </a:cubicBezTo>
                  <a:cubicBezTo>
                    <a:pt x="226933" y="816759"/>
                    <a:pt x="305152" y="543558"/>
                    <a:pt x="647859" y="329313"/>
                  </a:cubicBezTo>
                  <a:close/>
                </a:path>
              </a:pathLst>
            </a:custGeom>
            <a:solidFill>
              <a:srgbClr val="00A443"/>
            </a:solidFill>
            <a:ln w="5357" cap="flat">
              <a:noFill/>
              <a:prstDash val="solid"/>
              <a:miter/>
            </a:ln>
          </p:spPr>
          <p:txBody>
            <a:bodyPr rtlCol="0" anchor="ctr"/>
            <a:lstStyle/>
            <a:p>
              <a:pPr defTabSz="457200" eaLnBrk="0" fontAlgn="base" hangingPunct="0">
                <a:spcBef>
                  <a:spcPct val="0"/>
                </a:spcBef>
                <a:spcAft>
                  <a:spcPct val="0"/>
                </a:spcAft>
              </a:pPr>
              <a:endParaRPr lang="es-ES_tradnl" sz="900">
                <a:solidFill>
                  <a:srgbClr val="00402A"/>
                </a:solidFill>
                <a:latin typeface="Arial" pitchFamily="2" charset="77"/>
              </a:endParaRPr>
            </a:p>
          </p:txBody>
        </p:sp>
      </p:grpSp>
    </p:spTree>
    <p:extLst>
      <p:ext uri="{BB962C8B-B14F-4D97-AF65-F5344CB8AC3E}">
        <p14:creationId xmlns:p14="http://schemas.microsoft.com/office/powerpoint/2010/main" val="1397933756"/>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BCCEEE-01F2-C444-E3CC-3D7765ABA01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B923CBB-2E58-24F6-0890-7AF36C4A2DA5}"/>
              </a:ext>
            </a:extLst>
          </p:cNvPr>
          <p:cNvSpPr>
            <a:spLocks noGrp="1"/>
          </p:cNvSpPr>
          <p:nvPr>
            <p:ph type="title"/>
          </p:nvPr>
        </p:nvSpPr>
        <p:spPr/>
        <p:txBody>
          <a:bodyPr>
            <a:normAutofit/>
          </a:bodyPr>
          <a:lstStyle/>
          <a:p>
            <a:r>
              <a:rPr lang="fr-FR" sz="3600" b="1" dirty="0"/>
              <a:t>Poser vos questions</a:t>
            </a:r>
          </a:p>
        </p:txBody>
      </p:sp>
      <p:sp>
        <p:nvSpPr>
          <p:cNvPr id="12" name="Espace réservé du contenu 2">
            <a:extLst>
              <a:ext uri="{FF2B5EF4-FFF2-40B4-BE49-F238E27FC236}">
                <a16:creationId xmlns:a16="http://schemas.microsoft.com/office/drawing/2014/main" id="{9BED91FD-0656-D5BA-A502-1FE08EEF1C0B}"/>
              </a:ext>
            </a:extLst>
          </p:cNvPr>
          <p:cNvSpPr txBox="1">
            <a:spLocks/>
          </p:cNvSpPr>
          <p:nvPr/>
        </p:nvSpPr>
        <p:spPr>
          <a:xfrm>
            <a:off x="0" y="1440823"/>
            <a:ext cx="3486132" cy="1745856"/>
          </a:xfrm>
          <a:prstGeom prst="rect">
            <a:avLst/>
          </a:prstGeom>
        </p:spPr>
        <p:txBody>
          <a:bodyPr vert="horz" lIns="60960" tIns="30480" rIns="60960" bIns="30480" rtlCol="0">
            <a:normAutofit/>
          </a:bodyPr>
          <a:lstStyle>
            <a:lvl1pPr marL="228600" indent="-228600" algn="l" defTabSz="914400" rtl="0" eaLnBrk="1" latinLnBrk="0" hangingPunct="1">
              <a:lnSpc>
                <a:spcPct val="90000"/>
              </a:lnSpc>
              <a:spcBef>
                <a:spcPts val="1000"/>
              </a:spcBef>
              <a:buClr>
                <a:srgbClr val="009CDD"/>
              </a:buClr>
              <a:buSzPct val="120000"/>
              <a:buFont typeface="Calibri" pitchFamily="34" charset="0"/>
              <a:buChar char="●"/>
              <a:defRPr sz="2267" kern="1200">
                <a:solidFill>
                  <a:schemeClr val="tx1"/>
                </a:solidFill>
                <a:latin typeface="Neo Sans" panose="02000506020000020004"/>
                <a:ea typeface="+mn-ea"/>
                <a:cs typeface="+mn-cs"/>
              </a:defRPr>
            </a:lvl1pPr>
            <a:lvl2pPr marL="685800" indent="-228600" algn="l" defTabSz="914400" rtl="0" eaLnBrk="1" latinLnBrk="0" hangingPunct="1">
              <a:lnSpc>
                <a:spcPct val="90000"/>
              </a:lnSpc>
              <a:spcBef>
                <a:spcPts val="500"/>
              </a:spcBef>
              <a:buClr>
                <a:srgbClr val="009CDD"/>
              </a:buClr>
              <a:buFont typeface="Courier New" pitchFamily="49" charset="0"/>
              <a:buChar char="o"/>
              <a:defRPr sz="2133" kern="1200">
                <a:solidFill>
                  <a:schemeClr val="tx1"/>
                </a:solidFill>
                <a:latin typeface="Neo Sans" panose="02000506020000020004"/>
                <a:ea typeface="+mn-ea"/>
                <a:cs typeface="+mn-cs"/>
              </a:defRPr>
            </a:lvl2pPr>
            <a:lvl3pPr marL="1143000" indent="-228600" algn="l" defTabSz="914400" rtl="0" eaLnBrk="1" latinLnBrk="0" hangingPunct="1">
              <a:lnSpc>
                <a:spcPct val="90000"/>
              </a:lnSpc>
              <a:spcBef>
                <a:spcPts val="500"/>
              </a:spcBef>
              <a:buClr>
                <a:srgbClr val="009CDD"/>
              </a:buClr>
              <a:buFont typeface="Calibri" pitchFamily="34" charset="0"/>
              <a:buChar char="―"/>
              <a:defRPr sz="2133" kern="1200">
                <a:solidFill>
                  <a:schemeClr val="tx1"/>
                </a:solidFill>
                <a:latin typeface="Neo Sans" panose="020005060200000200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133"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133"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2408" indent="-152408" defTabSz="609630">
              <a:spcBef>
                <a:spcPts val="667"/>
              </a:spcBef>
              <a:defRPr/>
            </a:pPr>
            <a:endParaRPr lang="fr-FR" sz="1511" dirty="0">
              <a:solidFill>
                <a:sysClr val="windowText" lastClr="000000"/>
              </a:solidFill>
            </a:endParaRPr>
          </a:p>
          <a:p>
            <a:pPr marL="152408" indent="-152408" defTabSz="609630">
              <a:spcBef>
                <a:spcPts val="667"/>
              </a:spcBef>
              <a:defRPr/>
            </a:pPr>
            <a:endParaRPr lang="fr-FR" sz="1511" dirty="0">
              <a:solidFill>
                <a:sysClr val="windowText" lastClr="000000"/>
              </a:solidFill>
            </a:endParaRPr>
          </a:p>
          <a:p>
            <a:pPr marL="152408" indent="-152408" defTabSz="609630">
              <a:spcBef>
                <a:spcPts val="667"/>
              </a:spcBef>
              <a:defRPr/>
            </a:pPr>
            <a:endParaRPr lang="fr-FR" sz="1511" dirty="0">
              <a:solidFill>
                <a:sysClr val="windowText" lastClr="000000"/>
              </a:solidFill>
            </a:endParaRPr>
          </a:p>
          <a:p>
            <a:pPr marL="0" indent="0" defTabSz="609630">
              <a:spcBef>
                <a:spcPts val="667"/>
              </a:spcBef>
              <a:buNone/>
              <a:defRPr/>
            </a:pPr>
            <a:r>
              <a:rPr lang="fr-FR" sz="2933" dirty="0">
                <a:solidFill>
                  <a:sysClr val="windowText" lastClr="000000"/>
                </a:solidFill>
              </a:rPr>
              <a:t>Questions-réponses</a:t>
            </a:r>
          </a:p>
          <a:p>
            <a:pPr marL="0" indent="0" defTabSz="609630">
              <a:spcBef>
                <a:spcPts val="667"/>
              </a:spcBef>
              <a:buNone/>
              <a:defRPr/>
            </a:pPr>
            <a:endParaRPr lang="fr-FR" sz="1511" dirty="0">
              <a:solidFill>
                <a:sysClr val="windowText" lastClr="000000"/>
              </a:solidFill>
            </a:endParaRPr>
          </a:p>
        </p:txBody>
      </p:sp>
      <p:pic>
        <p:nvPicPr>
          <p:cNvPr id="13" name="Image 12">
            <a:extLst>
              <a:ext uri="{FF2B5EF4-FFF2-40B4-BE49-F238E27FC236}">
                <a16:creationId xmlns:a16="http://schemas.microsoft.com/office/drawing/2014/main" id="{5B329BB9-F484-3B0F-73C8-72A7BA28DE62}"/>
              </a:ext>
            </a:extLst>
          </p:cNvPr>
          <p:cNvPicPr>
            <a:picLocks noChangeAspect="1"/>
          </p:cNvPicPr>
          <p:nvPr/>
        </p:nvPicPr>
        <p:blipFill>
          <a:blip r:embed="rId3"/>
          <a:stretch>
            <a:fillRect/>
          </a:stretch>
        </p:blipFill>
        <p:spPr>
          <a:xfrm>
            <a:off x="3304674" y="2081260"/>
            <a:ext cx="4653109" cy="3640424"/>
          </a:xfrm>
          <a:prstGeom prst="rect">
            <a:avLst/>
          </a:prstGeom>
        </p:spPr>
      </p:pic>
      <p:sp>
        <p:nvSpPr>
          <p:cNvPr id="14" name="Flèche : courbe vers le haut 13">
            <a:extLst>
              <a:ext uri="{FF2B5EF4-FFF2-40B4-BE49-F238E27FC236}">
                <a16:creationId xmlns:a16="http://schemas.microsoft.com/office/drawing/2014/main" id="{62653AE6-5E71-39AF-5F7F-57F7B53E5FE0}"/>
              </a:ext>
            </a:extLst>
          </p:cNvPr>
          <p:cNvSpPr/>
          <p:nvPr/>
        </p:nvSpPr>
        <p:spPr>
          <a:xfrm>
            <a:off x="1594520" y="2932541"/>
            <a:ext cx="3783225" cy="894575"/>
          </a:xfrm>
          <a:prstGeom prst="curvedUpArrow">
            <a:avLst/>
          </a:prstGeom>
          <a:solidFill>
            <a:srgbClr val="4472C4"/>
          </a:solidFill>
          <a:ln w="12700" cap="flat" cmpd="sng" algn="ctr">
            <a:solidFill>
              <a:srgbClr val="4472C4">
                <a:shade val="15000"/>
              </a:srgbClr>
            </a:solidFill>
            <a:prstDash val="solid"/>
            <a:miter lim="800000"/>
          </a:ln>
          <a:effectLst/>
        </p:spPr>
        <p:txBody>
          <a:bodyPr rtlCol="0" anchor="ctr"/>
          <a:lstStyle/>
          <a:p>
            <a:pPr algn="ctr" defTabSz="609630">
              <a:defRPr/>
            </a:pPr>
            <a:endParaRPr lang="fr-FR" sz="1200" kern="0">
              <a:solidFill>
                <a:prstClr val="black"/>
              </a:solidFill>
              <a:latin typeface="Calibri" panose="020F0502020204030204"/>
            </a:endParaRPr>
          </a:p>
        </p:txBody>
      </p:sp>
      <p:sp>
        <p:nvSpPr>
          <p:cNvPr id="15" name="Espace réservé du contenu 2">
            <a:extLst>
              <a:ext uri="{FF2B5EF4-FFF2-40B4-BE49-F238E27FC236}">
                <a16:creationId xmlns:a16="http://schemas.microsoft.com/office/drawing/2014/main" id="{880356FF-F60B-8D37-B5B9-3992F55728E9}"/>
              </a:ext>
            </a:extLst>
          </p:cNvPr>
          <p:cNvSpPr txBox="1">
            <a:spLocks/>
          </p:cNvSpPr>
          <p:nvPr/>
        </p:nvSpPr>
        <p:spPr>
          <a:xfrm>
            <a:off x="8449196" y="1512918"/>
            <a:ext cx="2463093" cy="1745856"/>
          </a:xfrm>
          <a:prstGeom prst="rect">
            <a:avLst/>
          </a:prstGeom>
        </p:spPr>
        <p:txBody>
          <a:bodyPr vert="horz" lIns="60960" tIns="30480" rIns="60960" bIns="30480" rtlCol="0">
            <a:normAutofit/>
          </a:bodyPr>
          <a:lstStyle>
            <a:lvl1pPr marL="228600" indent="-228600" algn="l" defTabSz="914400" rtl="0" eaLnBrk="1" latinLnBrk="0" hangingPunct="1">
              <a:lnSpc>
                <a:spcPct val="90000"/>
              </a:lnSpc>
              <a:spcBef>
                <a:spcPts val="1000"/>
              </a:spcBef>
              <a:buClr>
                <a:srgbClr val="009CDD"/>
              </a:buClr>
              <a:buSzPct val="120000"/>
              <a:buFont typeface="Calibri" pitchFamily="34" charset="0"/>
              <a:buChar char="●"/>
              <a:defRPr sz="2267" kern="1200">
                <a:solidFill>
                  <a:schemeClr val="tx1"/>
                </a:solidFill>
                <a:latin typeface="Neo Sans" panose="02000506020000020004"/>
                <a:ea typeface="+mn-ea"/>
                <a:cs typeface="+mn-cs"/>
              </a:defRPr>
            </a:lvl1pPr>
            <a:lvl2pPr marL="685800" indent="-228600" algn="l" defTabSz="914400" rtl="0" eaLnBrk="1" latinLnBrk="0" hangingPunct="1">
              <a:lnSpc>
                <a:spcPct val="90000"/>
              </a:lnSpc>
              <a:spcBef>
                <a:spcPts val="500"/>
              </a:spcBef>
              <a:buClr>
                <a:srgbClr val="009CDD"/>
              </a:buClr>
              <a:buFont typeface="Courier New" pitchFamily="49" charset="0"/>
              <a:buChar char="o"/>
              <a:defRPr sz="2133" kern="1200">
                <a:solidFill>
                  <a:schemeClr val="tx1"/>
                </a:solidFill>
                <a:latin typeface="Neo Sans" panose="02000506020000020004"/>
                <a:ea typeface="+mn-ea"/>
                <a:cs typeface="+mn-cs"/>
              </a:defRPr>
            </a:lvl2pPr>
            <a:lvl3pPr marL="1143000" indent="-228600" algn="l" defTabSz="914400" rtl="0" eaLnBrk="1" latinLnBrk="0" hangingPunct="1">
              <a:lnSpc>
                <a:spcPct val="90000"/>
              </a:lnSpc>
              <a:spcBef>
                <a:spcPts val="500"/>
              </a:spcBef>
              <a:buClr>
                <a:srgbClr val="009CDD"/>
              </a:buClr>
              <a:buFont typeface="Calibri" pitchFamily="34" charset="0"/>
              <a:buChar char="―"/>
              <a:defRPr sz="2133" kern="1200">
                <a:solidFill>
                  <a:schemeClr val="tx1"/>
                </a:solidFill>
                <a:latin typeface="Neo Sans" panose="020005060200000200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133"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133"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2408" indent="-152408" defTabSz="609630">
              <a:spcBef>
                <a:spcPts val="667"/>
              </a:spcBef>
              <a:defRPr/>
            </a:pPr>
            <a:endParaRPr lang="fr-FR" sz="1511" dirty="0">
              <a:solidFill>
                <a:prstClr val="black"/>
              </a:solidFill>
            </a:endParaRPr>
          </a:p>
          <a:p>
            <a:pPr marL="152408" indent="-152408" defTabSz="609630">
              <a:spcBef>
                <a:spcPts val="667"/>
              </a:spcBef>
              <a:defRPr/>
            </a:pPr>
            <a:endParaRPr lang="fr-FR" sz="1511" dirty="0">
              <a:solidFill>
                <a:prstClr val="black"/>
              </a:solidFill>
            </a:endParaRPr>
          </a:p>
          <a:p>
            <a:pPr marL="152408" indent="-152408" defTabSz="609630">
              <a:spcBef>
                <a:spcPts val="667"/>
              </a:spcBef>
              <a:defRPr/>
            </a:pPr>
            <a:endParaRPr lang="fr-FR" sz="1511" dirty="0">
              <a:solidFill>
                <a:prstClr val="black"/>
              </a:solidFill>
            </a:endParaRPr>
          </a:p>
          <a:p>
            <a:pPr marL="0" indent="0" defTabSz="609630">
              <a:spcBef>
                <a:spcPts val="667"/>
              </a:spcBef>
              <a:buNone/>
              <a:defRPr/>
            </a:pPr>
            <a:r>
              <a:rPr lang="fr-FR" sz="2933" dirty="0">
                <a:solidFill>
                  <a:prstClr val="black"/>
                </a:solidFill>
              </a:rPr>
              <a:t>Discussions</a:t>
            </a:r>
          </a:p>
          <a:p>
            <a:pPr marL="0" indent="0" defTabSz="609630">
              <a:spcBef>
                <a:spcPts val="667"/>
              </a:spcBef>
              <a:buNone/>
              <a:defRPr/>
            </a:pPr>
            <a:endParaRPr lang="fr-FR" sz="1511" dirty="0">
              <a:solidFill>
                <a:prstClr val="black"/>
              </a:solidFill>
            </a:endParaRPr>
          </a:p>
        </p:txBody>
      </p:sp>
      <p:sp>
        <p:nvSpPr>
          <p:cNvPr id="16" name="Flèche : courbe vers le bas 15">
            <a:extLst>
              <a:ext uri="{FF2B5EF4-FFF2-40B4-BE49-F238E27FC236}">
                <a16:creationId xmlns:a16="http://schemas.microsoft.com/office/drawing/2014/main" id="{772E8CDC-50F2-D312-7A1E-989E0361D22B}"/>
              </a:ext>
            </a:extLst>
          </p:cNvPr>
          <p:cNvSpPr/>
          <p:nvPr/>
        </p:nvSpPr>
        <p:spPr>
          <a:xfrm flipH="1">
            <a:off x="4324332" y="1377370"/>
            <a:ext cx="4443813" cy="1064514"/>
          </a:xfrm>
          <a:prstGeom prst="curvedDownArrow">
            <a:avLst/>
          </a:prstGeom>
          <a:solidFill>
            <a:srgbClr val="4472C4"/>
          </a:solidFill>
          <a:ln w="12700" cap="flat" cmpd="sng" algn="ctr">
            <a:solidFill>
              <a:srgbClr val="4472C4">
                <a:shade val="15000"/>
              </a:srgbClr>
            </a:solidFill>
            <a:prstDash val="solid"/>
            <a:miter lim="800000"/>
          </a:ln>
          <a:effectLst/>
        </p:spPr>
        <p:txBody>
          <a:bodyPr rtlCol="0" anchor="ctr"/>
          <a:lstStyle/>
          <a:p>
            <a:pPr algn="ctr" defTabSz="609630">
              <a:defRPr/>
            </a:pPr>
            <a:endParaRPr lang="fr-FR" sz="1200" kern="0">
              <a:solidFill>
                <a:prstClr val="black"/>
              </a:solidFill>
              <a:latin typeface="Calibri" panose="020F0502020204030204"/>
            </a:endParaRPr>
          </a:p>
        </p:txBody>
      </p:sp>
    </p:spTree>
    <p:extLst>
      <p:ext uri="{BB962C8B-B14F-4D97-AF65-F5344CB8AC3E}">
        <p14:creationId xmlns:p14="http://schemas.microsoft.com/office/powerpoint/2010/main" val="1676131679"/>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180C1"/>
        </a:solidFill>
        <a:effectLst/>
      </p:bgPr>
    </p:bg>
    <p:spTree>
      <p:nvGrpSpPr>
        <p:cNvPr id="1" name=""/>
        <p:cNvGrpSpPr/>
        <p:nvPr/>
      </p:nvGrpSpPr>
      <p:grpSpPr>
        <a:xfrm>
          <a:off x="0" y="0"/>
          <a:ext cx="0" cy="0"/>
          <a:chOff x="0" y="0"/>
          <a:chExt cx="0" cy="0"/>
        </a:xfrm>
      </p:grpSpPr>
      <p:sp>
        <p:nvSpPr>
          <p:cNvPr id="2" name="Freeform 2"/>
          <p:cNvSpPr/>
          <p:nvPr/>
        </p:nvSpPr>
        <p:spPr>
          <a:xfrm>
            <a:off x="1" y="-401690"/>
            <a:ext cx="12915685" cy="7259691"/>
          </a:xfrm>
          <a:custGeom>
            <a:avLst/>
            <a:gdLst/>
            <a:ahLst/>
            <a:cxnLst/>
            <a:rect l="l" t="t" r="r" b="b"/>
            <a:pathLst>
              <a:path w="19373527" h="10889537">
                <a:moveTo>
                  <a:pt x="0" y="0"/>
                </a:moveTo>
                <a:lnTo>
                  <a:pt x="19373527" y="0"/>
                </a:lnTo>
                <a:lnTo>
                  <a:pt x="19373527" y="10889537"/>
                </a:lnTo>
                <a:lnTo>
                  <a:pt x="0" y="10889537"/>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pPr defTabSz="609660"/>
            <a:endParaRPr lang="fr-FR" sz="1200">
              <a:solidFill>
                <a:prstClr val="black"/>
              </a:solidFill>
              <a:latin typeface="Calibri"/>
            </a:endParaRPr>
          </a:p>
        </p:txBody>
      </p:sp>
      <p:sp>
        <p:nvSpPr>
          <p:cNvPr id="3" name="TextBox 3"/>
          <p:cNvSpPr txBox="1"/>
          <p:nvPr/>
        </p:nvSpPr>
        <p:spPr>
          <a:xfrm>
            <a:off x="685802" y="397916"/>
            <a:ext cx="9423143" cy="577081"/>
          </a:xfrm>
          <a:prstGeom prst="rect">
            <a:avLst/>
          </a:prstGeom>
        </p:spPr>
        <p:txBody>
          <a:bodyPr wrap="square" lIns="0" tIns="0" rIns="0" bIns="0" rtlCol="0" anchor="t">
            <a:spAutoFit/>
          </a:bodyPr>
          <a:lstStyle/>
          <a:p>
            <a:pPr defTabSz="609660">
              <a:lnSpc>
                <a:spcPts val="4478"/>
              </a:lnSpc>
            </a:pPr>
            <a:r>
              <a:rPr lang="en-US" sz="3762" b="1" dirty="0">
                <a:solidFill>
                  <a:srgbClr val="FEFEFF"/>
                </a:solidFill>
                <a:latin typeface="Poppins Bold"/>
                <a:ea typeface="Poppins Bold"/>
                <a:cs typeface="Poppins Bold"/>
                <a:sym typeface="Poppins Bold"/>
              </a:rPr>
              <a:t>LE POLE EN QUELQUES CHIFFRES*...</a:t>
            </a:r>
          </a:p>
        </p:txBody>
      </p:sp>
      <p:grpSp>
        <p:nvGrpSpPr>
          <p:cNvPr id="4" name="Group 4"/>
          <p:cNvGrpSpPr/>
          <p:nvPr/>
        </p:nvGrpSpPr>
        <p:grpSpPr>
          <a:xfrm>
            <a:off x="1459878" y="1359042"/>
            <a:ext cx="2367625" cy="2007409"/>
            <a:chOff x="0" y="-152400"/>
            <a:chExt cx="4735250" cy="4014817"/>
          </a:xfrm>
        </p:grpSpPr>
        <p:sp>
          <p:nvSpPr>
            <p:cNvPr id="5" name="TextBox 5"/>
            <p:cNvSpPr txBox="1"/>
            <p:nvPr/>
          </p:nvSpPr>
          <p:spPr>
            <a:xfrm>
              <a:off x="607324" y="608616"/>
              <a:ext cx="4127926" cy="2278701"/>
            </a:xfrm>
            <a:prstGeom prst="rect">
              <a:avLst/>
            </a:prstGeom>
          </p:spPr>
          <p:txBody>
            <a:bodyPr lIns="0" tIns="0" rIns="0" bIns="0" rtlCol="0" anchor="t">
              <a:spAutoFit/>
            </a:bodyPr>
            <a:lstStyle/>
            <a:p>
              <a:pPr defTabSz="609660">
                <a:lnSpc>
                  <a:spcPts val="9544"/>
                </a:lnSpc>
              </a:pPr>
              <a:r>
                <a:rPr lang="en-US" sz="6816" b="1">
                  <a:solidFill>
                    <a:srgbClr val="FFDE59"/>
                  </a:solidFill>
                  <a:latin typeface="Open Sans Bold"/>
                  <a:ea typeface="Open Sans Bold"/>
                  <a:cs typeface="Open Sans Bold"/>
                  <a:sym typeface="Open Sans Bold"/>
                </a:rPr>
                <a:t>596</a:t>
              </a:r>
            </a:p>
          </p:txBody>
        </p:sp>
        <p:sp>
          <p:nvSpPr>
            <p:cNvPr id="6" name="TextBox 6"/>
            <p:cNvSpPr txBox="1"/>
            <p:nvPr/>
          </p:nvSpPr>
          <p:spPr>
            <a:xfrm>
              <a:off x="607324" y="2719283"/>
              <a:ext cx="2736924" cy="1143134"/>
            </a:xfrm>
            <a:prstGeom prst="rect">
              <a:avLst/>
            </a:prstGeom>
          </p:spPr>
          <p:txBody>
            <a:bodyPr lIns="0" tIns="0" rIns="0" bIns="0" rtlCol="0" anchor="t">
              <a:spAutoFit/>
            </a:bodyPr>
            <a:lstStyle/>
            <a:p>
              <a:pPr defTabSz="609660">
                <a:lnSpc>
                  <a:spcPts val="2342"/>
                </a:lnSpc>
              </a:pPr>
              <a:r>
                <a:rPr lang="en-US" sz="1673" b="1">
                  <a:solidFill>
                    <a:srgbClr val="FEFEFF"/>
                  </a:solidFill>
                  <a:latin typeface="Open Sans Bold"/>
                  <a:ea typeface="Open Sans Bold"/>
                  <a:cs typeface="Open Sans Bold"/>
                  <a:sym typeface="Open Sans Bold"/>
                </a:rPr>
                <a:t>PROJETS </a:t>
              </a:r>
            </a:p>
            <a:p>
              <a:pPr defTabSz="609660">
                <a:lnSpc>
                  <a:spcPts val="2342"/>
                </a:lnSpc>
              </a:pPr>
              <a:r>
                <a:rPr lang="en-US" sz="1673" b="1">
                  <a:solidFill>
                    <a:srgbClr val="FEFEFF"/>
                  </a:solidFill>
                  <a:latin typeface="Open Sans Bold"/>
                  <a:ea typeface="Open Sans Bold"/>
                  <a:cs typeface="Open Sans Bold"/>
                  <a:sym typeface="Open Sans Bold"/>
                </a:rPr>
                <a:t>LABELLISES</a:t>
              </a:r>
            </a:p>
          </p:txBody>
        </p:sp>
        <p:sp>
          <p:nvSpPr>
            <p:cNvPr id="7" name="TextBox 7"/>
            <p:cNvSpPr txBox="1"/>
            <p:nvPr/>
          </p:nvSpPr>
          <p:spPr>
            <a:xfrm>
              <a:off x="0" y="-152400"/>
              <a:ext cx="826540" cy="1916422"/>
            </a:xfrm>
            <a:prstGeom prst="rect">
              <a:avLst/>
            </a:prstGeom>
          </p:spPr>
          <p:txBody>
            <a:bodyPr lIns="0" tIns="0" rIns="0" bIns="0" rtlCol="0" anchor="t">
              <a:spAutoFit/>
            </a:bodyPr>
            <a:lstStyle/>
            <a:p>
              <a:pPr algn="ctr" defTabSz="609660">
                <a:lnSpc>
                  <a:spcPts val="7982"/>
                </a:lnSpc>
              </a:pPr>
              <a:r>
                <a:rPr lang="en-US" sz="5702" b="1">
                  <a:solidFill>
                    <a:srgbClr val="FFFFFF"/>
                  </a:solidFill>
                  <a:latin typeface="Open Sans Bold"/>
                  <a:ea typeface="Open Sans Bold"/>
                  <a:cs typeface="Open Sans Bold"/>
                  <a:sym typeface="Open Sans Bold"/>
                </a:rPr>
                <a:t>+</a:t>
              </a:r>
            </a:p>
          </p:txBody>
        </p:sp>
      </p:grpSp>
      <p:grpSp>
        <p:nvGrpSpPr>
          <p:cNvPr id="8" name="Group 8"/>
          <p:cNvGrpSpPr/>
          <p:nvPr/>
        </p:nvGrpSpPr>
        <p:grpSpPr>
          <a:xfrm>
            <a:off x="9324506" y="3870919"/>
            <a:ext cx="2337038" cy="2006207"/>
            <a:chOff x="0" y="-152400"/>
            <a:chExt cx="4674076" cy="4012413"/>
          </a:xfrm>
        </p:grpSpPr>
        <p:sp>
          <p:nvSpPr>
            <p:cNvPr id="9" name="TextBox 9"/>
            <p:cNvSpPr txBox="1"/>
            <p:nvPr/>
          </p:nvSpPr>
          <p:spPr>
            <a:xfrm>
              <a:off x="580576" y="543820"/>
              <a:ext cx="988304" cy="2278701"/>
            </a:xfrm>
            <a:prstGeom prst="rect">
              <a:avLst/>
            </a:prstGeom>
          </p:spPr>
          <p:txBody>
            <a:bodyPr lIns="0" tIns="0" rIns="0" bIns="0" rtlCol="0" anchor="t">
              <a:spAutoFit/>
            </a:bodyPr>
            <a:lstStyle/>
            <a:p>
              <a:pPr algn="ctr" defTabSz="609660">
                <a:lnSpc>
                  <a:spcPts val="9544"/>
                </a:lnSpc>
              </a:pPr>
              <a:r>
                <a:rPr lang="en-US" sz="6816" b="1">
                  <a:solidFill>
                    <a:srgbClr val="FFDE59"/>
                  </a:solidFill>
                  <a:latin typeface="Open Sans Bold"/>
                  <a:ea typeface="Open Sans Bold"/>
                  <a:cs typeface="Open Sans Bold"/>
                  <a:sym typeface="Open Sans Bold"/>
                </a:rPr>
                <a:t>9</a:t>
              </a:r>
            </a:p>
          </p:txBody>
        </p:sp>
        <p:sp>
          <p:nvSpPr>
            <p:cNvPr id="10" name="TextBox 10"/>
            <p:cNvSpPr txBox="1"/>
            <p:nvPr/>
          </p:nvSpPr>
          <p:spPr>
            <a:xfrm>
              <a:off x="580576" y="2769971"/>
              <a:ext cx="4093500" cy="1090042"/>
            </a:xfrm>
            <a:prstGeom prst="rect">
              <a:avLst/>
            </a:prstGeom>
          </p:spPr>
          <p:txBody>
            <a:bodyPr lIns="0" tIns="0" rIns="0" bIns="0" rtlCol="0" anchor="t">
              <a:spAutoFit/>
            </a:bodyPr>
            <a:lstStyle/>
            <a:p>
              <a:pPr defTabSz="609660">
                <a:lnSpc>
                  <a:spcPts val="2169"/>
                </a:lnSpc>
              </a:pPr>
              <a:r>
                <a:rPr lang="en-US" sz="1549" b="1">
                  <a:solidFill>
                    <a:srgbClr val="FEFEFF"/>
                  </a:solidFill>
                  <a:latin typeface="Open Sans Bold"/>
                  <a:ea typeface="Open Sans Bold"/>
                  <a:cs typeface="Open Sans Bold"/>
                  <a:sym typeface="Open Sans Bold"/>
                </a:rPr>
                <a:t>PROJETS EUROPEENS EN COURS</a:t>
              </a:r>
            </a:p>
          </p:txBody>
        </p:sp>
        <p:sp>
          <p:nvSpPr>
            <p:cNvPr id="11" name="TextBox 11"/>
            <p:cNvSpPr txBox="1"/>
            <p:nvPr/>
          </p:nvSpPr>
          <p:spPr>
            <a:xfrm>
              <a:off x="0" y="-152400"/>
              <a:ext cx="826540" cy="1916422"/>
            </a:xfrm>
            <a:prstGeom prst="rect">
              <a:avLst/>
            </a:prstGeom>
          </p:spPr>
          <p:txBody>
            <a:bodyPr lIns="0" tIns="0" rIns="0" bIns="0" rtlCol="0" anchor="t">
              <a:spAutoFit/>
            </a:bodyPr>
            <a:lstStyle/>
            <a:p>
              <a:pPr algn="ctr" defTabSz="609660">
                <a:lnSpc>
                  <a:spcPts val="7982"/>
                </a:lnSpc>
              </a:pPr>
              <a:r>
                <a:rPr lang="en-US" sz="5702" b="1">
                  <a:solidFill>
                    <a:srgbClr val="FFFFFF"/>
                  </a:solidFill>
                  <a:latin typeface="Open Sans Bold"/>
                  <a:ea typeface="Open Sans Bold"/>
                  <a:cs typeface="Open Sans Bold"/>
                  <a:sym typeface="Open Sans Bold"/>
                </a:rPr>
                <a:t>+</a:t>
              </a:r>
            </a:p>
          </p:txBody>
        </p:sp>
      </p:grpSp>
      <p:grpSp>
        <p:nvGrpSpPr>
          <p:cNvPr id="12" name="Group 12"/>
          <p:cNvGrpSpPr/>
          <p:nvPr/>
        </p:nvGrpSpPr>
        <p:grpSpPr>
          <a:xfrm>
            <a:off x="530461" y="3917669"/>
            <a:ext cx="1838633" cy="1912761"/>
            <a:chOff x="0" y="-152400"/>
            <a:chExt cx="3677267" cy="3825521"/>
          </a:xfrm>
        </p:grpSpPr>
        <p:sp>
          <p:nvSpPr>
            <p:cNvPr id="13" name="TextBox 13"/>
            <p:cNvSpPr txBox="1"/>
            <p:nvPr/>
          </p:nvSpPr>
          <p:spPr>
            <a:xfrm>
              <a:off x="826536" y="447980"/>
              <a:ext cx="2341651" cy="2278701"/>
            </a:xfrm>
            <a:prstGeom prst="rect">
              <a:avLst/>
            </a:prstGeom>
          </p:spPr>
          <p:txBody>
            <a:bodyPr wrap="square" lIns="0" tIns="0" rIns="0" bIns="0" rtlCol="0" anchor="t">
              <a:spAutoFit/>
            </a:bodyPr>
            <a:lstStyle/>
            <a:p>
              <a:pPr algn="ctr" defTabSz="609660">
                <a:lnSpc>
                  <a:spcPts val="9544"/>
                </a:lnSpc>
              </a:pPr>
              <a:r>
                <a:rPr lang="en-US" sz="6816" b="1" dirty="0">
                  <a:solidFill>
                    <a:srgbClr val="FFDE59"/>
                  </a:solidFill>
                  <a:latin typeface="Open Sans Bold"/>
                  <a:ea typeface="Open Sans Bold"/>
                  <a:cs typeface="Open Sans Bold"/>
                  <a:sym typeface="Open Sans Bold"/>
                </a:rPr>
                <a:t>52</a:t>
              </a:r>
            </a:p>
          </p:txBody>
        </p:sp>
        <p:sp>
          <p:nvSpPr>
            <p:cNvPr id="14" name="TextBox 14"/>
            <p:cNvSpPr txBox="1"/>
            <p:nvPr/>
          </p:nvSpPr>
          <p:spPr>
            <a:xfrm>
              <a:off x="826536" y="2529987"/>
              <a:ext cx="2850731" cy="1143134"/>
            </a:xfrm>
            <a:prstGeom prst="rect">
              <a:avLst/>
            </a:prstGeom>
          </p:spPr>
          <p:txBody>
            <a:bodyPr lIns="0" tIns="0" rIns="0" bIns="0" rtlCol="0" anchor="t">
              <a:spAutoFit/>
            </a:bodyPr>
            <a:lstStyle/>
            <a:p>
              <a:pPr defTabSz="609660">
                <a:lnSpc>
                  <a:spcPts val="2342"/>
                </a:lnSpc>
              </a:pPr>
              <a:r>
                <a:rPr lang="en-US" sz="1673" b="1">
                  <a:solidFill>
                    <a:srgbClr val="FEFEFF"/>
                  </a:solidFill>
                  <a:latin typeface="Open Sans Bold"/>
                  <a:ea typeface="Open Sans Bold"/>
                  <a:cs typeface="Open Sans Bold"/>
                  <a:sym typeface="Open Sans Bold"/>
                </a:rPr>
                <a:t>FORMATIONS</a:t>
              </a:r>
            </a:p>
          </p:txBody>
        </p:sp>
        <p:sp>
          <p:nvSpPr>
            <p:cNvPr id="15" name="TextBox 15"/>
            <p:cNvSpPr txBox="1"/>
            <p:nvPr/>
          </p:nvSpPr>
          <p:spPr>
            <a:xfrm>
              <a:off x="0" y="-152400"/>
              <a:ext cx="826536" cy="1916421"/>
            </a:xfrm>
            <a:prstGeom prst="rect">
              <a:avLst/>
            </a:prstGeom>
          </p:spPr>
          <p:txBody>
            <a:bodyPr lIns="0" tIns="0" rIns="0" bIns="0" rtlCol="0" anchor="t">
              <a:spAutoFit/>
            </a:bodyPr>
            <a:lstStyle/>
            <a:p>
              <a:pPr algn="ctr" defTabSz="609660">
                <a:lnSpc>
                  <a:spcPts val="7982"/>
                </a:lnSpc>
              </a:pPr>
              <a:r>
                <a:rPr lang="en-US" sz="5702" b="1">
                  <a:solidFill>
                    <a:srgbClr val="FFFFFF"/>
                  </a:solidFill>
                  <a:latin typeface="Open Sans Bold"/>
                  <a:ea typeface="Open Sans Bold"/>
                  <a:cs typeface="Open Sans Bold"/>
                  <a:sym typeface="Open Sans Bold"/>
                </a:rPr>
                <a:t>+</a:t>
              </a:r>
            </a:p>
          </p:txBody>
        </p:sp>
      </p:grpSp>
      <p:grpSp>
        <p:nvGrpSpPr>
          <p:cNvPr id="16" name="Group 16"/>
          <p:cNvGrpSpPr/>
          <p:nvPr/>
        </p:nvGrpSpPr>
        <p:grpSpPr>
          <a:xfrm>
            <a:off x="8573330" y="1405160"/>
            <a:ext cx="2450270" cy="1671617"/>
            <a:chOff x="0" y="-152400"/>
            <a:chExt cx="4317586" cy="3343233"/>
          </a:xfrm>
        </p:grpSpPr>
        <p:sp>
          <p:nvSpPr>
            <p:cNvPr id="17" name="TextBox 17"/>
            <p:cNvSpPr txBox="1"/>
            <p:nvPr/>
          </p:nvSpPr>
          <p:spPr>
            <a:xfrm>
              <a:off x="826536" y="492144"/>
              <a:ext cx="2964907" cy="2278701"/>
            </a:xfrm>
            <a:prstGeom prst="rect">
              <a:avLst/>
            </a:prstGeom>
          </p:spPr>
          <p:txBody>
            <a:bodyPr lIns="0" tIns="0" rIns="0" bIns="0" rtlCol="0" anchor="t">
              <a:spAutoFit/>
            </a:bodyPr>
            <a:lstStyle/>
            <a:p>
              <a:pPr algn="ctr" defTabSz="609660">
                <a:lnSpc>
                  <a:spcPts val="9544"/>
                </a:lnSpc>
              </a:pPr>
              <a:r>
                <a:rPr lang="en-US" sz="6816" b="1" dirty="0">
                  <a:solidFill>
                    <a:srgbClr val="FFDE59"/>
                  </a:solidFill>
                  <a:latin typeface="Open Sans Bold"/>
                  <a:ea typeface="Open Sans Bold"/>
                  <a:cs typeface="Open Sans Bold"/>
                  <a:sym typeface="Open Sans Bold"/>
                </a:rPr>
                <a:t>444</a:t>
              </a:r>
            </a:p>
          </p:txBody>
        </p:sp>
        <p:sp>
          <p:nvSpPr>
            <p:cNvPr id="18" name="TextBox 18"/>
            <p:cNvSpPr txBox="1"/>
            <p:nvPr/>
          </p:nvSpPr>
          <p:spPr>
            <a:xfrm>
              <a:off x="826536" y="2638501"/>
              <a:ext cx="3491050" cy="552332"/>
            </a:xfrm>
            <a:prstGeom prst="rect">
              <a:avLst/>
            </a:prstGeom>
          </p:spPr>
          <p:txBody>
            <a:bodyPr lIns="0" tIns="0" rIns="0" bIns="0" rtlCol="0" anchor="t">
              <a:spAutoFit/>
            </a:bodyPr>
            <a:lstStyle/>
            <a:p>
              <a:pPr defTabSz="609660">
                <a:lnSpc>
                  <a:spcPts val="2326"/>
                </a:lnSpc>
              </a:pPr>
              <a:r>
                <a:rPr lang="en-US" sz="1661" b="1">
                  <a:solidFill>
                    <a:srgbClr val="FEFEFF"/>
                  </a:solidFill>
                  <a:latin typeface="Open Sans Bold"/>
                  <a:ea typeface="Open Sans Bold"/>
                  <a:cs typeface="Open Sans Bold"/>
                  <a:sym typeface="Open Sans Bold"/>
                </a:rPr>
                <a:t>ADHERENTS</a:t>
              </a:r>
            </a:p>
          </p:txBody>
        </p:sp>
        <p:sp>
          <p:nvSpPr>
            <p:cNvPr id="19" name="TextBox 19"/>
            <p:cNvSpPr txBox="1"/>
            <p:nvPr/>
          </p:nvSpPr>
          <p:spPr>
            <a:xfrm>
              <a:off x="0" y="-152400"/>
              <a:ext cx="826536" cy="1916421"/>
            </a:xfrm>
            <a:prstGeom prst="rect">
              <a:avLst/>
            </a:prstGeom>
          </p:spPr>
          <p:txBody>
            <a:bodyPr lIns="0" tIns="0" rIns="0" bIns="0" rtlCol="0" anchor="t">
              <a:spAutoFit/>
            </a:bodyPr>
            <a:lstStyle/>
            <a:p>
              <a:pPr algn="ctr" defTabSz="609660">
                <a:lnSpc>
                  <a:spcPts val="7982"/>
                </a:lnSpc>
              </a:pPr>
              <a:r>
                <a:rPr lang="en-US" sz="5702" b="1">
                  <a:solidFill>
                    <a:srgbClr val="FFFFFF"/>
                  </a:solidFill>
                  <a:latin typeface="Open Sans Bold"/>
                  <a:ea typeface="Open Sans Bold"/>
                  <a:cs typeface="Open Sans Bold"/>
                  <a:sym typeface="Open Sans Bold"/>
                </a:rPr>
                <a:t>+</a:t>
              </a:r>
            </a:p>
          </p:txBody>
        </p:sp>
      </p:grpSp>
      <p:grpSp>
        <p:nvGrpSpPr>
          <p:cNvPr id="20" name="Group 20"/>
          <p:cNvGrpSpPr/>
          <p:nvPr/>
        </p:nvGrpSpPr>
        <p:grpSpPr>
          <a:xfrm>
            <a:off x="2895777" y="3870920"/>
            <a:ext cx="2907265" cy="1974216"/>
            <a:chOff x="0" y="-152400"/>
            <a:chExt cx="5814530" cy="3948433"/>
          </a:xfrm>
        </p:grpSpPr>
        <p:sp>
          <p:nvSpPr>
            <p:cNvPr id="21" name="TextBox 21"/>
            <p:cNvSpPr txBox="1"/>
            <p:nvPr/>
          </p:nvSpPr>
          <p:spPr>
            <a:xfrm>
              <a:off x="826540" y="492144"/>
              <a:ext cx="3904096" cy="2278703"/>
            </a:xfrm>
            <a:prstGeom prst="rect">
              <a:avLst/>
            </a:prstGeom>
          </p:spPr>
          <p:txBody>
            <a:bodyPr wrap="square" lIns="0" tIns="0" rIns="0" bIns="0" rtlCol="0" anchor="t">
              <a:spAutoFit/>
            </a:bodyPr>
            <a:lstStyle/>
            <a:p>
              <a:pPr algn="ctr" defTabSz="609660">
                <a:lnSpc>
                  <a:spcPts val="9544"/>
                </a:lnSpc>
              </a:pPr>
              <a:r>
                <a:rPr lang="en-US" sz="6816" b="1" dirty="0">
                  <a:solidFill>
                    <a:srgbClr val="FFDE59"/>
                  </a:solidFill>
                  <a:latin typeface="Open Sans Bold"/>
                  <a:ea typeface="Open Sans Bold"/>
                  <a:cs typeface="Open Sans Bold"/>
                  <a:sym typeface="Open Sans Bold"/>
                </a:rPr>
                <a:t>1,88</a:t>
              </a:r>
            </a:p>
          </p:txBody>
        </p:sp>
        <p:sp>
          <p:nvSpPr>
            <p:cNvPr id="22" name="TextBox 22"/>
            <p:cNvSpPr txBox="1"/>
            <p:nvPr/>
          </p:nvSpPr>
          <p:spPr>
            <a:xfrm>
              <a:off x="4293526" y="1812271"/>
              <a:ext cx="1521004" cy="697370"/>
            </a:xfrm>
            <a:prstGeom prst="rect">
              <a:avLst/>
            </a:prstGeom>
          </p:spPr>
          <p:txBody>
            <a:bodyPr lIns="0" tIns="0" rIns="0" bIns="0" rtlCol="0" anchor="t">
              <a:spAutoFit/>
            </a:bodyPr>
            <a:lstStyle/>
            <a:p>
              <a:pPr algn="ctr" defTabSz="609660">
                <a:lnSpc>
                  <a:spcPts val="2949"/>
                </a:lnSpc>
              </a:pPr>
              <a:r>
                <a:rPr lang="en-US" sz="2107">
                  <a:solidFill>
                    <a:srgbClr val="FFDE59"/>
                  </a:solidFill>
                  <a:latin typeface="Open Sans"/>
                  <a:ea typeface="Open Sans"/>
                  <a:cs typeface="Open Sans"/>
                  <a:sym typeface="Open Sans"/>
                </a:rPr>
                <a:t>Mds €</a:t>
              </a:r>
            </a:p>
          </p:txBody>
        </p:sp>
        <p:sp>
          <p:nvSpPr>
            <p:cNvPr id="23" name="TextBox 23"/>
            <p:cNvSpPr txBox="1"/>
            <p:nvPr/>
          </p:nvSpPr>
          <p:spPr>
            <a:xfrm>
              <a:off x="894856" y="2652899"/>
              <a:ext cx="4051742" cy="1143134"/>
            </a:xfrm>
            <a:prstGeom prst="rect">
              <a:avLst/>
            </a:prstGeom>
          </p:spPr>
          <p:txBody>
            <a:bodyPr lIns="0" tIns="0" rIns="0" bIns="0" rtlCol="0" anchor="t">
              <a:spAutoFit/>
            </a:bodyPr>
            <a:lstStyle/>
            <a:p>
              <a:pPr defTabSz="609660">
                <a:lnSpc>
                  <a:spcPts val="2342"/>
                </a:lnSpc>
              </a:pPr>
              <a:r>
                <a:rPr lang="en-US" sz="1673" b="1">
                  <a:solidFill>
                    <a:srgbClr val="FEFEFF"/>
                  </a:solidFill>
                  <a:latin typeface="Open Sans Bold"/>
                  <a:ea typeface="Open Sans Bold"/>
                  <a:cs typeface="Open Sans Bold"/>
                  <a:sym typeface="Open Sans Bold"/>
                </a:rPr>
                <a:t>INVESTISSEMENTS</a:t>
              </a:r>
            </a:p>
            <a:p>
              <a:pPr defTabSz="609660">
                <a:lnSpc>
                  <a:spcPts val="2342"/>
                </a:lnSpc>
              </a:pPr>
              <a:r>
                <a:rPr lang="en-US" sz="1673" b="1">
                  <a:solidFill>
                    <a:srgbClr val="FEFEFF"/>
                  </a:solidFill>
                  <a:latin typeface="Open Sans Bold"/>
                  <a:ea typeface="Open Sans Bold"/>
                  <a:cs typeface="Open Sans Bold"/>
                  <a:sym typeface="Open Sans Bold"/>
                </a:rPr>
                <a:t>R&amp;D</a:t>
              </a:r>
            </a:p>
          </p:txBody>
        </p:sp>
        <p:sp>
          <p:nvSpPr>
            <p:cNvPr id="24" name="TextBox 24"/>
            <p:cNvSpPr txBox="1"/>
            <p:nvPr/>
          </p:nvSpPr>
          <p:spPr>
            <a:xfrm>
              <a:off x="0" y="-152400"/>
              <a:ext cx="826540" cy="1916422"/>
            </a:xfrm>
            <a:prstGeom prst="rect">
              <a:avLst/>
            </a:prstGeom>
          </p:spPr>
          <p:txBody>
            <a:bodyPr lIns="0" tIns="0" rIns="0" bIns="0" rtlCol="0" anchor="t">
              <a:spAutoFit/>
            </a:bodyPr>
            <a:lstStyle/>
            <a:p>
              <a:pPr algn="ctr" defTabSz="609660">
                <a:lnSpc>
                  <a:spcPts val="7982"/>
                </a:lnSpc>
              </a:pPr>
              <a:r>
                <a:rPr lang="en-US" sz="5702" b="1">
                  <a:solidFill>
                    <a:srgbClr val="FFFFFF"/>
                  </a:solidFill>
                  <a:latin typeface="Open Sans Bold"/>
                  <a:ea typeface="Open Sans Bold"/>
                  <a:cs typeface="Open Sans Bold"/>
                  <a:sym typeface="Open Sans Bold"/>
                </a:rPr>
                <a:t>+</a:t>
              </a:r>
            </a:p>
          </p:txBody>
        </p:sp>
      </p:grpSp>
      <p:grpSp>
        <p:nvGrpSpPr>
          <p:cNvPr id="25" name="Group 25"/>
          <p:cNvGrpSpPr/>
          <p:nvPr/>
        </p:nvGrpSpPr>
        <p:grpSpPr>
          <a:xfrm>
            <a:off x="6328136" y="3870920"/>
            <a:ext cx="2471278" cy="2010074"/>
            <a:chOff x="0" y="-152400"/>
            <a:chExt cx="4942556" cy="4020149"/>
          </a:xfrm>
        </p:grpSpPr>
        <p:sp>
          <p:nvSpPr>
            <p:cNvPr id="26" name="TextBox 26"/>
            <p:cNvSpPr txBox="1"/>
            <p:nvPr/>
          </p:nvSpPr>
          <p:spPr>
            <a:xfrm>
              <a:off x="4004608" y="1823527"/>
              <a:ext cx="937948" cy="697370"/>
            </a:xfrm>
            <a:prstGeom prst="rect">
              <a:avLst/>
            </a:prstGeom>
          </p:spPr>
          <p:txBody>
            <a:bodyPr lIns="0" tIns="0" rIns="0" bIns="0" rtlCol="0" anchor="t">
              <a:spAutoFit/>
            </a:bodyPr>
            <a:lstStyle/>
            <a:p>
              <a:pPr algn="ctr" defTabSz="609660">
                <a:lnSpc>
                  <a:spcPts val="2949"/>
                </a:lnSpc>
              </a:pPr>
              <a:r>
                <a:rPr lang="en-US" sz="2107">
                  <a:solidFill>
                    <a:srgbClr val="FFDE59"/>
                  </a:solidFill>
                  <a:latin typeface="Open Sans"/>
                  <a:ea typeface="Open Sans"/>
                  <a:cs typeface="Open Sans"/>
                  <a:sym typeface="Open Sans"/>
                </a:rPr>
                <a:t>M €</a:t>
              </a:r>
            </a:p>
          </p:txBody>
        </p:sp>
        <p:sp>
          <p:nvSpPr>
            <p:cNvPr id="27" name="TextBox 27"/>
            <p:cNvSpPr txBox="1"/>
            <p:nvPr/>
          </p:nvSpPr>
          <p:spPr>
            <a:xfrm>
              <a:off x="874628" y="507990"/>
              <a:ext cx="3241392" cy="2278703"/>
            </a:xfrm>
            <a:prstGeom prst="rect">
              <a:avLst/>
            </a:prstGeom>
          </p:spPr>
          <p:txBody>
            <a:bodyPr wrap="square" lIns="0" tIns="0" rIns="0" bIns="0" rtlCol="0" anchor="t">
              <a:spAutoFit/>
            </a:bodyPr>
            <a:lstStyle/>
            <a:p>
              <a:pPr algn="ctr" defTabSz="609660">
                <a:lnSpc>
                  <a:spcPts val="9544"/>
                </a:lnSpc>
              </a:pPr>
              <a:r>
                <a:rPr lang="en-US" sz="6816" b="1" dirty="0">
                  <a:solidFill>
                    <a:srgbClr val="FFDE59"/>
                  </a:solidFill>
                  <a:latin typeface="Open Sans Bold"/>
                  <a:ea typeface="Open Sans Bold"/>
                  <a:cs typeface="Open Sans Bold"/>
                  <a:sym typeface="Open Sans Bold"/>
                </a:rPr>
                <a:t>652</a:t>
              </a:r>
            </a:p>
          </p:txBody>
        </p:sp>
        <p:sp>
          <p:nvSpPr>
            <p:cNvPr id="28" name="TextBox 28"/>
            <p:cNvSpPr txBox="1"/>
            <p:nvPr/>
          </p:nvSpPr>
          <p:spPr>
            <a:xfrm>
              <a:off x="917684" y="2724615"/>
              <a:ext cx="3097348" cy="1143134"/>
            </a:xfrm>
            <a:prstGeom prst="rect">
              <a:avLst/>
            </a:prstGeom>
          </p:spPr>
          <p:txBody>
            <a:bodyPr lIns="0" tIns="0" rIns="0" bIns="0" rtlCol="0" anchor="t">
              <a:spAutoFit/>
            </a:bodyPr>
            <a:lstStyle/>
            <a:p>
              <a:pPr defTabSz="609660">
                <a:lnSpc>
                  <a:spcPts val="2342"/>
                </a:lnSpc>
              </a:pPr>
              <a:r>
                <a:rPr lang="en-US" sz="1673" b="1">
                  <a:solidFill>
                    <a:srgbClr val="FEFEFF"/>
                  </a:solidFill>
                  <a:latin typeface="Open Sans Bold"/>
                  <a:ea typeface="Open Sans Bold"/>
                  <a:cs typeface="Open Sans Bold"/>
                  <a:sym typeface="Open Sans Bold"/>
                </a:rPr>
                <a:t>FINANCEMENT</a:t>
              </a:r>
            </a:p>
            <a:p>
              <a:pPr defTabSz="609660">
                <a:lnSpc>
                  <a:spcPts val="2342"/>
                </a:lnSpc>
              </a:pPr>
              <a:r>
                <a:rPr lang="en-US" sz="1673" b="1">
                  <a:solidFill>
                    <a:srgbClr val="FEFEFF"/>
                  </a:solidFill>
                  <a:latin typeface="Open Sans Bold"/>
                  <a:ea typeface="Open Sans Bold"/>
                  <a:cs typeface="Open Sans Bold"/>
                  <a:sym typeface="Open Sans Bold"/>
                </a:rPr>
                <a:t>PUBLIC</a:t>
              </a:r>
            </a:p>
          </p:txBody>
        </p:sp>
        <p:sp>
          <p:nvSpPr>
            <p:cNvPr id="29" name="TextBox 29"/>
            <p:cNvSpPr txBox="1"/>
            <p:nvPr/>
          </p:nvSpPr>
          <p:spPr>
            <a:xfrm>
              <a:off x="0" y="-152400"/>
              <a:ext cx="826540" cy="1916422"/>
            </a:xfrm>
            <a:prstGeom prst="rect">
              <a:avLst/>
            </a:prstGeom>
          </p:spPr>
          <p:txBody>
            <a:bodyPr lIns="0" tIns="0" rIns="0" bIns="0" rtlCol="0" anchor="t">
              <a:spAutoFit/>
            </a:bodyPr>
            <a:lstStyle/>
            <a:p>
              <a:pPr algn="ctr" defTabSz="609660">
                <a:lnSpc>
                  <a:spcPts val="7982"/>
                </a:lnSpc>
              </a:pPr>
              <a:r>
                <a:rPr lang="en-US" sz="5702" b="1">
                  <a:solidFill>
                    <a:srgbClr val="FFFFFF"/>
                  </a:solidFill>
                  <a:latin typeface="Open Sans Bold"/>
                  <a:ea typeface="Open Sans Bold"/>
                  <a:cs typeface="Open Sans Bold"/>
                  <a:sym typeface="Open Sans Bold"/>
                </a:rPr>
                <a:t>+</a:t>
              </a:r>
            </a:p>
          </p:txBody>
        </p:sp>
      </p:grpSp>
      <p:grpSp>
        <p:nvGrpSpPr>
          <p:cNvPr id="30" name="Group 30"/>
          <p:cNvGrpSpPr/>
          <p:nvPr/>
        </p:nvGrpSpPr>
        <p:grpSpPr>
          <a:xfrm>
            <a:off x="5031668" y="1405159"/>
            <a:ext cx="2337038" cy="2050624"/>
            <a:chOff x="0" y="-152400"/>
            <a:chExt cx="4674076" cy="4101248"/>
          </a:xfrm>
        </p:grpSpPr>
        <p:sp>
          <p:nvSpPr>
            <p:cNvPr id="31" name="TextBox 31"/>
            <p:cNvSpPr txBox="1"/>
            <p:nvPr/>
          </p:nvSpPr>
          <p:spPr>
            <a:xfrm>
              <a:off x="580576" y="543820"/>
              <a:ext cx="2758312" cy="2278702"/>
            </a:xfrm>
            <a:prstGeom prst="rect">
              <a:avLst/>
            </a:prstGeom>
          </p:spPr>
          <p:txBody>
            <a:bodyPr lIns="0" tIns="0" rIns="0" bIns="0" rtlCol="0" anchor="t">
              <a:spAutoFit/>
            </a:bodyPr>
            <a:lstStyle/>
            <a:p>
              <a:pPr defTabSz="609660">
                <a:lnSpc>
                  <a:spcPts val="9544"/>
                </a:lnSpc>
              </a:pPr>
              <a:r>
                <a:rPr lang="en-US" sz="6816" b="1">
                  <a:solidFill>
                    <a:srgbClr val="FFDE59"/>
                  </a:solidFill>
                  <a:latin typeface="Open Sans Bold"/>
                  <a:ea typeface="Open Sans Bold"/>
                  <a:cs typeface="Open Sans Bold"/>
                  <a:sym typeface="Open Sans Bold"/>
                </a:rPr>
                <a:t>16</a:t>
              </a:r>
            </a:p>
          </p:txBody>
        </p:sp>
        <p:sp>
          <p:nvSpPr>
            <p:cNvPr id="32" name="TextBox 32"/>
            <p:cNvSpPr txBox="1"/>
            <p:nvPr/>
          </p:nvSpPr>
          <p:spPr>
            <a:xfrm>
              <a:off x="580576" y="2760444"/>
              <a:ext cx="4093500" cy="1188404"/>
            </a:xfrm>
            <a:prstGeom prst="rect">
              <a:avLst/>
            </a:prstGeom>
          </p:spPr>
          <p:txBody>
            <a:bodyPr lIns="0" tIns="0" rIns="0" bIns="0" rtlCol="0" anchor="t">
              <a:spAutoFit/>
            </a:bodyPr>
            <a:lstStyle/>
            <a:p>
              <a:pPr defTabSz="609660">
                <a:lnSpc>
                  <a:spcPts val="2350"/>
                </a:lnSpc>
              </a:pPr>
              <a:r>
                <a:rPr lang="en-US" sz="1679" b="1">
                  <a:solidFill>
                    <a:srgbClr val="FEFEFF"/>
                  </a:solidFill>
                  <a:latin typeface="Open Sans Bold"/>
                  <a:ea typeface="Open Sans Bold"/>
                  <a:cs typeface="Open Sans Bold"/>
                  <a:sym typeface="Open Sans Bold"/>
                </a:rPr>
                <a:t>PROJETS STRUCTURANTS</a:t>
              </a:r>
            </a:p>
          </p:txBody>
        </p:sp>
        <p:sp>
          <p:nvSpPr>
            <p:cNvPr id="33" name="TextBox 33"/>
            <p:cNvSpPr txBox="1"/>
            <p:nvPr/>
          </p:nvSpPr>
          <p:spPr>
            <a:xfrm>
              <a:off x="0" y="-152400"/>
              <a:ext cx="826540" cy="1916422"/>
            </a:xfrm>
            <a:prstGeom prst="rect">
              <a:avLst/>
            </a:prstGeom>
          </p:spPr>
          <p:txBody>
            <a:bodyPr lIns="0" tIns="0" rIns="0" bIns="0" rtlCol="0" anchor="t">
              <a:spAutoFit/>
            </a:bodyPr>
            <a:lstStyle/>
            <a:p>
              <a:pPr algn="ctr" defTabSz="609660">
                <a:lnSpc>
                  <a:spcPts val="7982"/>
                </a:lnSpc>
              </a:pPr>
              <a:r>
                <a:rPr lang="en-US" sz="5702" b="1">
                  <a:solidFill>
                    <a:srgbClr val="FFFFFF"/>
                  </a:solidFill>
                  <a:latin typeface="Open Sans Bold"/>
                  <a:ea typeface="Open Sans Bold"/>
                  <a:cs typeface="Open Sans Bold"/>
                  <a:sym typeface="Open Sans Bold"/>
                </a:rPr>
                <a:t>+</a:t>
              </a:r>
            </a:p>
          </p:txBody>
        </p:sp>
      </p:grpSp>
      <p:sp>
        <p:nvSpPr>
          <p:cNvPr id="34" name="TextBox 34"/>
          <p:cNvSpPr txBox="1"/>
          <p:nvPr/>
        </p:nvSpPr>
        <p:spPr>
          <a:xfrm>
            <a:off x="8692031" y="6308703"/>
            <a:ext cx="2969511" cy="210442"/>
          </a:xfrm>
          <a:prstGeom prst="rect">
            <a:avLst/>
          </a:prstGeom>
        </p:spPr>
        <p:txBody>
          <a:bodyPr lIns="0" tIns="0" rIns="0" bIns="0" rtlCol="0" anchor="t">
            <a:spAutoFit/>
          </a:bodyPr>
          <a:lstStyle/>
          <a:p>
            <a:pPr algn="r" defTabSz="609660">
              <a:lnSpc>
                <a:spcPts val="1665"/>
              </a:lnSpc>
              <a:spcBef>
                <a:spcPct val="0"/>
              </a:spcBef>
            </a:pPr>
            <a:r>
              <a:rPr lang="en-US" sz="1387" i="1" spc="-53">
                <a:solidFill>
                  <a:srgbClr val="FFFFFF"/>
                </a:solidFill>
                <a:latin typeface="Poppins Italics"/>
                <a:ea typeface="Poppins Italics"/>
                <a:cs typeface="Poppins Italics"/>
                <a:sym typeface="Poppins Italics"/>
              </a:rPr>
              <a:t>*A jour du 1er Janvier 2025</a:t>
            </a:r>
          </a:p>
        </p:txBody>
      </p:sp>
    </p:spTree>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 y="-414974"/>
            <a:ext cx="12915685" cy="7259691"/>
          </a:xfrm>
          <a:custGeom>
            <a:avLst/>
            <a:gdLst/>
            <a:ahLst/>
            <a:cxnLst/>
            <a:rect l="l" t="t" r="r" b="b"/>
            <a:pathLst>
              <a:path w="19373527" h="10889537">
                <a:moveTo>
                  <a:pt x="0" y="0"/>
                </a:moveTo>
                <a:lnTo>
                  <a:pt x="19373527" y="0"/>
                </a:lnTo>
                <a:lnTo>
                  <a:pt x="19373527" y="10889536"/>
                </a:lnTo>
                <a:lnTo>
                  <a:pt x="0" y="10889536"/>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pPr defTabSz="914446"/>
            <a:endParaRPr lang="fr-FR" sz="1200">
              <a:solidFill>
                <a:prstClr val="black"/>
              </a:solidFill>
              <a:latin typeface="Calibri"/>
            </a:endParaRPr>
          </a:p>
        </p:txBody>
      </p:sp>
      <p:sp>
        <p:nvSpPr>
          <p:cNvPr id="3" name="Freeform 3"/>
          <p:cNvSpPr/>
          <p:nvPr/>
        </p:nvSpPr>
        <p:spPr>
          <a:xfrm>
            <a:off x="306640" y="735062"/>
            <a:ext cx="11578722" cy="5731467"/>
          </a:xfrm>
          <a:custGeom>
            <a:avLst/>
            <a:gdLst/>
            <a:ahLst/>
            <a:cxnLst/>
            <a:rect l="l" t="t" r="r" b="b"/>
            <a:pathLst>
              <a:path w="17368083" h="8597201">
                <a:moveTo>
                  <a:pt x="0" y="0"/>
                </a:moveTo>
                <a:lnTo>
                  <a:pt x="17368084" y="0"/>
                </a:lnTo>
                <a:lnTo>
                  <a:pt x="17368084" y="8597201"/>
                </a:lnTo>
                <a:lnTo>
                  <a:pt x="0" y="8597201"/>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pPr defTabSz="914446"/>
            <a:endParaRPr lang="fr-FR" sz="1200">
              <a:solidFill>
                <a:prstClr val="black"/>
              </a:solidFill>
              <a:latin typeface="Calibri"/>
            </a:endParaRPr>
          </a:p>
        </p:txBody>
      </p:sp>
      <p:sp>
        <p:nvSpPr>
          <p:cNvPr id="4" name="TextBox 4"/>
          <p:cNvSpPr txBox="1"/>
          <p:nvPr/>
        </p:nvSpPr>
        <p:spPr>
          <a:xfrm>
            <a:off x="685801" y="397916"/>
            <a:ext cx="9925259" cy="577081"/>
          </a:xfrm>
          <a:prstGeom prst="rect">
            <a:avLst/>
          </a:prstGeom>
        </p:spPr>
        <p:txBody>
          <a:bodyPr wrap="square" lIns="0" tIns="0" rIns="0" bIns="0" rtlCol="0" anchor="t">
            <a:spAutoFit/>
          </a:bodyPr>
          <a:lstStyle/>
          <a:p>
            <a:pPr defTabSz="914446">
              <a:lnSpc>
                <a:spcPts val="4478"/>
              </a:lnSpc>
            </a:pPr>
            <a:r>
              <a:rPr lang="en-US" sz="3762" b="1" dirty="0">
                <a:solidFill>
                  <a:srgbClr val="00345C"/>
                </a:solidFill>
                <a:latin typeface="Poppins Bold"/>
                <a:ea typeface="Poppins Bold"/>
                <a:cs typeface="Poppins Bold"/>
                <a:sym typeface="Poppins Bold"/>
              </a:rPr>
              <a:t>6 DOMAINES D’ACTION STRATEGIQUES</a:t>
            </a:r>
          </a:p>
        </p:txBody>
      </p:sp>
      <p:sp>
        <p:nvSpPr>
          <p:cNvPr id="6" name="Flèche : double flèche horizontale 5">
            <a:extLst>
              <a:ext uri="{FF2B5EF4-FFF2-40B4-BE49-F238E27FC236}">
                <a16:creationId xmlns:a16="http://schemas.microsoft.com/office/drawing/2014/main" id="{0A3C291A-96C3-C1D2-E7DA-1CDA2E1AC2CD}"/>
              </a:ext>
            </a:extLst>
          </p:cNvPr>
          <p:cNvSpPr/>
          <p:nvPr/>
        </p:nvSpPr>
        <p:spPr>
          <a:xfrm>
            <a:off x="1918673" y="5905100"/>
            <a:ext cx="8692387" cy="75247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r>
              <a:rPr lang="fr-FR" sz="2400" b="1" dirty="0">
                <a:solidFill>
                  <a:prstClr val="white"/>
                </a:solidFill>
                <a:latin typeface="Calibri"/>
              </a:rPr>
              <a:t>EMR</a:t>
            </a:r>
            <a:endParaRPr lang="fr-FR" b="1" dirty="0">
              <a:solidFill>
                <a:prstClr val="white"/>
              </a:solidFill>
              <a:latin typeface="Calibri"/>
            </a:endParaRPr>
          </a:p>
        </p:txBody>
      </p:sp>
    </p:spTree>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7CC60ABD-54B6-F526-6937-A273EB01C821}"/>
              </a:ext>
            </a:extLst>
          </p:cNvPr>
          <p:cNvSpPr txBox="1">
            <a:spLocks/>
          </p:cNvSpPr>
          <p:nvPr/>
        </p:nvSpPr>
        <p:spPr>
          <a:xfrm>
            <a:off x="496584" y="2937033"/>
            <a:ext cx="11198830" cy="1750658"/>
          </a:xfrm>
          <a:prstGeom prst="rect">
            <a:avLst/>
          </a:prstGeom>
        </p:spPr>
        <p:txBody>
          <a:bodyPr vert="horz" lIns="0" tIns="0" rIns="0" bIns="0" rtlCol="0" anchor="t">
            <a:noAutofit/>
          </a:bodyPr>
          <a:lstStyle>
            <a:lvl1pPr marL="0" indent="0" algn="l" defTabSz="662400" rtl="0" eaLnBrk="1" fontAlgn="base" hangingPunct="1">
              <a:lnSpc>
                <a:spcPct val="100000"/>
              </a:lnSpc>
              <a:spcBef>
                <a:spcPts val="0"/>
              </a:spcBef>
              <a:spcAft>
                <a:spcPct val="0"/>
              </a:spcAft>
              <a:buClr>
                <a:schemeClr val="accent4"/>
              </a:buClr>
              <a:buFontTx/>
              <a:buNone/>
              <a:defRPr sz="11999" b="0" i="0" kern="1200">
                <a:solidFill>
                  <a:schemeClr val="accent5"/>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vl2pPr marL="914354" indent="0" algn="l" defTabSz="662400" rtl="0" eaLnBrk="1" fontAlgn="base" hangingPunct="1">
              <a:lnSpc>
                <a:spcPct val="120000"/>
              </a:lnSpc>
              <a:spcBef>
                <a:spcPts val="1200"/>
              </a:spcBef>
              <a:spcAft>
                <a:spcPct val="0"/>
              </a:spcAft>
              <a:buClr>
                <a:schemeClr val="accent4"/>
              </a:buClr>
              <a:buFont typeface="Arial"/>
              <a:buNone/>
              <a:tabLst/>
              <a:defRPr sz="2000" b="0" i="0" kern="1200">
                <a:solidFill>
                  <a:schemeClr val="tx1"/>
                </a:solidFill>
                <a:latin typeface="IberPangea Text Light" panose="020B0404000000000000" pitchFamily="34" charset="0"/>
                <a:ea typeface="IberPangea Text SmBold" panose="020B0504000000000000" pitchFamily="34" charset="0"/>
                <a:cs typeface="IberPangea Text SmBold" panose="020B0504000000000000" pitchFamily="34" charset="0"/>
              </a:defRPr>
            </a:lvl2pPr>
            <a:lvl3pPr marL="1828709" indent="0" algn="l" defTabSz="662400" rtl="0" eaLnBrk="1" fontAlgn="base" hangingPunct="1">
              <a:lnSpc>
                <a:spcPct val="120000"/>
              </a:lnSpc>
              <a:spcBef>
                <a:spcPts val="1200"/>
              </a:spcBef>
              <a:spcAft>
                <a:spcPct val="0"/>
              </a:spcAft>
              <a:buClr>
                <a:schemeClr val="accent4"/>
              </a:buClr>
              <a:buFont typeface="Arial"/>
              <a:buNone/>
              <a:tabLst/>
              <a:defRPr sz="2000" b="0" i="0" kern="1200">
                <a:solidFill>
                  <a:schemeClr val="tx1"/>
                </a:solidFill>
                <a:latin typeface="IberPangea Text Light" panose="020B0404000000000000" pitchFamily="34" charset="0"/>
                <a:ea typeface="IberPangea Text Light" panose="020B0404000000000000" pitchFamily="34" charset="0"/>
                <a:cs typeface="IberPangea Text Light" panose="020B0404000000000000" pitchFamily="34" charset="0"/>
              </a:defRPr>
            </a:lvl3pPr>
            <a:lvl4pPr marL="2743063" indent="0" algn="l" rtl="0" eaLnBrk="1" fontAlgn="base" hangingPunct="1">
              <a:lnSpc>
                <a:spcPct val="120000"/>
              </a:lnSpc>
              <a:spcBef>
                <a:spcPts val="1200"/>
              </a:spcBef>
              <a:spcAft>
                <a:spcPct val="0"/>
              </a:spcAft>
              <a:buClr>
                <a:schemeClr val="accent4"/>
              </a:buClr>
              <a:buFont typeface="Arial"/>
              <a:buNone/>
              <a:tabLst/>
              <a:defRPr sz="2000" b="0" i="0" kern="1200">
                <a:solidFill>
                  <a:schemeClr val="tx1"/>
                </a:solidFill>
                <a:latin typeface="IberPangea Text Light" panose="020B0404000000000000" pitchFamily="34" charset="0"/>
                <a:ea typeface="IberPangea Text Light" panose="020B0404000000000000" pitchFamily="34" charset="0"/>
                <a:cs typeface="IberPangea Text Light" panose="020B0404000000000000" pitchFamily="34" charset="0"/>
              </a:defRPr>
            </a:lvl4pPr>
            <a:lvl5pPr marL="3657417" indent="0" algn="l" rtl="0" eaLnBrk="1" fontAlgn="base" hangingPunct="1">
              <a:lnSpc>
                <a:spcPct val="120000"/>
              </a:lnSpc>
              <a:spcBef>
                <a:spcPts val="1200"/>
              </a:spcBef>
              <a:spcAft>
                <a:spcPct val="0"/>
              </a:spcAft>
              <a:buClr>
                <a:schemeClr val="accent4"/>
              </a:buClr>
              <a:buFont typeface="Arial"/>
              <a:buNone/>
              <a:tabLst/>
              <a:defRPr sz="2000" b="0" i="0" kern="1200">
                <a:solidFill>
                  <a:schemeClr val="tx1"/>
                </a:solidFill>
                <a:latin typeface="IberPangea Text Light" panose="020B0404000000000000" pitchFamily="34" charset="0"/>
                <a:ea typeface="IberPangea Text Light" panose="020B0404000000000000" pitchFamily="34" charset="0"/>
                <a:cs typeface="IberPangea Text Light" panose="020B0404000000000000" pitchFamily="34" charset="0"/>
              </a:defRPr>
            </a:lvl5pPr>
            <a:lvl6pPr marL="309563" indent="-285750" algn="l" defTabSz="3657418" rtl="0" eaLnBrk="1" latinLnBrk="0" hangingPunct="1">
              <a:lnSpc>
                <a:spcPct val="100000"/>
              </a:lnSpc>
              <a:spcBef>
                <a:spcPts val="2000"/>
              </a:spcBef>
              <a:buClr>
                <a:schemeClr val="tx2"/>
              </a:buClr>
              <a:buSzPct val="100000"/>
              <a:buFont typeface="Arial" panose="020B0604020202020204" pitchFamily="34" charset="0"/>
              <a:buChar char="•"/>
              <a:tabLst/>
              <a:defRPr sz="2000" b="0" i="0" kern="1200">
                <a:solidFill>
                  <a:schemeClr val="accent4"/>
                </a:solidFill>
                <a:latin typeface="IberPangea Text" panose="020B0504000000000000" pitchFamily="34" charset="0"/>
                <a:ea typeface="IberPangea Text" panose="020B0504000000000000" pitchFamily="34" charset="0"/>
                <a:cs typeface="IberPangea Text" panose="020B0504000000000000" pitchFamily="34" charset="0"/>
              </a:defRPr>
            </a:lvl6pPr>
            <a:lvl7pPr marL="11886606" indent="-914354"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7pPr>
            <a:lvl8pPr marL="13715314" indent="-914354"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8pPr>
            <a:lvl9pPr marL="15544022" indent="-914354"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9pPr>
          </a:lstStyle>
          <a:p>
            <a:pPr algn="ctr" defTabSz="331200">
              <a:buClr>
                <a:srgbClr val="699282"/>
              </a:buClr>
              <a:defRPr/>
            </a:pPr>
            <a:r>
              <a:rPr lang="en-001" sz="3600" b="1" dirty="0">
                <a:solidFill>
                  <a:srgbClr val="00A343"/>
                </a:solidFill>
                <a:latin typeface="IberPangea Text" panose="020B0404000000000000" pitchFamily="34" charset="0"/>
              </a:rPr>
              <a:t>P</a:t>
            </a:r>
            <a:r>
              <a:rPr lang="fr-FR" sz="3600" b="1" dirty="0">
                <a:solidFill>
                  <a:srgbClr val="00A343"/>
                </a:solidFill>
                <a:latin typeface="IberPangea Text" panose="020B0404000000000000" pitchFamily="34" charset="0"/>
              </a:rPr>
              <a:t>r</a:t>
            </a:r>
            <a:r>
              <a:rPr lang="en-001" sz="3600" b="1" dirty="0">
                <a:solidFill>
                  <a:srgbClr val="00A343"/>
                </a:solidFill>
                <a:latin typeface="IberPangea Text" panose="020B0404000000000000" pitchFamily="34" charset="0"/>
              </a:rPr>
              <a:t>ésentation de l’AMI : L’innovation pour répondre aux enjeux </a:t>
            </a:r>
            <a:r>
              <a:rPr lang="fr-FR" sz="3600" b="1" dirty="0">
                <a:solidFill>
                  <a:srgbClr val="00A343"/>
                </a:solidFill>
                <a:latin typeface="IberPangea Text" panose="020B0404000000000000" pitchFamily="34" charset="0"/>
              </a:rPr>
              <a:t>de sécurité et de surveillance maritime dans les parcs éoliens offshore</a:t>
            </a:r>
            <a:endParaRPr lang="en-001" sz="3600" b="1" dirty="0">
              <a:solidFill>
                <a:srgbClr val="00A343"/>
              </a:solidFill>
              <a:latin typeface="IberPangea Text" panose="020B0404000000000000" pitchFamily="34" charset="0"/>
            </a:endParaRPr>
          </a:p>
        </p:txBody>
      </p:sp>
    </p:spTree>
    <p:extLst>
      <p:ext uri="{BB962C8B-B14F-4D97-AF65-F5344CB8AC3E}">
        <p14:creationId xmlns:p14="http://schemas.microsoft.com/office/powerpoint/2010/main" val="1490386447"/>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4" name="Title 83">
            <a:extLst>
              <a:ext uri="{FF2B5EF4-FFF2-40B4-BE49-F238E27FC236}">
                <a16:creationId xmlns:a16="http://schemas.microsoft.com/office/drawing/2014/main" id="{E416AF65-AB1D-5A78-C3B8-99480E7EEDC2}"/>
              </a:ext>
            </a:extLst>
          </p:cNvPr>
          <p:cNvSpPr>
            <a:spLocks noGrp="1"/>
          </p:cNvSpPr>
          <p:nvPr>
            <p:ph type="title"/>
          </p:nvPr>
        </p:nvSpPr>
        <p:spPr>
          <a:xfrm>
            <a:off x="407591" y="251067"/>
            <a:ext cx="6288774" cy="1967526"/>
          </a:xfrm>
        </p:spPr>
        <p:txBody>
          <a:bodyPr/>
          <a:lstStyle/>
          <a:p>
            <a:r>
              <a:rPr lang="en-US" dirty="0"/>
              <a:t>IBERDROLA </a:t>
            </a:r>
            <a:br>
              <a:rPr lang="en-US" dirty="0"/>
            </a:br>
            <a:r>
              <a:rPr lang="en-US" dirty="0"/>
              <a:t>dans le monde</a:t>
            </a:r>
          </a:p>
        </p:txBody>
      </p:sp>
      <p:sp>
        <p:nvSpPr>
          <p:cNvPr id="5" name="Marcador de texto 4">
            <a:extLst>
              <a:ext uri="{FF2B5EF4-FFF2-40B4-BE49-F238E27FC236}">
                <a16:creationId xmlns:a16="http://schemas.microsoft.com/office/drawing/2014/main" id="{85818115-0A01-9AC6-07DB-AB32BE9DC6B4}"/>
              </a:ext>
            </a:extLst>
          </p:cNvPr>
          <p:cNvSpPr>
            <a:spLocks noGrp="1"/>
          </p:cNvSpPr>
          <p:nvPr>
            <p:ph type="body" sz="quarter" idx="26"/>
          </p:nvPr>
        </p:nvSpPr>
        <p:spPr>
          <a:xfrm>
            <a:off x="407591" y="4091956"/>
            <a:ext cx="1904206" cy="2628107"/>
          </a:xfrm>
        </p:spPr>
        <p:txBody>
          <a:bodyPr/>
          <a:lstStyle/>
          <a:p>
            <a:pPr algn="ctr"/>
            <a:r>
              <a:rPr lang="es-ES" sz="1800" b="1" dirty="0"/>
              <a:t>18,1 Md €</a:t>
            </a:r>
          </a:p>
          <a:p>
            <a:pPr algn="ctr"/>
            <a:r>
              <a:rPr lang="es-ES" sz="1400" dirty="0" err="1"/>
              <a:t>investis</a:t>
            </a:r>
            <a:r>
              <a:rPr lang="es-ES" sz="1400" dirty="0"/>
              <a:t> en 2023</a:t>
            </a:r>
          </a:p>
          <a:p>
            <a:pPr algn="ctr"/>
            <a:r>
              <a:rPr lang="fr-FR" sz="1400" dirty="0"/>
              <a:t>et 47 Md € </a:t>
            </a:r>
          </a:p>
          <a:p>
            <a:pPr algn="ctr"/>
            <a:r>
              <a:rPr lang="fr-FR" sz="1400" dirty="0"/>
              <a:t>d´ici 2025</a:t>
            </a:r>
          </a:p>
          <a:p>
            <a:endParaRPr lang="en-US" sz="1600" dirty="0"/>
          </a:p>
        </p:txBody>
      </p:sp>
      <p:sp>
        <p:nvSpPr>
          <p:cNvPr id="17" name="Marcador de número de diapositiva 16">
            <a:extLst>
              <a:ext uri="{FF2B5EF4-FFF2-40B4-BE49-F238E27FC236}">
                <a16:creationId xmlns:a16="http://schemas.microsoft.com/office/drawing/2014/main" id="{C408724A-3F77-FE50-FF88-FF369F836376}"/>
              </a:ext>
            </a:extLst>
          </p:cNvPr>
          <p:cNvSpPr>
            <a:spLocks noGrp="1"/>
          </p:cNvSpPr>
          <p:nvPr>
            <p:ph type="sldNum" sz="quarter" idx="4"/>
          </p:nvPr>
        </p:nvSpPr>
        <p:spPr/>
        <p:txBody>
          <a:bodyPr/>
          <a:lstStyle/>
          <a:p>
            <a:pPr defTabSz="457200" eaLnBrk="0" fontAlgn="base" hangingPunct="0">
              <a:spcBef>
                <a:spcPct val="0"/>
              </a:spcBef>
              <a:spcAft>
                <a:spcPct val="0"/>
              </a:spcAft>
            </a:pPr>
            <a:fld id="{92A49E42-579D-0A4D-A382-D64C66A04E33}" type="slidenum">
              <a:rPr lang="en-US">
                <a:solidFill>
                  <a:srgbClr val="FFFFFF"/>
                </a:solidFill>
              </a:rPr>
              <a:pPr defTabSz="457200" eaLnBrk="0" fontAlgn="base" hangingPunct="0">
                <a:spcBef>
                  <a:spcPct val="0"/>
                </a:spcBef>
                <a:spcAft>
                  <a:spcPct val="0"/>
                </a:spcAft>
              </a:pPr>
              <a:t>7</a:t>
            </a:fld>
            <a:endParaRPr lang="en-US">
              <a:solidFill>
                <a:srgbClr val="FFFFFF"/>
              </a:solidFill>
            </a:endParaRPr>
          </a:p>
        </p:txBody>
      </p:sp>
      <p:sp>
        <p:nvSpPr>
          <p:cNvPr id="66" name="Text Placeholder 65">
            <a:extLst>
              <a:ext uri="{FF2B5EF4-FFF2-40B4-BE49-F238E27FC236}">
                <a16:creationId xmlns:a16="http://schemas.microsoft.com/office/drawing/2014/main" id="{384C4F54-BB9D-24EF-EC7D-50AE03527D53}"/>
              </a:ext>
            </a:extLst>
          </p:cNvPr>
          <p:cNvSpPr>
            <a:spLocks noGrp="1"/>
          </p:cNvSpPr>
          <p:nvPr>
            <p:ph type="body" sz="quarter" idx="28"/>
          </p:nvPr>
        </p:nvSpPr>
        <p:spPr>
          <a:xfrm>
            <a:off x="2717654" y="4091956"/>
            <a:ext cx="1904206" cy="2628107"/>
          </a:xfrm>
        </p:spPr>
        <p:txBody>
          <a:bodyPr/>
          <a:lstStyle/>
          <a:p>
            <a:pPr algn="ctr"/>
            <a:r>
              <a:rPr lang="es-ES" sz="1800" b="1" dirty="0"/>
              <a:t>90 %</a:t>
            </a:r>
          </a:p>
          <a:p>
            <a:pPr algn="ctr"/>
            <a:r>
              <a:rPr lang="es-ES" sz="1400" dirty="0"/>
              <a:t>des </a:t>
            </a:r>
            <a:r>
              <a:rPr lang="es-ES" sz="1400" dirty="0" err="1"/>
              <a:t>investissements</a:t>
            </a:r>
            <a:r>
              <a:rPr lang="es-ES" sz="1400" dirty="0"/>
              <a:t> </a:t>
            </a:r>
            <a:r>
              <a:rPr lang="es-ES" sz="1400" dirty="0" err="1"/>
              <a:t>alloués</a:t>
            </a:r>
            <a:r>
              <a:rPr lang="es-ES" sz="1400" dirty="0"/>
              <a:t> </a:t>
            </a:r>
            <a:r>
              <a:rPr lang="es-ES" sz="1400" dirty="0" err="1"/>
              <a:t>aux</a:t>
            </a:r>
            <a:r>
              <a:rPr lang="es-ES" sz="1400" dirty="0"/>
              <a:t> </a:t>
            </a:r>
            <a:r>
              <a:rPr lang="es-ES" sz="1400" dirty="0" err="1"/>
              <a:t>énergies</a:t>
            </a:r>
            <a:r>
              <a:rPr lang="es-ES" sz="1400" dirty="0"/>
              <a:t> </a:t>
            </a:r>
            <a:r>
              <a:rPr lang="es-ES" sz="1400" dirty="0" err="1"/>
              <a:t>renouvelables</a:t>
            </a:r>
            <a:endParaRPr lang="es-ES" sz="1400" dirty="0"/>
          </a:p>
          <a:p>
            <a:pPr algn="ctr"/>
            <a:r>
              <a:rPr lang="es-ES" sz="1400" dirty="0"/>
              <a:t>et </a:t>
            </a:r>
            <a:r>
              <a:rPr lang="es-ES" sz="1400" dirty="0" err="1"/>
              <a:t>aux</a:t>
            </a:r>
            <a:r>
              <a:rPr lang="es-ES" sz="1400" dirty="0"/>
              <a:t> </a:t>
            </a:r>
            <a:r>
              <a:rPr lang="es-ES" sz="1400" dirty="0" err="1"/>
              <a:t>réseaux</a:t>
            </a:r>
            <a:r>
              <a:rPr lang="es-ES" sz="1400" dirty="0"/>
              <a:t> </a:t>
            </a:r>
            <a:r>
              <a:rPr lang="es-ES" sz="1400" dirty="0" err="1"/>
              <a:t>intelligents</a:t>
            </a:r>
            <a:endParaRPr lang="es-ES" sz="1400" dirty="0"/>
          </a:p>
        </p:txBody>
      </p:sp>
      <p:sp>
        <p:nvSpPr>
          <p:cNvPr id="68" name="Text Placeholder 67">
            <a:extLst>
              <a:ext uri="{FF2B5EF4-FFF2-40B4-BE49-F238E27FC236}">
                <a16:creationId xmlns:a16="http://schemas.microsoft.com/office/drawing/2014/main" id="{86779613-4BB1-219D-0B43-0F8E314AC6A4}"/>
              </a:ext>
            </a:extLst>
          </p:cNvPr>
          <p:cNvSpPr>
            <a:spLocks noGrp="1"/>
          </p:cNvSpPr>
          <p:nvPr>
            <p:ph type="body" sz="quarter" idx="30"/>
          </p:nvPr>
        </p:nvSpPr>
        <p:spPr>
          <a:xfrm>
            <a:off x="5027717" y="4091956"/>
            <a:ext cx="1904206" cy="2628107"/>
          </a:xfrm>
        </p:spPr>
        <p:txBody>
          <a:bodyPr/>
          <a:lstStyle/>
          <a:p>
            <a:pPr algn="ctr"/>
            <a:r>
              <a:rPr lang="es-ES" sz="1800" b="1" dirty="0"/>
              <a:t>41 GW</a:t>
            </a:r>
          </a:p>
          <a:p>
            <a:pPr algn="ctr"/>
            <a:r>
              <a:rPr lang="es-ES" sz="1400" dirty="0"/>
              <a:t>de capacité </a:t>
            </a:r>
            <a:r>
              <a:rPr lang="es-ES" sz="1400" dirty="0" err="1"/>
              <a:t>renouvelable</a:t>
            </a:r>
            <a:endParaRPr lang="es-ES" sz="1400" dirty="0"/>
          </a:p>
        </p:txBody>
      </p:sp>
      <p:sp>
        <p:nvSpPr>
          <p:cNvPr id="70" name="Text Placeholder 69">
            <a:extLst>
              <a:ext uri="{FF2B5EF4-FFF2-40B4-BE49-F238E27FC236}">
                <a16:creationId xmlns:a16="http://schemas.microsoft.com/office/drawing/2014/main" id="{285DD608-94DB-1822-8FBF-A6E2D3429490}"/>
              </a:ext>
            </a:extLst>
          </p:cNvPr>
          <p:cNvSpPr>
            <a:spLocks noGrp="1"/>
          </p:cNvSpPr>
          <p:nvPr>
            <p:ph type="body" sz="quarter" idx="32"/>
          </p:nvPr>
        </p:nvSpPr>
        <p:spPr>
          <a:xfrm>
            <a:off x="7337781" y="4091956"/>
            <a:ext cx="1904206" cy="2628107"/>
          </a:xfrm>
        </p:spPr>
        <p:txBody>
          <a:bodyPr/>
          <a:lstStyle/>
          <a:p>
            <a:pPr algn="ctr"/>
            <a:r>
              <a:rPr lang="es-ES" sz="1800" b="1" dirty="0"/>
              <a:t>80 %</a:t>
            </a:r>
          </a:p>
          <a:p>
            <a:pPr algn="ctr"/>
            <a:r>
              <a:rPr lang="fr-FR" sz="1400" dirty="0"/>
              <a:t>de la capacité de production </a:t>
            </a:r>
            <a:r>
              <a:rPr lang="es-ES" sz="1400" dirty="0" err="1"/>
              <a:t>détenue</a:t>
            </a:r>
            <a:r>
              <a:rPr lang="es-ES" sz="1400" dirty="0"/>
              <a:t> </a:t>
            </a:r>
            <a:r>
              <a:rPr lang="es-ES" sz="1400" dirty="0" err="1"/>
              <a:t>exemptée</a:t>
            </a:r>
            <a:r>
              <a:rPr lang="es-ES" sz="1400" dirty="0"/>
              <a:t> </a:t>
            </a:r>
            <a:r>
              <a:rPr lang="es-ES" sz="1400" dirty="0" err="1"/>
              <a:t>d’émissions</a:t>
            </a:r>
            <a:r>
              <a:rPr lang="es-ES" sz="1400" dirty="0"/>
              <a:t> de CO2</a:t>
            </a:r>
          </a:p>
        </p:txBody>
      </p:sp>
      <p:sp>
        <p:nvSpPr>
          <p:cNvPr id="72" name="Text Placeholder 71">
            <a:extLst>
              <a:ext uri="{FF2B5EF4-FFF2-40B4-BE49-F238E27FC236}">
                <a16:creationId xmlns:a16="http://schemas.microsoft.com/office/drawing/2014/main" id="{DD85E219-7CF0-49CB-DA2B-8E6A6554389B}"/>
              </a:ext>
            </a:extLst>
          </p:cNvPr>
          <p:cNvSpPr>
            <a:spLocks noGrp="1"/>
          </p:cNvSpPr>
          <p:nvPr>
            <p:ph type="body" sz="quarter" idx="34"/>
          </p:nvPr>
        </p:nvSpPr>
        <p:spPr>
          <a:xfrm>
            <a:off x="9647844" y="4091956"/>
            <a:ext cx="1904206" cy="2628107"/>
          </a:xfrm>
        </p:spPr>
        <p:txBody>
          <a:bodyPr/>
          <a:lstStyle/>
          <a:p>
            <a:pPr algn="ctr"/>
            <a:r>
              <a:rPr lang="es-ES" sz="1400" dirty="0" err="1"/>
              <a:t>Réduction</a:t>
            </a:r>
            <a:r>
              <a:rPr lang="es-ES" sz="1400" dirty="0"/>
              <a:t> de nos </a:t>
            </a:r>
            <a:r>
              <a:rPr lang="es-ES" sz="1400" dirty="0" err="1"/>
              <a:t>émissions</a:t>
            </a:r>
            <a:endParaRPr lang="es-ES" sz="1400" dirty="0"/>
          </a:p>
          <a:p>
            <a:pPr algn="ctr"/>
            <a:r>
              <a:rPr lang="fr-FR" sz="1400" dirty="0"/>
              <a:t>de CO2 en Europe à</a:t>
            </a:r>
          </a:p>
          <a:p>
            <a:pPr algn="ctr"/>
            <a:r>
              <a:rPr lang="es-ES" sz="1800" b="1" dirty="0"/>
              <a:t>59 gCO2/kWh</a:t>
            </a:r>
          </a:p>
          <a:p>
            <a:pPr algn="ctr"/>
            <a:r>
              <a:rPr lang="fr-FR" sz="1400" dirty="0"/>
              <a:t>(soit 1/4 de la moyenne de l’UE)</a:t>
            </a:r>
            <a:endParaRPr lang="es-ES" sz="1400" dirty="0"/>
          </a:p>
        </p:txBody>
      </p:sp>
      <p:sp>
        <p:nvSpPr>
          <p:cNvPr id="2" name="Marcador de texto 1">
            <a:extLst>
              <a:ext uri="{FF2B5EF4-FFF2-40B4-BE49-F238E27FC236}">
                <a16:creationId xmlns:a16="http://schemas.microsoft.com/office/drawing/2014/main" id="{8BD8DD1D-198F-BB34-787E-6485DE711F6C}"/>
              </a:ext>
            </a:extLst>
          </p:cNvPr>
          <p:cNvSpPr txBox="1">
            <a:spLocks/>
          </p:cNvSpPr>
          <p:nvPr/>
        </p:nvSpPr>
        <p:spPr>
          <a:xfrm>
            <a:off x="407591" y="2362410"/>
            <a:ext cx="11000071" cy="239157"/>
          </a:xfrm>
          <a:prstGeom prst="rect">
            <a:avLst/>
          </a:prstGeom>
        </p:spPr>
        <p:txBody>
          <a:bodyPr/>
          <a:lstStyle>
            <a:lvl1pPr marL="0" indent="0" algn="l" defTabSz="662400" rtl="0" eaLnBrk="1" fontAlgn="base" hangingPunct="1">
              <a:lnSpc>
                <a:spcPct val="120000"/>
              </a:lnSpc>
              <a:spcBef>
                <a:spcPts val="1200"/>
              </a:spcBef>
              <a:spcAft>
                <a:spcPct val="0"/>
              </a:spcAft>
              <a:buClr>
                <a:schemeClr val="accent4"/>
              </a:buClr>
              <a:buFontTx/>
              <a:buNone/>
              <a:defRPr sz="2000" b="0" i="0" kern="1200">
                <a:solidFill>
                  <a:schemeClr val="accent4"/>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vl2pPr marL="271463" indent="-247650" algn="l" defTabSz="662400" rtl="0" eaLnBrk="1" fontAlgn="base" hangingPunct="1">
              <a:lnSpc>
                <a:spcPct val="120000"/>
              </a:lnSpc>
              <a:spcBef>
                <a:spcPts val="1200"/>
              </a:spcBef>
              <a:spcAft>
                <a:spcPct val="0"/>
              </a:spcAft>
              <a:buClr>
                <a:schemeClr val="accent4"/>
              </a:buClr>
              <a:buFont typeface="Arial"/>
              <a:buChar char="–"/>
              <a:tabLst/>
              <a:defRPr sz="2000" b="0" i="0" kern="1200">
                <a:solidFill>
                  <a:schemeClr val="accent4"/>
                </a:solidFill>
                <a:latin typeface="IberPangea Text Light" panose="020B0404000000000000" pitchFamily="34" charset="0"/>
                <a:ea typeface="IberPangea Text SmBold" panose="020B0504000000000000" pitchFamily="34" charset="0"/>
                <a:cs typeface="IberPangea Text SmBold" panose="020B0504000000000000" pitchFamily="34" charset="0"/>
              </a:defRPr>
            </a:lvl2pPr>
            <a:lvl3pPr marL="536575" indent="-219075" algn="l" defTabSz="662400" rtl="0" eaLnBrk="1" fontAlgn="base" hangingPunct="1">
              <a:lnSpc>
                <a:spcPct val="120000"/>
              </a:lnSpc>
              <a:spcBef>
                <a:spcPts val="1200"/>
              </a:spcBef>
              <a:spcAft>
                <a:spcPct val="0"/>
              </a:spcAft>
              <a:buClr>
                <a:schemeClr val="accent4"/>
              </a:buClr>
              <a:buFont typeface="Arial"/>
              <a:buChar char="–"/>
              <a:tabLst/>
              <a:defRPr sz="2000" b="0" i="0" kern="1200">
                <a:solidFill>
                  <a:schemeClr val="accent4"/>
                </a:solidFill>
                <a:latin typeface="IberPangea Text Light" panose="020B0404000000000000" pitchFamily="34" charset="0"/>
                <a:ea typeface="IberPangea Text Light" panose="020B0404000000000000" pitchFamily="34" charset="0"/>
                <a:cs typeface="IberPangea Text Light" panose="020B0404000000000000" pitchFamily="34" charset="0"/>
              </a:defRPr>
            </a:lvl3pPr>
            <a:lvl4pPr marL="800100" indent="-219075" algn="l" rtl="0" eaLnBrk="1" fontAlgn="base" hangingPunct="1">
              <a:lnSpc>
                <a:spcPct val="120000"/>
              </a:lnSpc>
              <a:spcBef>
                <a:spcPts val="1200"/>
              </a:spcBef>
              <a:spcAft>
                <a:spcPct val="0"/>
              </a:spcAft>
              <a:buClr>
                <a:schemeClr val="accent4"/>
              </a:buClr>
              <a:buFont typeface="Arial"/>
              <a:buChar char="–"/>
              <a:tabLst/>
              <a:defRPr sz="2000" b="0" i="0" kern="1200">
                <a:solidFill>
                  <a:schemeClr val="accent4"/>
                </a:solidFill>
                <a:latin typeface="IberPangea Text Light" panose="020B0404000000000000" pitchFamily="34" charset="0"/>
                <a:ea typeface="IberPangea Text Light" panose="020B0404000000000000" pitchFamily="34" charset="0"/>
                <a:cs typeface="IberPangea Text Light" panose="020B0404000000000000" pitchFamily="34" charset="0"/>
              </a:defRPr>
            </a:lvl4pPr>
            <a:lvl5pPr marL="1073150" indent="-227013" algn="l" rtl="0" eaLnBrk="1" fontAlgn="base" hangingPunct="1">
              <a:lnSpc>
                <a:spcPct val="120000"/>
              </a:lnSpc>
              <a:spcBef>
                <a:spcPts val="1200"/>
              </a:spcBef>
              <a:spcAft>
                <a:spcPct val="0"/>
              </a:spcAft>
              <a:buClr>
                <a:schemeClr val="accent4"/>
              </a:buClr>
              <a:buFont typeface="Arial"/>
              <a:buChar char="–"/>
              <a:tabLst/>
              <a:defRPr sz="2000" b="0" i="0" kern="1200">
                <a:solidFill>
                  <a:schemeClr val="accent4"/>
                </a:solidFill>
                <a:latin typeface="IberPangea Text Light" panose="020B0404000000000000" pitchFamily="34" charset="0"/>
                <a:ea typeface="IberPangea Text Light" panose="020B0404000000000000" pitchFamily="34" charset="0"/>
                <a:cs typeface="IberPangea Text Light" panose="020B0404000000000000" pitchFamily="34" charset="0"/>
              </a:defRPr>
            </a:lvl5pPr>
            <a:lvl6pPr marL="309563" indent="-285750" algn="l" defTabSz="3657418" rtl="0" eaLnBrk="1" latinLnBrk="0" hangingPunct="1">
              <a:lnSpc>
                <a:spcPct val="100000"/>
              </a:lnSpc>
              <a:spcBef>
                <a:spcPts val="2000"/>
              </a:spcBef>
              <a:buClr>
                <a:schemeClr val="tx2"/>
              </a:buClr>
              <a:buSzPct val="100000"/>
              <a:buFont typeface="Arial" panose="020B0604020202020204" pitchFamily="34" charset="0"/>
              <a:buChar char="•"/>
              <a:tabLst/>
              <a:defRPr sz="2000" b="0" i="0" kern="1200">
                <a:solidFill>
                  <a:schemeClr val="accent4"/>
                </a:solidFill>
                <a:latin typeface="IberPangea Text" panose="020B0504000000000000" pitchFamily="34" charset="0"/>
                <a:ea typeface="IberPangea Text" panose="020B0504000000000000" pitchFamily="34" charset="0"/>
                <a:cs typeface="IberPangea Text" panose="020B0504000000000000" pitchFamily="34" charset="0"/>
              </a:defRPr>
            </a:lvl6pPr>
            <a:lvl7pPr marL="11886606" indent="-914354"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7pPr>
            <a:lvl8pPr marL="13715314" indent="-914354"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8pPr>
            <a:lvl9pPr marL="15544022" indent="-914354"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9pPr>
          </a:lstStyle>
          <a:p>
            <a:pPr defTabSz="331200">
              <a:spcBef>
                <a:spcPts val="600"/>
              </a:spcBef>
              <a:buClr>
                <a:srgbClr val="699282"/>
              </a:buClr>
            </a:pPr>
            <a:r>
              <a:rPr lang="en-US" sz="1600" dirty="0">
                <a:solidFill>
                  <a:srgbClr val="FFFFFF"/>
                </a:solidFill>
              </a:rPr>
              <a:t>CHIFFRES CLÉS</a:t>
            </a:r>
          </a:p>
        </p:txBody>
      </p:sp>
      <p:pic>
        <p:nvPicPr>
          <p:cNvPr id="21" name="Gráfico 20">
            <a:extLst>
              <a:ext uri="{FF2B5EF4-FFF2-40B4-BE49-F238E27FC236}">
                <a16:creationId xmlns:a16="http://schemas.microsoft.com/office/drawing/2014/main" id="{9012D64C-D969-F4A7-756E-67D77FF2A81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10043882" y="2872935"/>
            <a:ext cx="1112130" cy="1112131"/>
          </a:xfrm>
          <a:prstGeom prst="rect">
            <a:avLst/>
          </a:prstGeom>
        </p:spPr>
      </p:pic>
      <p:pic>
        <p:nvPicPr>
          <p:cNvPr id="22" name="Gráfico 21">
            <a:extLst>
              <a:ext uri="{FF2B5EF4-FFF2-40B4-BE49-F238E27FC236}">
                <a16:creationId xmlns:a16="http://schemas.microsoft.com/office/drawing/2014/main" id="{B911E3D2-F73E-C1B9-BD5C-2C302F8F891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34745" y="2834390"/>
            <a:ext cx="1110276" cy="1110277"/>
          </a:xfrm>
          <a:prstGeom prst="rect">
            <a:avLst/>
          </a:prstGeom>
        </p:spPr>
      </p:pic>
      <p:pic>
        <p:nvPicPr>
          <p:cNvPr id="23" name="Gráfico 22">
            <a:extLst>
              <a:ext uri="{FF2B5EF4-FFF2-40B4-BE49-F238E27FC236}">
                <a16:creationId xmlns:a16="http://schemas.microsoft.com/office/drawing/2014/main" id="{472FE2EE-76D7-BCB0-7A02-94D0ABBE90D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04556" y="2834390"/>
            <a:ext cx="1110276" cy="1110277"/>
          </a:xfrm>
          <a:prstGeom prst="rect">
            <a:avLst/>
          </a:prstGeom>
        </p:spPr>
      </p:pic>
      <p:pic>
        <p:nvPicPr>
          <p:cNvPr id="24" name="Gráfico 23">
            <a:extLst>
              <a:ext uri="{FF2B5EF4-FFF2-40B4-BE49-F238E27FC236}">
                <a16:creationId xmlns:a16="http://schemas.microsoft.com/office/drawing/2014/main" id="{CB84D166-C01D-740C-534F-4F4582F101E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114619" y="2834390"/>
            <a:ext cx="1110276" cy="1110277"/>
          </a:xfrm>
          <a:prstGeom prst="rect">
            <a:avLst/>
          </a:prstGeom>
        </p:spPr>
      </p:pic>
      <p:pic>
        <p:nvPicPr>
          <p:cNvPr id="25" name="Gráfico 24">
            <a:extLst>
              <a:ext uri="{FF2B5EF4-FFF2-40B4-BE49-F238E27FC236}">
                <a16:creationId xmlns:a16="http://schemas.microsoft.com/office/drawing/2014/main" id="{A751C4C3-1BAE-22A9-3591-58C8AB9D720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424682" y="2834390"/>
            <a:ext cx="1110276" cy="1110277"/>
          </a:xfrm>
          <a:prstGeom prst="rect">
            <a:avLst/>
          </a:prstGeom>
        </p:spPr>
      </p:pic>
    </p:spTree>
    <p:extLst>
      <p:ext uri="{BB962C8B-B14F-4D97-AF65-F5344CB8AC3E}">
        <p14:creationId xmlns:p14="http://schemas.microsoft.com/office/powerpoint/2010/main" val="3946517326"/>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lelogram 7">
            <a:extLst>
              <a:ext uri="{FF2B5EF4-FFF2-40B4-BE49-F238E27FC236}">
                <a16:creationId xmlns:a16="http://schemas.microsoft.com/office/drawing/2014/main" id="{6B320C20-497E-1736-E689-ED9C3C0A3FE6}"/>
              </a:ext>
            </a:extLst>
          </p:cNvPr>
          <p:cNvSpPr/>
          <p:nvPr/>
        </p:nvSpPr>
        <p:spPr>
          <a:xfrm>
            <a:off x="400695" y="37456"/>
            <a:ext cx="11576541" cy="739737"/>
          </a:xfrm>
          <a:prstGeom prst="parallelogram">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a:p>
        </p:txBody>
      </p:sp>
      <p:sp>
        <p:nvSpPr>
          <p:cNvPr id="9" name="Marcador de texto 10">
            <a:extLst>
              <a:ext uri="{FF2B5EF4-FFF2-40B4-BE49-F238E27FC236}">
                <a16:creationId xmlns:a16="http://schemas.microsoft.com/office/drawing/2014/main" id="{92F6862A-208E-C0E4-BD25-DC815ADBBD0E}"/>
              </a:ext>
            </a:extLst>
          </p:cNvPr>
          <p:cNvSpPr txBox="1">
            <a:spLocks/>
          </p:cNvSpPr>
          <p:nvPr/>
        </p:nvSpPr>
        <p:spPr>
          <a:xfrm>
            <a:off x="4447964" y="147371"/>
            <a:ext cx="4859809" cy="519906"/>
          </a:xfrm>
          <a:prstGeom prst="rect">
            <a:avLst/>
          </a:prstGeom>
        </p:spPr>
        <p:txBody>
          <a:bodyPr vert="horz" lIns="91440" tIns="45720" rIns="91440" bIns="45720" rtlCol="0">
            <a:noAutofit/>
          </a:bodyPr>
          <a:lstStyle>
            <a:defPPr>
              <a:defRPr lang="fr-FR"/>
            </a:defPPr>
            <a:lvl1pPr indent="0">
              <a:lnSpc>
                <a:spcPct val="90000"/>
              </a:lnSpc>
              <a:spcBef>
                <a:spcPts val="1000"/>
              </a:spcBef>
              <a:buFont typeface="Arial" panose="020B0604020202020204" pitchFamily="34" charset="0"/>
              <a:buNone/>
              <a:defRPr sz="3200" b="1">
                <a:solidFill>
                  <a:schemeClr val="bg1">
                    <a:lumMod val="95000"/>
                  </a:schemeClr>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001"/>
              <a:t>Le parc de St </a:t>
            </a:r>
            <a:r>
              <a:rPr lang="en-001" err="1"/>
              <a:t>Brieuc</a:t>
            </a:r>
            <a:endParaRPr lang="en-001"/>
          </a:p>
          <a:p>
            <a:endParaRPr lang="en-US"/>
          </a:p>
        </p:txBody>
      </p:sp>
      <p:pic>
        <p:nvPicPr>
          <p:cNvPr id="13" name="Picture 12">
            <a:extLst>
              <a:ext uri="{FF2B5EF4-FFF2-40B4-BE49-F238E27FC236}">
                <a16:creationId xmlns:a16="http://schemas.microsoft.com/office/drawing/2014/main" id="{F6B88B30-C6DB-69B8-6711-54E4B92A84BA}"/>
              </a:ext>
            </a:extLst>
          </p:cNvPr>
          <p:cNvPicPr>
            <a:picLocks noChangeAspect="1"/>
          </p:cNvPicPr>
          <p:nvPr/>
        </p:nvPicPr>
        <p:blipFill rotWithShape="1">
          <a:blip r:embed="rId2"/>
          <a:srcRect r="2595"/>
          <a:stretch/>
        </p:blipFill>
        <p:spPr>
          <a:xfrm>
            <a:off x="2631606" y="1013031"/>
            <a:ext cx="7026744" cy="5370395"/>
          </a:xfrm>
          <a:prstGeom prst="rect">
            <a:avLst/>
          </a:prstGeom>
        </p:spPr>
      </p:pic>
    </p:spTree>
    <p:extLst>
      <p:ext uri="{BB962C8B-B14F-4D97-AF65-F5344CB8AC3E}">
        <p14:creationId xmlns:p14="http://schemas.microsoft.com/office/powerpoint/2010/main" val="1357652110"/>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lelogram 7">
            <a:extLst>
              <a:ext uri="{FF2B5EF4-FFF2-40B4-BE49-F238E27FC236}">
                <a16:creationId xmlns:a16="http://schemas.microsoft.com/office/drawing/2014/main" id="{8C4C7AE6-2FFE-B599-BF98-5F7C0E86B1A2}"/>
              </a:ext>
            </a:extLst>
          </p:cNvPr>
          <p:cNvSpPr/>
          <p:nvPr/>
        </p:nvSpPr>
        <p:spPr>
          <a:xfrm>
            <a:off x="400695" y="37456"/>
            <a:ext cx="11576541" cy="739737"/>
          </a:xfrm>
          <a:prstGeom prst="parallelogram">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a:p>
        </p:txBody>
      </p:sp>
      <p:sp>
        <p:nvSpPr>
          <p:cNvPr id="9" name="Marcador de texto 10">
            <a:extLst>
              <a:ext uri="{FF2B5EF4-FFF2-40B4-BE49-F238E27FC236}">
                <a16:creationId xmlns:a16="http://schemas.microsoft.com/office/drawing/2014/main" id="{196E778F-94F0-EE2D-DF75-131DB6319AD3}"/>
              </a:ext>
            </a:extLst>
          </p:cNvPr>
          <p:cNvSpPr txBox="1">
            <a:spLocks/>
          </p:cNvSpPr>
          <p:nvPr/>
        </p:nvSpPr>
        <p:spPr>
          <a:xfrm>
            <a:off x="4447964" y="147371"/>
            <a:ext cx="4859809" cy="519906"/>
          </a:xfrm>
          <a:prstGeom prst="rect">
            <a:avLst/>
          </a:prstGeom>
        </p:spPr>
        <p:txBody>
          <a:bodyPr vert="horz" lIns="91440" tIns="45720" rIns="91440" bIns="45720" rtlCol="0">
            <a:noAutofit/>
          </a:bodyPr>
          <a:lstStyle>
            <a:defPPr>
              <a:defRPr lang="fr-FR"/>
            </a:defPPr>
            <a:lvl1pPr indent="0">
              <a:lnSpc>
                <a:spcPct val="90000"/>
              </a:lnSpc>
              <a:spcBef>
                <a:spcPts val="1000"/>
              </a:spcBef>
              <a:buFont typeface="Arial" panose="020B0604020202020204" pitchFamily="34" charset="0"/>
              <a:buNone/>
              <a:defRPr sz="3200" b="1">
                <a:solidFill>
                  <a:schemeClr val="bg1">
                    <a:lumMod val="95000"/>
                  </a:schemeClr>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001"/>
              <a:t>Le parc de St </a:t>
            </a:r>
            <a:r>
              <a:rPr lang="en-001" err="1"/>
              <a:t>Brieuc</a:t>
            </a:r>
            <a:endParaRPr lang="en-001"/>
          </a:p>
          <a:p>
            <a:endParaRPr lang="en-US"/>
          </a:p>
        </p:txBody>
      </p:sp>
      <p:pic>
        <p:nvPicPr>
          <p:cNvPr id="10" name="Picture 2">
            <a:extLst>
              <a:ext uri="{FF2B5EF4-FFF2-40B4-BE49-F238E27FC236}">
                <a16:creationId xmlns:a16="http://schemas.microsoft.com/office/drawing/2014/main" id="{DF0EAF2C-A317-2F22-A291-78882DA6398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61194" y="887108"/>
            <a:ext cx="10340140" cy="592838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DD3DD507-C405-9654-D61A-86EA5D5CCE7B}"/>
              </a:ext>
            </a:extLst>
          </p:cNvPr>
          <p:cNvSpPr txBox="1"/>
          <p:nvPr/>
        </p:nvSpPr>
        <p:spPr>
          <a:xfrm>
            <a:off x="523983" y="2354782"/>
            <a:ext cx="5893001" cy="3948096"/>
          </a:xfrm>
          <a:prstGeom prst="rect">
            <a:avLst/>
          </a:prstGeom>
          <a:noFill/>
        </p:spPr>
        <p:txBody>
          <a:bodyPr wrap="square">
            <a:spAutoFit/>
          </a:bodyPr>
          <a:lstStyle/>
          <a:p>
            <a:pPr marL="725851" lvl="1" indent="-311079">
              <a:buFont typeface="Arial" panose="020B0604020202020204" pitchFamily="34" charset="0"/>
              <a:buChar char="•"/>
            </a:pPr>
            <a:r>
              <a:rPr lang="fr-FR" sz="1400">
                <a:solidFill>
                  <a:schemeClr val="bg1"/>
                </a:solidFill>
                <a:latin typeface="Montserrat"/>
              </a:rPr>
              <a:t>Appel d’offres de </a:t>
            </a:r>
            <a:r>
              <a:rPr lang="fr-FR" sz="1400" b="1">
                <a:solidFill>
                  <a:schemeClr val="bg1"/>
                </a:solidFill>
                <a:latin typeface="Montserrat"/>
              </a:rPr>
              <a:t>2011</a:t>
            </a:r>
          </a:p>
          <a:p>
            <a:pPr marL="674004" lvl="1" indent="-259232">
              <a:buFont typeface="Arial" panose="020B0604020202020204" pitchFamily="34" charset="0"/>
              <a:buChar char="•"/>
            </a:pPr>
            <a:r>
              <a:rPr lang="fr-FR" sz="1400" b="1">
                <a:solidFill>
                  <a:schemeClr val="bg1"/>
                </a:solidFill>
                <a:latin typeface="Montserrat"/>
              </a:rPr>
              <a:t>9 % </a:t>
            </a:r>
            <a:r>
              <a:rPr lang="fr-FR" sz="1400">
                <a:solidFill>
                  <a:schemeClr val="bg1"/>
                </a:solidFill>
                <a:latin typeface="Montserrat"/>
              </a:rPr>
              <a:t>de la consommation de la Bretagne</a:t>
            </a:r>
          </a:p>
          <a:p>
            <a:pPr marL="674004" lvl="1" indent="-259232">
              <a:buFont typeface="Arial" panose="020B0604020202020204" pitchFamily="34" charset="0"/>
              <a:buChar char="•"/>
            </a:pPr>
            <a:endParaRPr lang="fr-FR" sz="1400" b="1">
              <a:solidFill>
                <a:schemeClr val="bg1"/>
              </a:solidFill>
              <a:latin typeface="Montserrat"/>
              <a:sym typeface="Wingdings" panose="05000000000000000000" pitchFamily="2" charset="2"/>
            </a:endParaRPr>
          </a:p>
          <a:p>
            <a:pPr marL="674004" lvl="1" indent="-259232">
              <a:buFont typeface="Arial" panose="020B0604020202020204" pitchFamily="34" charset="0"/>
              <a:buChar char="•"/>
            </a:pPr>
            <a:endParaRPr lang="fr-FR" sz="1400" b="1">
              <a:solidFill>
                <a:schemeClr val="bg1"/>
              </a:solidFill>
              <a:latin typeface="Montserrat"/>
              <a:sym typeface="Wingdings" panose="05000000000000000000" pitchFamily="2" charset="2"/>
            </a:endParaRPr>
          </a:p>
          <a:p>
            <a:pPr marL="674004" lvl="1" indent="-259232">
              <a:buFont typeface="Arial" panose="020B0604020202020204" pitchFamily="34" charset="0"/>
              <a:buChar char="•"/>
            </a:pPr>
            <a:endParaRPr lang="fr-FR" sz="1400" b="1">
              <a:solidFill>
                <a:schemeClr val="bg1"/>
              </a:solidFill>
              <a:latin typeface="Montserrat"/>
              <a:sym typeface="Wingdings" panose="05000000000000000000" pitchFamily="2" charset="2"/>
            </a:endParaRPr>
          </a:p>
          <a:p>
            <a:pPr marL="674004" lvl="1" indent="-259232">
              <a:buFont typeface="Arial" panose="020B0604020202020204" pitchFamily="34" charset="0"/>
              <a:buChar char="•"/>
            </a:pPr>
            <a:endParaRPr lang="fr-FR" sz="1400" b="1">
              <a:solidFill>
                <a:schemeClr val="bg1"/>
              </a:solidFill>
              <a:latin typeface="Montserrat"/>
              <a:sym typeface="Wingdings" panose="05000000000000000000" pitchFamily="2" charset="2"/>
            </a:endParaRPr>
          </a:p>
          <a:p>
            <a:pPr marL="674004" lvl="1" indent="-259232">
              <a:buFont typeface="Arial" panose="020B0604020202020204" pitchFamily="34" charset="0"/>
              <a:buChar char="•"/>
            </a:pPr>
            <a:endParaRPr lang="fr-FR" sz="1400" b="1">
              <a:solidFill>
                <a:schemeClr val="bg1"/>
              </a:solidFill>
              <a:latin typeface="Montserrat"/>
              <a:sym typeface="Wingdings" panose="05000000000000000000" pitchFamily="2" charset="2"/>
            </a:endParaRPr>
          </a:p>
          <a:p>
            <a:pPr marL="674004" lvl="1" indent="-259232">
              <a:buFont typeface="Arial" panose="020B0604020202020204" pitchFamily="34" charset="0"/>
              <a:buChar char="•"/>
            </a:pPr>
            <a:endParaRPr lang="fr-FR" sz="1400" b="1">
              <a:solidFill>
                <a:schemeClr val="bg1"/>
              </a:solidFill>
              <a:latin typeface="Montserrat"/>
              <a:sym typeface="Wingdings" panose="05000000000000000000" pitchFamily="2" charset="2"/>
            </a:endParaRPr>
          </a:p>
          <a:p>
            <a:pPr marL="674004" lvl="1" indent="-259232">
              <a:buFont typeface="Arial" panose="020B0604020202020204" pitchFamily="34" charset="0"/>
              <a:buChar char="•"/>
            </a:pPr>
            <a:endParaRPr lang="fr-FR" sz="1400" b="1">
              <a:solidFill>
                <a:schemeClr val="bg1"/>
              </a:solidFill>
              <a:latin typeface="Montserrat"/>
              <a:sym typeface="Wingdings" panose="05000000000000000000" pitchFamily="2" charset="2"/>
            </a:endParaRPr>
          </a:p>
          <a:p>
            <a:pPr marL="674004" lvl="1" indent="-259232">
              <a:buFont typeface="Arial" panose="020B0604020202020204" pitchFamily="34" charset="0"/>
              <a:buChar char="•"/>
            </a:pPr>
            <a:endParaRPr lang="fr-FR" sz="1400" b="1">
              <a:solidFill>
                <a:schemeClr val="bg1"/>
              </a:solidFill>
              <a:latin typeface="Montserrat"/>
              <a:sym typeface="Wingdings" panose="05000000000000000000" pitchFamily="2" charset="2"/>
            </a:endParaRPr>
          </a:p>
          <a:p>
            <a:pPr marL="674004" lvl="1" indent="-259232">
              <a:buFont typeface="Arial" panose="020B0604020202020204" pitchFamily="34" charset="0"/>
              <a:buChar char="•"/>
            </a:pPr>
            <a:endParaRPr lang="fr-FR" sz="1400" b="1">
              <a:solidFill>
                <a:schemeClr val="bg1"/>
              </a:solidFill>
              <a:latin typeface="Montserrat"/>
              <a:sym typeface="Wingdings" panose="05000000000000000000" pitchFamily="2" charset="2"/>
            </a:endParaRPr>
          </a:p>
          <a:p>
            <a:pPr marL="674004" lvl="1" indent="-259232">
              <a:buFont typeface="Arial" panose="020B0604020202020204" pitchFamily="34" charset="0"/>
              <a:buChar char="•"/>
            </a:pPr>
            <a:endParaRPr lang="fr-FR" sz="1400" b="1">
              <a:solidFill>
                <a:schemeClr val="bg1"/>
              </a:solidFill>
              <a:latin typeface="Montserrat"/>
              <a:sym typeface="Wingdings" panose="05000000000000000000" pitchFamily="2" charset="2"/>
            </a:endParaRPr>
          </a:p>
          <a:p>
            <a:pPr marL="674004" lvl="1" indent="-259232">
              <a:buFont typeface="Arial" panose="020B0604020202020204" pitchFamily="34" charset="0"/>
              <a:buChar char="•"/>
            </a:pPr>
            <a:endParaRPr lang="fr-FR" sz="1400" b="1">
              <a:solidFill>
                <a:schemeClr val="bg1"/>
              </a:solidFill>
              <a:latin typeface="Montserrat"/>
              <a:sym typeface="Wingdings" panose="05000000000000000000" pitchFamily="2" charset="2"/>
            </a:endParaRPr>
          </a:p>
          <a:p>
            <a:pPr marL="414772" lvl="1"/>
            <a:endParaRPr lang="fr-FR" sz="1400" b="1">
              <a:solidFill>
                <a:schemeClr val="bg1"/>
              </a:solidFill>
              <a:latin typeface="Montserrat"/>
              <a:sym typeface="Wingdings" panose="05000000000000000000" pitchFamily="2" charset="2"/>
            </a:endParaRPr>
          </a:p>
          <a:p>
            <a:pPr marL="674004" lvl="1" indent="-259232">
              <a:buFont typeface="Arial" panose="020B0604020202020204" pitchFamily="34" charset="0"/>
              <a:buChar char="•"/>
            </a:pPr>
            <a:endParaRPr lang="fr-FR" sz="1400" b="1">
              <a:solidFill>
                <a:schemeClr val="bg1"/>
              </a:solidFill>
              <a:latin typeface="Montserrat"/>
              <a:sym typeface="Wingdings" panose="05000000000000000000" pitchFamily="2" charset="2"/>
            </a:endParaRPr>
          </a:p>
          <a:p>
            <a:pPr marL="674004" lvl="1" indent="-259232">
              <a:buFont typeface="Arial" panose="020B0604020202020204" pitchFamily="34" charset="0"/>
              <a:buChar char="•"/>
            </a:pPr>
            <a:r>
              <a:rPr lang="fr-FR" sz="1400" b="1">
                <a:solidFill>
                  <a:schemeClr val="bg1"/>
                </a:solidFill>
                <a:latin typeface="Montserrat"/>
                <a:sym typeface="Wingdings" panose="05000000000000000000" pitchFamily="2" charset="2"/>
              </a:rPr>
              <a:t>Au moins 25 années d’exploitation</a:t>
            </a:r>
          </a:p>
          <a:p>
            <a:pPr marL="674004" lvl="1" indent="-259232">
              <a:buFont typeface="Arial" panose="020B0604020202020204" pitchFamily="34" charset="0"/>
              <a:buChar char="•"/>
            </a:pPr>
            <a:r>
              <a:rPr lang="fr-FR" sz="1400" b="1">
                <a:solidFill>
                  <a:schemeClr val="bg1"/>
                </a:solidFill>
                <a:latin typeface="Montserrat"/>
                <a:sym typeface="Wingdings" panose="05000000000000000000" pitchFamily="2" charset="2"/>
              </a:rPr>
              <a:t>1</a:t>
            </a:r>
            <a:r>
              <a:rPr lang="fr-FR" sz="1400" b="1" baseline="30000">
                <a:solidFill>
                  <a:schemeClr val="bg1"/>
                </a:solidFill>
                <a:latin typeface="Montserrat"/>
                <a:sym typeface="Wingdings" panose="05000000000000000000" pitchFamily="2" charset="2"/>
              </a:rPr>
              <a:t>er</a:t>
            </a:r>
            <a:r>
              <a:rPr lang="fr-FR" sz="1400">
                <a:solidFill>
                  <a:schemeClr val="bg1"/>
                </a:solidFill>
                <a:latin typeface="Montserrat"/>
                <a:sym typeface="Wingdings" panose="05000000000000000000" pitchFamily="2" charset="2"/>
              </a:rPr>
              <a:t> projet EMR d’envergure en Bretagne</a:t>
            </a:r>
          </a:p>
          <a:p>
            <a:pPr marL="674004" lvl="1" indent="-259232">
              <a:buFont typeface="Arial" panose="020B0604020202020204" pitchFamily="34" charset="0"/>
              <a:buChar char="•"/>
            </a:pPr>
            <a:r>
              <a:rPr lang="fr-FR" sz="1400" b="1">
                <a:solidFill>
                  <a:schemeClr val="bg1"/>
                </a:solidFill>
                <a:latin typeface="Montserrat"/>
                <a:sym typeface="Wingdings" panose="05000000000000000000" pitchFamily="2" charset="2"/>
              </a:rPr>
              <a:t>1400</a:t>
            </a:r>
            <a:r>
              <a:rPr lang="fr-FR" sz="1400">
                <a:solidFill>
                  <a:schemeClr val="bg1"/>
                </a:solidFill>
                <a:latin typeface="Montserrat"/>
                <a:sym typeface="Wingdings" panose="05000000000000000000" pitchFamily="2" charset="2"/>
              </a:rPr>
              <a:t> réunions de concertation et d’information</a:t>
            </a:r>
          </a:p>
        </p:txBody>
      </p:sp>
      <p:sp>
        <p:nvSpPr>
          <p:cNvPr id="3" name="Rectangle 2">
            <a:extLst>
              <a:ext uri="{FF2B5EF4-FFF2-40B4-BE49-F238E27FC236}">
                <a16:creationId xmlns:a16="http://schemas.microsoft.com/office/drawing/2014/main" id="{53A6A838-D230-E70B-E2BD-0F6E6ED1744F}"/>
              </a:ext>
            </a:extLst>
          </p:cNvPr>
          <p:cNvSpPr/>
          <p:nvPr/>
        </p:nvSpPr>
        <p:spPr>
          <a:xfrm>
            <a:off x="3256908" y="5208998"/>
            <a:ext cx="544530" cy="195209"/>
          </a:xfrm>
          <a:prstGeom prst="rect">
            <a:avLst/>
          </a:prstGeom>
          <a:solidFill>
            <a:srgbClr val="0D3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extBox 1">
            <a:extLst>
              <a:ext uri="{FF2B5EF4-FFF2-40B4-BE49-F238E27FC236}">
                <a16:creationId xmlns:a16="http://schemas.microsoft.com/office/drawing/2014/main" id="{D853B474-DDB8-EFDA-841C-D62CA76E5AE9}"/>
              </a:ext>
            </a:extLst>
          </p:cNvPr>
          <p:cNvSpPr txBox="1"/>
          <p:nvPr/>
        </p:nvSpPr>
        <p:spPr>
          <a:xfrm>
            <a:off x="3184543" y="5155293"/>
            <a:ext cx="575799" cy="323165"/>
          </a:xfrm>
          <a:prstGeom prst="rect">
            <a:avLst/>
          </a:prstGeom>
          <a:noFill/>
        </p:spPr>
        <p:txBody>
          <a:bodyPr wrap="none" rtlCol="0">
            <a:spAutoFit/>
          </a:bodyPr>
          <a:lstStyle/>
          <a:p>
            <a:pPr defTabSz="576000"/>
            <a:r>
              <a:rPr lang="en-001" sz="1490" b="1">
                <a:solidFill>
                  <a:schemeClr val="bg1"/>
                </a:solidFill>
              </a:rPr>
              <a:t>2024</a:t>
            </a:r>
            <a:endParaRPr lang="fr-FR" sz="1490" b="1">
              <a:solidFill>
                <a:schemeClr val="bg1"/>
              </a:solidFill>
            </a:endParaRPr>
          </a:p>
        </p:txBody>
      </p:sp>
    </p:spTree>
    <p:extLst>
      <p:ext uri="{BB962C8B-B14F-4D97-AF65-F5344CB8AC3E}">
        <p14:creationId xmlns:p14="http://schemas.microsoft.com/office/powerpoint/2010/main" val="553866697"/>
      </p:ext>
    </p:extLst>
  </p:cSld>
  <p:clrMapOvr>
    <a:masterClrMapping/>
  </p:clrMapOvr>
  <p:transition spd="slow">
    <p:wip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cottishPower">
  <a:themeElements>
    <a:clrScheme name="Iberdrola">
      <a:dk1>
        <a:srgbClr val="00402A"/>
      </a:dk1>
      <a:lt1>
        <a:srgbClr val="FFFFFF"/>
      </a:lt1>
      <a:dk2>
        <a:srgbClr val="00A343"/>
      </a:dk2>
      <a:lt2>
        <a:srgbClr val="FFF5EC"/>
      </a:lt2>
      <a:accent1>
        <a:srgbClr val="FF9C1A"/>
      </a:accent1>
      <a:accent2>
        <a:srgbClr val="0DA9FF"/>
      </a:accent2>
      <a:accent3>
        <a:srgbClr val="2F6851"/>
      </a:accent3>
      <a:accent4>
        <a:srgbClr val="699282"/>
      </a:accent4>
      <a:accent5>
        <a:srgbClr val="A2BCB1"/>
      </a:accent5>
      <a:accent6>
        <a:srgbClr val="DCEBE1"/>
      </a:accent6>
      <a:hlink>
        <a:srgbClr val="00A343"/>
      </a:hlink>
      <a:folHlink>
        <a:srgbClr val="00A343"/>
      </a:folHlink>
    </a:clrScheme>
    <a:fontScheme name="Iberdrola">
      <a:majorFont>
        <a:latin typeface="IberPangea"/>
        <a:ea typeface=""/>
        <a:cs typeface=""/>
      </a:majorFont>
      <a:minorFont>
        <a:latin typeface="IberPangea 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2000" dirty="0" err="1" smtClean="0">
            <a:solidFill>
              <a:schemeClr val="accent4"/>
            </a:solidFill>
            <a:latin typeface="IberPangea Text Light" panose="020B0404000000000000" pitchFamily="34" charset="0"/>
            <a:ea typeface="IberPangea Text Light" panose="020B0404000000000000" pitchFamily="34" charset="0"/>
            <a:cs typeface="IberPangea Text Light" panose="020B0404000000000000" pitchFamily="34" charset="0"/>
          </a:defRPr>
        </a:defPPr>
      </a:lstStyle>
    </a:txDef>
  </a:objectDefaults>
  <a:extraClrSchemeLst/>
  <a:extLst>
    <a:ext uri="{05A4C25C-085E-4340-85A3-A5531E510DB2}">
      <thm15:themeFamily xmlns:thm15="http://schemas.microsoft.com/office/thememl/2012/main" name="Presentación2" id="{DFFE7A06-CD0D-8345-B309-5B0D468AD20E}" vid="{05BA3980-ACBA-9646-B194-F3C4D0533C89}"/>
    </a:ext>
  </a:extLst>
</a:theme>
</file>

<file path=ppt/theme/theme3.xml><?xml version="1.0" encoding="utf-8"?>
<a:theme xmlns:a="http://schemas.openxmlformats.org/drawingml/2006/main" name="1_Blanc vierg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Mont Bold">
      <a:majorFont>
        <a:latin typeface="Mont Bold"/>
        <a:ea typeface=""/>
        <a:cs typeface=""/>
      </a:majorFont>
      <a:minorFont>
        <a:latin typeface="Mont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535</TotalTime>
  <Words>1030</Words>
  <Application>Microsoft Macintosh PowerPoint</Application>
  <PresentationFormat>Grand écran</PresentationFormat>
  <Paragraphs>220</Paragraphs>
  <Slides>21</Slides>
  <Notes>6</Notes>
  <HiddenSlides>0</HiddenSlides>
  <MMClips>0</MMClips>
  <ScaleCrop>false</ScaleCrop>
  <HeadingPairs>
    <vt:vector size="6" baseType="variant">
      <vt:variant>
        <vt:lpstr>Polices utilisées</vt:lpstr>
      </vt:variant>
      <vt:variant>
        <vt:i4>17</vt:i4>
      </vt:variant>
      <vt:variant>
        <vt:lpstr>Thème</vt:lpstr>
      </vt:variant>
      <vt:variant>
        <vt:i4>4</vt:i4>
      </vt:variant>
      <vt:variant>
        <vt:lpstr>Titres des diapositives</vt:lpstr>
      </vt:variant>
      <vt:variant>
        <vt:i4>21</vt:i4>
      </vt:variant>
    </vt:vector>
  </HeadingPairs>
  <TitlesOfParts>
    <vt:vector size="42" baseType="lpstr">
      <vt:lpstr>Aptos</vt:lpstr>
      <vt:lpstr>Arial</vt:lpstr>
      <vt:lpstr>Calibri</vt:lpstr>
      <vt:lpstr>Calibri Light</vt:lpstr>
      <vt:lpstr>Georgia</vt:lpstr>
      <vt:lpstr>Gudea</vt:lpstr>
      <vt:lpstr>IberPangea Light</vt:lpstr>
      <vt:lpstr>IberPangea Text</vt:lpstr>
      <vt:lpstr>IberPangea Text Light</vt:lpstr>
      <vt:lpstr>Mont Bold</vt:lpstr>
      <vt:lpstr>Montserrat</vt:lpstr>
      <vt:lpstr>Neo Sans</vt:lpstr>
      <vt:lpstr>Open Sans</vt:lpstr>
      <vt:lpstr>Open Sans Bold</vt:lpstr>
      <vt:lpstr>Poppins Bold</vt:lpstr>
      <vt:lpstr>Poppins Italics</vt:lpstr>
      <vt:lpstr>Wingdings</vt:lpstr>
      <vt:lpstr>Office Theme</vt:lpstr>
      <vt:lpstr>ScottishPower</vt:lpstr>
      <vt:lpstr>1_Blanc vierge</vt:lpstr>
      <vt:lpstr>1_Office Theme</vt:lpstr>
      <vt:lpstr>Présentation PowerPoint</vt:lpstr>
      <vt:lpstr>Programme</vt:lpstr>
      <vt:lpstr>Poser vos questions</vt:lpstr>
      <vt:lpstr>Présentation PowerPoint</vt:lpstr>
      <vt:lpstr>Présentation PowerPoint</vt:lpstr>
      <vt:lpstr>Présentation PowerPoint</vt:lpstr>
      <vt:lpstr>IBERDROLA  dans le monde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IBERDROLA 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BLANCHET, HUGO</dc:creator>
  <cp:lastModifiedBy>Clémence BULTEAU</cp:lastModifiedBy>
  <cp:revision>5</cp:revision>
  <dcterms:created xsi:type="dcterms:W3CDTF">2023-11-07T16:34:03Z</dcterms:created>
  <dcterms:modified xsi:type="dcterms:W3CDTF">2025-10-03T13:56:41Z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24b1752-a977-4927-b9e6-e48a43684aee_Enabled">
    <vt:lpwstr>true</vt:lpwstr>
  </property>
  <property fmtid="{D5CDD505-2E9C-101B-9397-08002B2CF9AE}" pid="3" name="MSIP_Label_624b1752-a977-4927-b9e6-e48a43684aee_SetDate">
    <vt:lpwstr>2023-11-09T16:53:45Z</vt:lpwstr>
  </property>
  <property fmtid="{D5CDD505-2E9C-101B-9397-08002B2CF9AE}" pid="4" name="MSIP_Label_624b1752-a977-4927-b9e6-e48a43684aee_Method">
    <vt:lpwstr>Privileged</vt:lpwstr>
  </property>
  <property fmtid="{D5CDD505-2E9C-101B-9397-08002B2CF9AE}" pid="5" name="MSIP_Label_624b1752-a977-4927-b9e6-e48a43684aee_Name">
    <vt:lpwstr>Public</vt:lpwstr>
  </property>
  <property fmtid="{D5CDD505-2E9C-101B-9397-08002B2CF9AE}" pid="6" name="MSIP_Label_624b1752-a977-4927-b9e6-e48a43684aee_SiteId">
    <vt:lpwstr>031a09bc-a2bf-44df-888e-4e09355b7a24</vt:lpwstr>
  </property>
  <property fmtid="{D5CDD505-2E9C-101B-9397-08002B2CF9AE}" pid="7" name="MSIP_Label_624b1752-a977-4927-b9e6-e48a43684aee_ActionId">
    <vt:lpwstr>5a2df831-866a-4e6b-996a-de2dcbdd1a2c</vt:lpwstr>
  </property>
  <property fmtid="{D5CDD505-2E9C-101B-9397-08002B2CF9AE}" pid="8" name="MSIP_Label_624b1752-a977-4927-b9e6-e48a43684aee_ContentBits">
    <vt:lpwstr>0</vt:lpwstr>
  </property>
</Properties>
</file>