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8"/>
  </p:notesMasterIdLst>
  <p:sldIdLst>
    <p:sldId id="1931" r:id="rId3"/>
    <p:sldId id="1932" r:id="rId4"/>
    <p:sldId id="1933" r:id="rId5"/>
    <p:sldId id="732" r:id="rId6"/>
    <p:sldId id="1934" r:id="rId7"/>
    <p:sldId id="1942" r:id="rId8"/>
    <p:sldId id="1935" r:id="rId9"/>
    <p:sldId id="1936" r:id="rId10"/>
    <p:sldId id="1938" r:id="rId11"/>
    <p:sldId id="1937" r:id="rId12"/>
    <p:sldId id="1939" r:id="rId13"/>
    <p:sldId id="1940" r:id="rId14"/>
    <p:sldId id="1941" r:id="rId15"/>
    <p:sldId id="1889" r:id="rId16"/>
    <p:sldId id="54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875CE9-98A9-DE74-A7F4-B1F5FD890B7C}" name="Juliana CARVAJAL" initials="JC" userId="e5c5356b077545b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na TANZI" initials="ST" lastIdx="8" clrIdx="0">
    <p:extLst>
      <p:ext uri="{19B8F6BF-5375-455C-9EA6-DF929625EA0E}">
        <p15:presenceInfo xmlns:p15="http://schemas.microsoft.com/office/powerpoint/2012/main" userId="S-1-5-21-2848748889-2976297067-3566572326-1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64"/>
    <a:srgbClr val="6599ED"/>
    <a:srgbClr val="85CEFF"/>
    <a:srgbClr val="006BB4"/>
    <a:srgbClr val="83C7E9"/>
    <a:srgbClr val="78DDE8"/>
    <a:srgbClr val="74B843"/>
    <a:srgbClr val="01AEC6"/>
    <a:srgbClr val="4D2E6F"/>
    <a:srgbClr val="8A7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856" autoAdjust="0"/>
  </p:normalViewPr>
  <p:slideViewPr>
    <p:cSldViewPr snapToGrid="0">
      <p:cViewPr varScale="1">
        <p:scale>
          <a:sx n="85" d="100"/>
          <a:sy n="85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53268-F1F7-4E98-A50B-EC036BD7E6D9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5B6A378-2B9C-423D-82D9-33B3CC6F467E}">
      <dgm:prSet phldrT="[Texte]"/>
      <dgm:spPr/>
      <dgm:t>
        <a:bodyPr/>
        <a:lstStyle/>
        <a:p>
          <a:r>
            <a:rPr lang="fr-FR" b="1" dirty="0"/>
            <a:t>17 mars</a:t>
          </a:r>
        </a:p>
        <a:p>
          <a:r>
            <a:rPr lang="fr-FR" dirty="0"/>
            <a:t>Lancement de l’AMI</a:t>
          </a:r>
        </a:p>
      </dgm:t>
    </dgm:pt>
    <dgm:pt modelId="{9AC3C3B9-E23F-4236-A891-F05A1FFC7C7B}" type="parTrans" cxnId="{DDE633F6-896D-4E9E-BAA5-55E1017198F4}">
      <dgm:prSet/>
      <dgm:spPr/>
      <dgm:t>
        <a:bodyPr/>
        <a:lstStyle/>
        <a:p>
          <a:endParaRPr lang="fr-FR"/>
        </a:p>
      </dgm:t>
    </dgm:pt>
    <dgm:pt modelId="{0CE2B087-DB57-42AF-8126-3BE68A68C911}" type="sibTrans" cxnId="{DDE633F6-896D-4E9E-BAA5-55E1017198F4}">
      <dgm:prSet/>
      <dgm:spPr/>
      <dgm:t>
        <a:bodyPr/>
        <a:lstStyle/>
        <a:p>
          <a:endParaRPr lang="fr-FR"/>
        </a:p>
      </dgm:t>
    </dgm:pt>
    <dgm:pt modelId="{F001B232-90D9-4CF4-9ADB-F2C42458041B}">
      <dgm:prSet phldrT="[Texte]"/>
      <dgm:spPr/>
      <dgm:t>
        <a:bodyPr/>
        <a:lstStyle/>
        <a:p>
          <a:pPr algn="r"/>
          <a:r>
            <a:rPr lang="fr-FR" b="1" dirty="0"/>
            <a:t>4 avril</a:t>
          </a:r>
        </a:p>
        <a:p>
          <a:pPr algn="r"/>
          <a:r>
            <a:rPr lang="fr-FR" dirty="0"/>
            <a:t>Webinaire de présentation</a:t>
          </a:r>
        </a:p>
      </dgm:t>
    </dgm:pt>
    <dgm:pt modelId="{05DBC9BE-EE6B-467E-A42B-9483404B6252}" type="parTrans" cxnId="{52948730-9AB9-4E8C-B3CC-5A752781ACA9}">
      <dgm:prSet/>
      <dgm:spPr/>
      <dgm:t>
        <a:bodyPr/>
        <a:lstStyle/>
        <a:p>
          <a:endParaRPr lang="fr-FR"/>
        </a:p>
      </dgm:t>
    </dgm:pt>
    <dgm:pt modelId="{D824540E-C509-449D-BCEF-799F378A2398}" type="sibTrans" cxnId="{52948730-9AB9-4E8C-B3CC-5A752781ACA9}">
      <dgm:prSet/>
      <dgm:spPr/>
      <dgm:t>
        <a:bodyPr/>
        <a:lstStyle/>
        <a:p>
          <a:endParaRPr lang="fr-FR"/>
        </a:p>
      </dgm:t>
    </dgm:pt>
    <dgm:pt modelId="{E77FB9A9-64D1-4D61-BA92-5C7EEA8BD1E1}">
      <dgm:prSet phldrT="[Texte]"/>
      <dgm:spPr/>
      <dgm:t>
        <a:bodyPr/>
        <a:lstStyle/>
        <a:p>
          <a:r>
            <a:rPr lang="fr-FR" b="1" dirty="0"/>
            <a:t>31 mai &amp; 1</a:t>
          </a:r>
          <a:r>
            <a:rPr lang="fr-FR" b="1" baseline="30000" dirty="0"/>
            <a:t>er</a:t>
          </a:r>
          <a:r>
            <a:rPr lang="fr-FR" b="1" dirty="0"/>
            <a:t> juin</a:t>
          </a:r>
        </a:p>
        <a:p>
          <a:r>
            <a:rPr lang="fr-FR" dirty="0"/>
            <a:t>Jury thème 2</a:t>
          </a:r>
        </a:p>
      </dgm:t>
    </dgm:pt>
    <dgm:pt modelId="{22E0B37D-7594-4175-B795-1C16DAD29A2C}" type="parTrans" cxnId="{061C2C2A-8C57-41A2-AA9F-008279A9936D}">
      <dgm:prSet/>
      <dgm:spPr/>
      <dgm:t>
        <a:bodyPr/>
        <a:lstStyle/>
        <a:p>
          <a:endParaRPr lang="fr-FR"/>
        </a:p>
      </dgm:t>
    </dgm:pt>
    <dgm:pt modelId="{57D06D75-D739-4E6F-8A53-27F2D68A8C0D}" type="sibTrans" cxnId="{061C2C2A-8C57-41A2-AA9F-008279A9936D}">
      <dgm:prSet/>
      <dgm:spPr/>
      <dgm:t>
        <a:bodyPr/>
        <a:lstStyle/>
        <a:p>
          <a:endParaRPr lang="fr-FR"/>
        </a:p>
      </dgm:t>
    </dgm:pt>
    <dgm:pt modelId="{0001ADE5-D8E7-46BD-BFF3-E5113647072B}">
      <dgm:prSet phldrT="[Texte]"/>
      <dgm:spPr/>
      <dgm:t>
        <a:bodyPr/>
        <a:lstStyle/>
        <a:p>
          <a:r>
            <a:rPr lang="fr-FR" b="1" dirty="0"/>
            <a:t>5 mai </a:t>
          </a:r>
        </a:p>
        <a:p>
          <a:r>
            <a:rPr lang="fr-FR" dirty="0"/>
            <a:t>Date limite de dépôt des dossiers</a:t>
          </a:r>
        </a:p>
      </dgm:t>
    </dgm:pt>
    <dgm:pt modelId="{209997C1-EE93-44B4-80BD-42C8A31F55A3}" type="parTrans" cxnId="{D0F1A2CF-97D0-4840-BEEE-524A33872BC8}">
      <dgm:prSet/>
      <dgm:spPr/>
      <dgm:t>
        <a:bodyPr/>
        <a:lstStyle/>
        <a:p>
          <a:endParaRPr lang="fr-FR"/>
        </a:p>
      </dgm:t>
    </dgm:pt>
    <dgm:pt modelId="{F99BD683-E660-4C84-AE0C-CBF3195F055E}" type="sibTrans" cxnId="{D0F1A2CF-97D0-4840-BEEE-524A33872BC8}">
      <dgm:prSet/>
      <dgm:spPr/>
      <dgm:t>
        <a:bodyPr/>
        <a:lstStyle/>
        <a:p>
          <a:endParaRPr lang="fr-FR"/>
        </a:p>
      </dgm:t>
    </dgm:pt>
    <dgm:pt modelId="{70E79E26-5815-4D1E-BC8D-4DE863999694}">
      <dgm:prSet phldrT="[Texte]"/>
      <dgm:spPr/>
      <dgm:t>
        <a:bodyPr/>
        <a:lstStyle/>
        <a:p>
          <a:r>
            <a:rPr lang="fr-FR" b="1" dirty="0"/>
            <a:t>17 mai</a:t>
          </a:r>
        </a:p>
        <a:p>
          <a:r>
            <a:rPr lang="fr-FR" dirty="0"/>
            <a:t>Annonce des candidats présélectionnés</a:t>
          </a:r>
        </a:p>
      </dgm:t>
    </dgm:pt>
    <dgm:pt modelId="{84A28269-FE33-4AB8-B07C-A52FDFF07BD0}" type="parTrans" cxnId="{72D6EFB1-3F0A-452B-AF55-0FA07621A400}">
      <dgm:prSet/>
      <dgm:spPr/>
      <dgm:t>
        <a:bodyPr/>
        <a:lstStyle/>
        <a:p>
          <a:endParaRPr lang="fr-FR"/>
        </a:p>
      </dgm:t>
    </dgm:pt>
    <dgm:pt modelId="{5C4F6C3D-48AD-4694-A354-1B0C926FB852}" type="sibTrans" cxnId="{72D6EFB1-3F0A-452B-AF55-0FA07621A400}">
      <dgm:prSet/>
      <dgm:spPr/>
      <dgm:t>
        <a:bodyPr/>
        <a:lstStyle/>
        <a:p>
          <a:endParaRPr lang="fr-FR"/>
        </a:p>
      </dgm:t>
    </dgm:pt>
    <dgm:pt modelId="{2F2ADADE-943A-45B2-81F6-97DA3681EDD7}">
      <dgm:prSet phldrT="[Texte]"/>
      <dgm:spPr/>
      <dgm:t>
        <a:bodyPr/>
        <a:lstStyle/>
        <a:p>
          <a:r>
            <a:rPr lang="fr-FR" b="1" dirty="0"/>
            <a:t>25 &amp; 26 mai</a:t>
          </a:r>
        </a:p>
        <a:p>
          <a:r>
            <a:rPr lang="fr-FR" dirty="0"/>
            <a:t>Jury thème 1</a:t>
          </a:r>
        </a:p>
      </dgm:t>
    </dgm:pt>
    <dgm:pt modelId="{A8543A45-FB7B-4233-8F77-B41C0F5344C5}" type="parTrans" cxnId="{FECBDABD-BA6F-40D2-BA20-5DE79481F6E5}">
      <dgm:prSet/>
      <dgm:spPr/>
      <dgm:t>
        <a:bodyPr/>
        <a:lstStyle/>
        <a:p>
          <a:endParaRPr lang="fr-FR"/>
        </a:p>
      </dgm:t>
    </dgm:pt>
    <dgm:pt modelId="{9397EA77-585F-4C72-80FD-15CBCFDAB845}" type="sibTrans" cxnId="{FECBDABD-BA6F-40D2-BA20-5DE79481F6E5}">
      <dgm:prSet/>
      <dgm:spPr/>
      <dgm:t>
        <a:bodyPr/>
        <a:lstStyle/>
        <a:p>
          <a:endParaRPr lang="fr-FR"/>
        </a:p>
      </dgm:t>
    </dgm:pt>
    <dgm:pt modelId="{4CE64DD1-0FDC-4C91-8F43-E73B742C7AAE}">
      <dgm:prSet phldrT="[Texte]"/>
      <dgm:spPr/>
      <dgm:t>
        <a:bodyPr/>
        <a:lstStyle/>
        <a:p>
          <a:r>
            <a:rPr lang="fr-FR" b="1" dirty="0"/>
            <a:t>9 juin</a:t>
          </a:r>
        </a:p>
        <a:p>
          <a:r>
            <a:rPr lang="fr-FR" dirty="0"/>
            <a:t>Annonce des lauréats</a:t>
          </a:r>
        </a:p>
      </dgm:t>
    </dgm:pt>
    <dgm:pt modelId="{049A6AFC-BBB3-40EE-881B-24B9BDC2AB48}" type="parTrans" cxnId="{A8655BA7-5EAB-40D6-BADF-10CA42E8A4A1}">
      <dgm:prSet/>
      <dgm:spPr/>
      <dgm:t>
        <a:bodyPr/>
        <a:lstStyle/>
        <a:p>
          <a:endParaRPr lang="fr-FR"/>
        </a:p>
      </dgm:t>
    </dgm:pt>
    <dgm:pt modelId="{B4CF9743-5C6F-4A20-9623-ED337BC1E660}" type="sibTrans" cxnId="{A8655BA7-5EAB-40D6-BADF-10CA42E8A4A1}">
      <dgm:prSet/>
      <dgm:spPr/>
      <dgm:t>
        <a:bodyPr/>
        <a:lstStyle/>
        <a:p>
          <a:endParaRPr lang="fr-FR"/>
        </a:p>
      </dgm:t>
    </dgm:pt>
    <dgm:pt modelId="{8D6B001F-3C32-4254-A4A4-2EC6386BA497}">
      <dgm:prSet phldrT="[Texte]"/>
      <dgm:spPr/>
      <dgm:t>
        <a:bodyPr/>
        <a:lstStyle/>
        <a:p>
          <a:r>
            <a:rPr lang="fr-FR" b="1" dirty="0"/>
            <a:t>20 juin</a:t>
          </a:r>
        </a:p>
        <a:p>
          <a:r>
            <a:rPr lang="fr-FR" dirty="0"/>
            <a:t>Présentation des solutions des lauréats durant </a:t>
          </a:r>
          <a:r>
            <a:rPr lang="fr-FR" dirty="0" err="1"/>
            <a:t>Seanergy</a:t>
          </a:r>
          <a:endParaRPr lang="fr-FR" dirty="0"/>
        </a:p>
      </dgm:t>
    </dgm:pt>
    <dgm:pt modelId="{99A49238-0A68-49C2-8A4D-CE86B9F0B8A9}" type="parTrans" cxnId="{965FB3A5-3B97-4ADA-8CCE-3C329B78A769}">
      <dgm:prSet/>
      <dgm:spPr/>
      <dgm:t>
        <a:bodyPr/>
        <a:lstStyle/>
        <a:p>
          <a:endParaRPr lang="fr-FR"/>
        </a:p>
      </dgm:t>
    </dgm:pt>
    <dgm:pt modelId="{0AF7E57F-D109-4D4C-9E70-12118DE9C477}" type="sibTrans" cxnId="{965FB3A5-3B97-4ADA-8CCE-3C329B78A769}">
      <dgm:prSet/>
      <dgm:spPr/>
      <dgm:t>
        <a:bodyPr/>
        <a:lstStyle/>
        <a:p>
          <a:endParaRPr lang="fr-FR"/>
        </a:p>
      </dgm:t>
    </dgm:pt>
    <dgm:pt modelId="{BC52D422-7388-40A9-AB3C-1DE52ACB1F05}" type="pres">
      <dgm:prSet presAssocID="{C7D53268-F1F7-4E98-A50B-EC036BD7E6D9}" presName="Name0" presStyleCnt="0">
        <dgm:presLayoutVars>
          <dgm:dir/>
        </dgm:presLayoutVars>
      </dgm:prSet>
      <dgm:spPr/>
    </dgm:pt>
    <dgm:pt modelId="{F23FBB70-8C2C-4B42-BDB1-454FAAF6ACEA}" type="pres">
      <dgm:prSet presAssocID="{75B6A378-2B9C-423D-82D9-33B3CC6F467E}" presName="parComposite" presStyleCnt="0"/>
      <dgm:spPr/>
    </dgm:pt>
    <dgm:pt modelId="{8ED412C1-D507-4A1B-8673-05D71376F32A}" type="pres">
      <dgm:prSet presAssocID="{75B6A378-2B9C-423D-82D9-33B3CC6F467E}" presName="parBigCircle" presStyleLbl="node0" presStyleIdx="0" presStyleCnt="4"/>
      <dgm:spPr/>
    </dgm:pt>
    <dgm:pt modelId="{84BFB132-32C8-4E2F-9110-C679B6113FD6}" type="pres">
      <dgm:prSet presAssocID="{75B6A378-2B9C-423D-82D9-33B3CC6F467E}" presName="parTx" presStyleLbl="revTx" presStyleIdx="0" presStyleCnt="12"/>
      <dgm:spPr/>
    </dgm:pt>
    <dgm:pt modelId="{80C8E5C3-1AE4-4CE4-83F3-05595D48BA37}" type="pres">
      <dgm:prSet presAssocID="{75B6A378-2B9C-423D-82D9-33B3CC6F467E}" presName="bSpace" presStyleCnt="0"/>
      <dgm:spPr/>
    </dgm:pt>
    <dgm:pt modelId="{8F47770F-7EE4-4C7E-B648-A8FC73F4161F}" type="pres">
      <dgm:prSet presAssocID="{75B6A378-2B9C-423D-82D9-33B3CC6F467E}" presName="parBackupNorm" presStyleCnt="0"/>
      <dgm:spPr/>
    </dgm:pt>
    <dgm:pt modelId="{CF435D09-5742-487D-AE24-1F9741B9041F}" type="pres">
      <dgm:prSet presAssocID="{0CE2B087-DB57-42AF-8126-3BE68A68C911}" presName="parSpace" presStyleCnt="0"/>
      <dgm:spPr/>
    </dgm:pt>
    <dgm:pt modelId="{43AED389-9555-44C6-B088-1DF06C881097}" type="pres">
      <dgm:prSet presAssocID="{F001B232-90D9-4CF4-9ADB-F2C42458041B}" presName="desBackupLeftNorm" presStyleCnt="0"/>
      <dgm:spPr/>
    </dgm:pt>
    <dgm:pt modelId="{AB68B403-D7F1-49E0-8472-ADBA23EF99B8}" type="pres">
      <dgm:prSet presAssocID="{F001B232-90D9-4CF4-9ADB-F2C42458041B}" presName="desComposite" presStyleCnt="0"/>
      <dgm:spPr/>
    </dgm:pt>
    <dgm:pt modelId="{92086CED-4774-4645-87BE-D5C0E3CF0A19}" type="pres">
      <dgm:prSet presAssocID="{F001B232-90D9-4CF4-9ADB-F2C42458041B}" presName="desCircle" presStyleLbl="node1" presStyleIdx="0" presStyleCnt="4"/>
      <dgm:spPr/>
    </dgm:pt>
    <dgm:pt modelId="{0C43C1B7-A5A9-4FDE-9DA6-E0DDC2868A31}" type="pres">
      <dgm:prSet presAssocID="{F001B232-90D9-4CF4-9ADB-F2C42458041B}" presName="chTx" presStyleLbl="revTx" presStyleIdx="1" presStyleCnt="12" custLinFactNeighborX="3352" custLinFactNeighborY="2851"/>
      <dgm:spPr/>
    </dgm:pt>
    <dgm:pt modelId="{97A174B1-7984-46E4-8B1B-1F0CABCF2693}" type="pres">
      <dgm:prSet presAssocID="{F001B232-90D9-4CF4-9ADB-F2C42458041B}" presName="desTx" presStyleLbl="revTx" presStyleIdx="2" presStyleCnt="12">
        <dgm:presLayoutVars>
          <dgm:bulletEnabled val="1"/>
        </dgm:presLayoutVars>
      </dgm:prSet>
      <dgm:spPr/>
    </dgm:pt>
    <dgm:pt modelId="{98B39BF7-E0B1-4263-846B-32CC65B88B18}" type="pres">
      <dgm:prSet presAssocID="{F001B232-90D9-4CF4-9ADB-F2C42458041B}" presName="desBackupRightNorm" presStyleCnt="0"/>
      <dgm:spPr/>
    </dgm:pt>
    <dgm:pt modelId="{D2169C22-F175-4A48-8E57-E393FBBD31C0}" type="pres">
      <dgm:prSet presAssocID="{D824540E-C509-449D-BCEF-799F378A2398}" presName="desSpace" presStyleCnt="0"/>
      <dgm:spPr/>
    </dgm:pt>
    <dgm:pt modelId="{56B1D3AD-2FD4-4699-AA1C-5D19BD6FC8EB}" type="pres">
      <dgm:prSet presAssocID="{E77FB9A9-64D1-4D61-BA92-5C7EEA8BD1E1}" presName="desBackupLeftNorm" presStyleCnt="0"/>
      <dgm:spPr/>
    </dgm:pt>
    <dgm:pt modelId="{E01D4034-CC0D-4EA7-B78B-007E65EAA3E3}" type="pres">
      <dgm:prSet presAssocID="{E77FB9A9-64D1-4D61-BA92-5C7EEA8BD1E1}" presName="desComposite" presStyleCnt="0"/>
      <dgm:spPr/>
    </dgm:pt>
    <dgm:pt modelId="{9DF42920-5B26-49D2-95F3-FCEB4BB73445}" type="pres">
      <dgm:prSet presAssocID="{E77FB9A9-64D1-4D61-BA92-5C7EEA8BD1E1}" presName="desCircle" presStyleLbl="node1" presStyleIdx="1" presStyleCnt="4" custLinFactX="200000" custLinFactNeighborX="211969" custLinFactNeighborY="27"/>
      <dgm:spPr/>
    </dgm:pt>
    <dgm:pt modelId="{534CBEB0-7BF3-4D96-862A-4D5FF4374212}" type="pres">
      <dgm:prSet presAssocID="{E77FB9A9-64D1-4D61-BA92-5C7EEA8BD1E1}" presName="chTx" presStyleLbl="revTx" presStyleIdx="3" presStyleCnt="12" custScaleX="91088" custLinFactX="100000" custLinFactNeighborX="145827" custLinFactNeighborY="458"/>
      <dgm:spPr/>
    </dgm:pt>
    <dgm:pt modelId="{39040626-56F8-4679-A398-DF026C41AF95}" type="pres">
      <dgm:prSet presAssocID="{E77FB9A9-64D1-4D61-BA92-5C7EEA8BD1E1}" presName="desTx" presStyleLbl="revTx" presStyleIdx="4" presStyleCnt="12">
        <dgm:presLayoutVars>
          <dgm:bulletEnabled val="1"/>
        </dgm:presLayoutVars>
      </dgm:prSet>
      <dgm:spPr/>
    </dgm:pt>
    <dgm:pt modelId="{25C69271-9D01-406E-9ABA-3671CC3E2A96}" type="pres">
      <dgm:prSet presAssocID="{E77FB9A9-64D1-4D61-BA92-5C7EEA8BD1E1}" presName="desBackupRightNorm" presStyleCnt="0"/>
      <dgm:spPr/>
    </dgm:pt>
    <dgm:pt modelId="{A35A60B4-14F0-4510-8ACE-5DAA834D7675}" type="pres">
      <dgm:prSet presAssocID="{57D06D75-D739-4E6F-8A53-27F2D68A8C0D}" presName="desSpace" presStyleCnt="0"/>
      <dgm:spPr/>
    </dgm:pt>
    <dgm:pt modelId="{870F55A8-8401-4D04-88B9-9CCDEEEABA9B}" type="pres">
      <dgm:prSet presAssocID="{0001ADE5-D8E7-46BD-BFF3-E5113647072B}" presName="parComposite" presStyleCnt="0"/>
      <dgm:spPr/>
    </dgm:pt>
    <dgm:pt modelId="{76D6B56D-0D52-4A18-AB76-4373CBCBFACF}" type="pres">
      <dgm:prSet presAssocID="{0001ADE5-D8E7-46BD-BFF3-E5113647072B}" presName="parBigCircle" presStyleLbl="node0" presStyleIdx="1" presStyleCnt="4" custLinFactNeighborX="-62295"/>
      <dgm:spPr/>
    </dgm:pt>
    <dgm:pt modelId="{C89CD7F6-473B-481D-82B2-16BF6D92478F}" type="pres">
      <dgm:prSet presAssocID="{0001ADE5-D8E7-46BD-BFF3-E5113647072B}" presName="parTx" presStyleLbl="revTx" presStyleIdx="5" presStyleCnt="12" custLinFactNeighborX="-58306"/>
      <dgm:spPr/>
    </dgm:pt>
    <dgm:pt modelId="{96622933-558F-48B2-86A0-EF3FFABE8A6A}" type="pres">
      <dgm:prSet presAssocID="{0001ADE5-D8E7-46BD-BFF3-E5113647072B}" presName="bSpace" presStyleCnt="0"/>
      <dgm:spPr/>
    </dgm:pt>
    <dgm:pt modelId="{AABF1775-D8FC-427D-B6E7-A8295289583C}" type="pres">
      <dgm:prSet presAssocID="{0001ADE5-D8E7-46BD-BFF3-E5113647072B}" presName="parBackupNorm" presStyleCnt="0"/>
      <dgm:spPr/>
    </dgm:pt>
    <dgm:pt modelId="{2C399444-B2F4-4DE6-87F8-5639504E4E4D}" type="pres">
      <dgm:prSet presAssocID="{F99BD683-E660-4C84-AE0C-CBF3195F055E}" presName="parSpace" presStyleCnt="0"/>
      <dgm:spPr/>
    </dgm:pt>
    <dgm:pt modelId="{65158834-634F-4D67-A9EC-65B699A82E15}" type="pres">
      <dgm:prSet presAssocID="{70E79E26-5815-4D1E-BC8D-4DE863999694}" presName="desBackupLeftNorm" presStyleCnt="0"/>
      <dgm:spPr/>
    </dgm:pt>
    <dgm:pt modelId="{FFFE79B7-A88E-4032-B830-728BD562A394}" type="pres">
      <dgm:prSet presAssocID="{70E79E26-5815-4D1E-BC8D-4DE863999694}" presName="desComposite" presStyleCnt="0"/>
      <dgm:spPr/>
    </dgm:pt>
    <dgm:pt modelId="{448DE0A5-CBE1-4591-AC8B-5DC8FA0B3A64}" type="pres">
      <dgm:prSet presAssocID="{70E79E26-5815-4D1E-BC8D-4DE863999694}" presName="desCircle" presStyleLbl="node1" presStyleIdx="2" presStyleCnt="4" custLinFactX="-28435" custLinFactNeighborX="-100000"/>
      <dgm:spPr/>
    </dgm:pt>
    <dgm:pt modelId="{EF517C27-D742-440E-BBE1-80DAE285C87D}" type="pres">
      <dgm:prSet presAssocID="{70E79E26-5815-4D1E-BC8D-4DE863999694}" presName="chTx" presStyleLbl="revTx" presStyleIdx="6" presStyleCnt="12" custLinFactNeighborX="-72116"/>
      <dgm:spPr/>
    </dgm:pt>
    <dgm:pt modelId="{601EAE47-3A11-4A9E-9725-51E120F6FB8E}" type="pres">
      <dgm:prSet presAssocID="{70E79E26-5815-4D1E-BC8D-4DE863999694}" presName="desTx" presStyleLbl="revTx" presStyleIdx="7" presStyleCnt="12">
        <dgm:presLayoutVars>
          <dgm:bulletEnabled val="1"/>
        </dgm:presLayoutVars>
      </dgm:prSet>
      <dgm:spPr/>
    </dgm:pt>
    <dgm:pt modelId="{C9E79BA3-1EAC-4B60-879D-CA10DF37B016}" type="pres">
      <dgm:prSet presAssocID="{70E79E26-5815-4D1E-BC8D-4DE863999694}" presName="desBackupRightNorm" presStyleCnt="0"/>
      <dgm:spPr/>
    </dgm:pt>
    <dgm:pt modelId="{0B8F5443-3FFF-421B-909A-9C5472294F6E}" type="pres">
      <dgm:prSet presAssocID="{5C4F6C3D-48AD-4694-A354-1B0C926FB852}" presName="desSpace" presStyleCnt="0"/>
      <dgm:spPr/>
    </dgm:pt>
    <dgm:pt modelId="{72091A19-C362-4981-896E-6C0845CC69FD}" type="pres">
      <dgm:prSet presAssocID="{2F2ADADE-943A-45B2-81F6-97DA3681EDD7}" presName="desBackupLeftNorm" presStyleCnt="0"/>
      <dgm:spPr/>
    </dgm:pt>
    <dgm:pt modelId="{292B2BCD-A9C3-47D8-8026-8E7C40EBF632}" type="pres">
      <dgm:prSet presAssocID="{2F2ADADE-943A-45B2-81F6-97DA3681EDD7}" presName="desComposite" presStyleCnt="0"/>
      <dgm:spPr/>
    </dgm:pt>
    <dgm:pt modelId="{7F64EA52-A1D8-43B5-92B7-50C1E88889A8}" type="pres">
      <dgm:prSet presAssocID="{2F2ADADE-943A-45B2-81F6-97DA3681EDD7}" presName="desCircle" presStyleLbl="node1" presStyleIdx="3" presStyleCnt="4" custLinFactX="-28435" custLinFactNeighborX="-100000"/>
      <dgm:spPr/>
    </dgm:pt>
    <dgm:pt modelId="{49387885-07C5-4903-834D-3BD993EF12E3}" type="pres">
      <dgm:prSet presAssocID="{2F2ADADE-943A-45B2-81F6-97DA3681EDD7}" presName="chTx" presStyleLbl="revTx" presStyleIdx="8" presStyleCnt="12" custLinFactNeighborX="-72116"/>
      <dgm:spPr/>
    </dgm:pt>
    <dgm:pt modelId="{AB1102F0-FD39-4E9B-B4D2-331FC1394456}" type="pres">
      <dgm:prSet presAssocID="{2F2ADADE-943A-45B2-81F6-97DA3681EDD7}" presName="desTx" presStyleLbl="revTx" presStyleIdx="9" presStyleCnt="12">
        <dgm:presLayoutVars>
          <dgm:bulletEnabled val="1"/>
        </dgm:presLayoutVars>
      </dgm:prSet>
      <dgm:spPr/>
    </dgm:pt>
    <dgm:pt modelId="{7D88FF46-F2E7-4118-818F-0FEC942897FF}" type="pres">
      <dgm:prSet presAssocID="{2F2ADADE-943A-45B2-81F6-97DA3681EDD7}" presName="desBackupRightNorm" presStyleCnt="0"/>
      <dgm:spPr/>
    </dgm:pt>
    <dgm:pt modelId="{0CE23B63-E25C-4B99-A300-2702544E2B94}" type="pres">
      <dgm:prSet presAssocID="{9397EA77-585F-4C72-80FD-15CBCFDAB845}" presName="desSpace" presStyleCnt="0"/>
      <dgm:spPr/>
    </dgm:pt>
    <dgm:pt modelId="{D7ECC616-D3D7-48EB-800A-E77996F77123}" type="pres">
      <dgm:prSet presAssocID="{4CE64DD1-0FDC-4C91-8F43-E73B742C7AAE}" presName="parComposite" presStyleCnt="0"/>
      <dgm:spPr/>
    </dgm:pt>
    <dgm:pt modelId="{72F116D5-2C6D-4955-9C79-DD508073BBD5}" type="pres">
      <dgm:prSet presAssocID="{4CE64DD1-0FDC-4C91-8F43-E73B742C7AAE}" presName="parBigCircle" presStyleLbl="node0" presStyleIdx="2" presStyleCnt="4"/>
      <dgm:spPr/>
    </dgm:pt>
    <dgm:pt modelId="{D5E03D20-CC41-42E8-A786-DE393F55E0AD}" type="pres">
      <dgm:prSet presAssocID="{4CE64DD1-0FDC-4C91-8F43-E73B742C7AAE}" presName="parTx" presStyleLbl="revTx" presStyleIdx="10" presStyleCnt="12"/>
      <dgm:spPr/>
    </dgm:pt>
    <dgm:pt modelId="{DBB5C1C7-85DF-42F9-AC2F-02AC94C7A832}" type="pres">
      <dgm:prSet presAssocID="{4CE64DD1-0FDC-4C91-8F43-E73B742C7AAE}" presName="bSpace" presStyleCnt="0"/>
      <dgm:spPr/>
    </dgm:pt>
    <dgm:pt modelId="{B36F3E47-6ABB-4ADA-9B38-F709E504C70D}" type="pres">
      <dgm:prSet presAssocID="{4CE64DD1-0FDC-4C91-8F43-E73B742C7AAE}" presName="parBackupNorm" presStyleCnt="0"/>
      <dgm:spPr/>
    </dgm:pt>
    <dgm:pt modelId="{E9FFD491-2B75-4629-B5A2-EEB8F640511E}" type="pres">
      <dgm:prSet presAssocID="{B4CF9743-5C6F-4A20-9623-ED337BC1E660}" presName="parSpace" presStyleCnt="0"/>
      <dgm:spPr/>
    </dgm:pt>
    <dgm:pt modelId="{40DDF4D4-47CC-4288-A5D5-34B47F63EB05}" type="pres">
      <dgm:prSet presAssocID="{8D6B001F-3C32-4254-A4A4-2EC6386BA497}" presName="parComposite" presStyleCnt="0"/>
      <dgm:spPr/>
    </dgm:pt>
    <dgm:pt modelId="{BDE1B6FC-1F2A-45D0-A1A6-6D1DD09250CC}" type="pres">
      <dgm:prSet presAssocID="{8D6B001F-3C32-4254-A4A4-2EC6386BA497}" presName="parBigCircle" presStyleLbl="node0" presStyleIdx="3" presStyleCnt="4"/>
      <dgm:spPr/>
    </dgm:pt>
    <dgm:pt modelId="{93EB5784-9D58-4510-8F85-D8C37D65B725}" type="pres">
      <dgm:prSet presAssocID="{8D6B001F-3C32-4254-A4A4-2EC6386BA497}" presName="parTx" presStyleLbl="revTx" presStyleIdx="11" presStyleCnt="12"/>
      <dgm:spPr/>
    </dgm:pt>
    <dgm:pt modelId="{5769D92D-C580-4AB6-A567-1441CFF3803F}" type="pres">
      <dgm:prSet presAssocID="{8D6B001F-3C32-4254-A4A4-2EC6386BA497}" presName="bSpace" presStyleCnt="0"/>
      <dgm:spPr/>
    </dgm:pt>
    <dgm:pt modelId="{ADEA8C06-79E2-4C78-AF68-A6538A744B06}" type="pres">
      <dgm:prSet presAssocID="{8D6B001F-3C32-4254-A4A4-2EC6386BA497}" presName="parBackupNorm" presStyleCnt="0"/>
      <dgm:spPr/>
    </dgm:pt>
    <dgm:pt modelId="{9C168447-06E0-404A-8E85-62A2D5A6E409}" type="pres">
      <dgm:prSet presAssocID="{0AF7E57F-D109-4D4C-9E70-12118DE9C477}" presName="parSpace" presStyleCnt="0"/>
      <dgm:spPr/>
    </dgm:pt>
  </dgm:ptLst>
  <dgm:cxnLst>
    <dgm:cxn modelId="{1D678E14-8C59-4697-B879-D26DB037D146}" type="presOf" srcId="{4CE64DD1-0FDC-4C91-8F43-E73B742C7AAE}" destId="{D5E03D20-CC41-42E8-A786-DE393F55E0AD}" srcOrd="0" destOrd="0" presId="urn:microsoft.com/office/officeart/2008/layout/CircleAccentTimeline"/>
    <dgm:cxn modelId="{061C2C2A-8C57-41A2-AA9F-008279A9936D}" srcId="{75B6A378-2B9C-423D-82D9-33B3CC6F467E}" destId="{E77FB9A9-64D1-4D61-BA92-5C7EEA8BD1E1}" srcOrd="1" destOrd="0" parTransId="{22E0B37D-7594-4175-B795-1C16DAD29A2C}" sibTransId="{57D06D75-D739-4E6F-8A53-27F2D68A8C0D}"/>
    <dgm:cxn modelId="{52948730-9AB9-4E8C-B3CC-5A752781ACA9}" srcId="{75B6A378-2B9C-423D-82D9-33B3CC6F467E}" destId="{F001B232-90D9-4CF4-9ADB-F2C42458041B}" srcOrd="0" destOrd="0" parTransId="{05DBC9BE-EE6B-467E-A42B-9483404B6252}" sibTransId="{D824540E-C509-449D-BCEF-799F378A2398}"/>
    <dgm:cxn modelId="{66637035-D2DA-43D9-9638-87A97A401CE9}" type="presOf" srcId="{0001ADE5-D8E7-46BD-BFF3-E5113647072B}" destId="{C89CD7F6-473B-481D-82B2-16BF6D92478F}" srcOrd="0" destOrd="0" presId="urn:microsoft.com/office/officeart/2008/layout/CircleAccentTimeline"/>
    <dgm:cxn modelId="{69D9A035-5D10-43BB-AF19-64D6E9026ECA}" type="presOf" srcId="{E77FB9A9-64D1-4D61-BA92-5C7EEA8BD1E1}" destId="{534CBEB0-7BF3-4D96-862A-4D5FF4374212}" srcOrd="0" destOrd="0" presId="urn:microsoft.com/office/officeart/2008/layout/CircleAccentTimeline"/>
    <dgm:cxn modelId="{5CAC0445-7468-4DD6-8588-72D4ED3FAD5F}" type="presOf" srcId="{8D6B001F-3C32-4254-A4A4-2EC6386BA497}" destId="{93EB5784-9D58-4510-8F85-D8C37D65B725}" srcOrd="0" destOrd="0" presId="urn:microsoft.com/office/officeart/2008/layout/CircleAccentTimeline"/>
    <dgm:cxn modelId="{7ECAB649-4E92-4263-8F5E-A0AC2731E820}" type="presOf" srcId="{C7D53268-F1F7-4E98-A50B-EC036BD7E6D9}" destId="{BC52D422-7388-40A9-AB3C-1DE52ACB1F05}" srcOrd="0" destOrd="0" presId="urn:microsoft.com/office/officeart/2008/layout/CircleAccentTimeline"/>
    <dgm:cxn modelId="{79327873-0CC6-4AAE-B6C5-1C091CA56E34}" type="presOf" srcId="{70E79E26-5815-4D1E-BC8D-4DE863999694}" destId="{EF517C27-D742-440E-BBE1-80DAE285C87D}" srcOrd="0" destOrd="0" presId="urn:microsoft.com/office/officeart/2008/layout/CircleAccentTimeline"/>
    <dgm:cxn modelId="{2C260C92-633A-4EC1-B69F-BFA329936188}" type="presOf" srcId="{F001B232-90D9-4CF4-9ADB-F2C42458041B}" destId="{0C43C1B7-A5A9-4FDE-9DA6-E0DDC2868A31}" srcOrd="0" destOrd="0" presId="urn:microsoft.com/office/officeart/2008/layout/CircleAccentTimeline"/>
    <dgm:cxn modelId="{965FB3A5-3B97-4ADA-8CCE-3C329B78A769}" srcId="{C7D53268-F1F7-4E98-A50B-EC036BD7E6D9}" destId="{8D6B001F-3C32-4254-A4A4-2EC6386BA497}" srcOrd="3" destOrd="0" parTransId="{99A49238-0A68-49C2-8A4D-CE86B9F0B8A9}" sibTransId="{0AF7E57F-D109-4D4C-9E70-12118DE9C477}"/>
    <dgm:cxn modelId="{A8655BA7-5EAB-40D6-BADF-10CA42E8A4A1}" srcId="{C7D53268-F1F7-4E98-A50B-EC036BD7E6D9}" destId="{4CE64DD1-0FDC-4C91-8F43-E73B742C7AAE}" srcOrd="2" destOrd="0" parTransId="{049A6AFC-BBB3-40EE-881B-24B9BDC2AB48}" sibTransId="{B4CF9743-5C6F-4A20-9623-ED337BC1E660}"/>
    <dgm:cxn modelId="{72D6EFB1-3F0A-452B-AF55-0FA07621A400}" srcId="{0001ADE5-D8E7-46BD-BFF3-E5113647072B}" destId="{70E79E26-5815-4D1E-BC8D-4DE863999694}" srcOrd="0" destOrd="0" parTransId="{84A28269-FE33-4AB8-B07C-A52FDFF07BD0}" sibTransId="{5C4F6C3D-48AD-4694-A354-1B0C926FB852}"/>
    <dgm:cxn modelId="{FECBDABD-BA6F-40D2-BA20-5DE79481F6E5}" srcId="{0001ADE5-D8E7-46BD-BFF3-E5113647072B}" destId="{2F2ADADE-943A-45B2-81F6-97DA3681EDD7}" srcOrd="1" destOrd="0" parTransId="{A8543A45-FB7B-4233-8F77-B41C0F5344C5}" sibTransId="{9397EA77-585F-4C72-80FD-15CBCFDAB845}"/>
    <dgm:cxn modelId="{D0F1A2CF-97D0-4840-BEEE-524A33872BC8}" srcId="{C7D53268-F1F7-4E98-A50B-EC036BD7E6D9}" destId="{0001ADE5-D8E7-46BD-BFF3-E5113647072B}" srcOrd="1" destOrd="0" parTransId="{209997C1-EE93-44B4-80BD-42C8A31F55A3}" sibTransId="{F99BD683-E660-4C84-AE0C-CBF3195F055E}"/>
    <dgm:cxn modelId="{A03A7CE7-9798-4330-BE18-6521D4C2FA9B}" type="presOf" srcId="{75B6A378-2B9C-423D-82D9-33B3CC6F467E}" destId="{84BFB132-32C8-4E2F-9110-C679B6113FD6}" srcOrd="0" destOrd="0" presId="urn:microsoft.com/office/officeart/2008/layout/CircleAccentTimeline"/>
    <dgm:cxn modelId="{DDE633F6-896D-4E9E-BAA5-55E1017198F4}" srcId="{C7D53268-F1F7-4E98-A50B-EC036BD7E6D9}" destId="{75B6A378-2B9C-423D-82D9-33B3CC6F467E}" srcOrd="0" destOrd="0" parTransId="{9AC3C3B9-E23F-4236-A891-F05A1FFC7C7B}" sibTransId="{0CE2B087-DB57-42AF-8126-3BE68A68C911}"/>
    <dgm:cxn modelId="{B29EE6F8-9C16-4EBC-8BB2-F08E6148013C}" type="presOf" srcId="{2F2ADADE-943A-45B2-81F6-97DA3681EDD7}" destId="{49387885-07C5-4903-834D-3BD993EF12E3}" srcOrd="0" destOrd="0" presId="urn:microsoft.com/office/officeart/2008/layout/CircleAccentTimeline"/>
    <dgm:cxn modelId="{75705DC6-3D92-4F7B-B081-CE490010A0A1}" type="presParOf" srcId="{BC52D422-7388-40A9-AB3C-1DE52ACB1F05}" destId="{F23FBB70-8C2C-4B42-BDB1-454FAAF6ACEA}" srcOrd="0" destOrd="0" presId="urn:microsoft.com/office/officeart/2008/layout/CircleAccentTimeline"/>
    <dgm:cxn modelId="{0C052AD3-381E-4A2B-B889-771A65100668}" type="presParOf" srcId="{F23FBB70-8C2C-4B42-BDB1-454FAAF6ACEA}" destId="{8ED412C1-D507-4A1B-8673-05D71376F32A}" srcOrd="0" destOrd="0" presId="urn:microsoft.com/office/officeart/2008/layout/CircleAccentTimeline"/>
    <dgm:cxn modelId="{4BE57704-DC6E-4F71-95F2-B2480434AD82}" type="presParOf" srcId="{F23FBB70-8C2C-4B42-BDB1-454FAAF6ACEA}" destId="{84BFB132-32C8-4E2F-9110-C679B6113FD6}" srcOrd="1" destOrd="0" presId="urn:microsoft.com/office/officeart/2008/layout/CircleAccentTimeline"/>
    <dgm:cxn modelId="{248E8C60-DABA-4CB3-8B38-E4069B5EA0B8}" type="presParOf" srcId="{F23FBB70-8C2C-4B42-BDB1-454FAAF6ACEA}" destId="{80C8E5C3-1AE4-4CE4-83F3-05595D48BA37}" srcOrd="2" destOrd="0" presId="urn:microsoft.com/office/officeart/2008/layout/CircleAccentTimeline"/>
    <dgm:cxn modelId="{40A15962-1886-4E85-B206-5E849D76C418}" type="presParOf" srcId="{BC52D422-7388-40A9-AB3C-1DE52ACB1F05}" destId="{8F47770F-7EE4-4C7E-B648-A8FC73F4161F}" srcOrd="1" destOrd="0" presId="urn:microsoft.com/office/officeart/2008/layout/CircleAccentTimeline"/>
    <dgm:cxn modelId="{D3ED5B38-2CC7-4642-BDA2-5F2184DE36F8}" type="presParOf" srcId="{BC52D422-7388-40A9-AB3C-1DE52ACB1F05}" destId="{CF435D09-5742-487D-AE24-1F9741B9041F}" srcOrd="2" destOrd="0" presId="urn:microsoft.com/office/officeart/2008/layout/CircleAccentTimeline"/>
    <dgm:cxn modelId="{1CE144F7-9D52-49E3-8B11-A2A6914F1824}" type="presParOf" srcId="{BC52D422-7388-40A9-AB3C-1DE52ACB1F05}" destId="{43AED389-9555-44C6-B088-1DF06C881097}" srcOrd="3" destOrd="0" presId="urn:microsoft.com/office/officeart/2008/layout/CircleAccentTimeline"/>
    <dgm:cxn modelId="{18755B36-3072-4C67-AFC5-F92E23BD5C9C}" type="presParOf" srcId="{BC52D422-7388-40A9-AB3C-1DE52ACB1F05}" destId="{AB68B403-D7F1-49E0-8472-ADBA23EF99B8}" srcOrd="4" destOrd="0" presId="urn:microsoft.com/office/officeart/2008/layout/CircleAccentTimeline"/>
    <dgm:cxn modelId="{7C321306-CAF7-4A9A-A231-7A4B9D4CE3C4}" type="presParOf" srcId="{AB68B403-D7F1-49E0-8472-ADBA23EF99B8}" destId="{92086CED-4774-4645-87BE-D5C0E3CF0A19}" srcOrd="0" destOrd="0" presId="urn:microsoft.com/office/officeart/2008/layout/CircleAccentTimeline"/>
    <dgm:cxn modelId="{004D86D0-2DF3-452C-9557-642E844D8C93}" type="presParOf" srcId="{AB68B403-D7F1-49E0-8472-ADBA23EF99B8}" destId="{0C43C1B7-A5A9-4FDE-9DA6-E0DDC2868A31}" srcOrd="1" destOrd="0" presId="urn:microsoft.com/office/officeart/2008/layout/CircleAccentTimeline"/>
    <dgm:cxn modelId="{FA40918B-16DD-49E5-9E03-BC10827D1E22}" type="presParOf" srcId="{AB68B403-D7F1-49E0-8472-ADBA23EF99B8}" destId="{97A174B1-7984-46E4-8B1B-1F0CABCF2693}" srcOrd="2" destOrd="0" presId="urn:microsoft.com/office/officeart/2008/layout/CircleAccentTimeline"/>
    <dgm:cxn modelId="{6FDD9538-6A8E-4D2D-A2E4-BDF0C0C7AE64}" type="presParOf" srcId="{BC52D422-7388-40A9-AB3C-1DE52ACB1F05}" destId="{98B39BF7-E0B1-4263-846B-32CC65B88B18}" srcOrd="5" destOrd="0" presId="urn:microsoft.com/office/officeart/2008/layout/CircleAccentTimeline"/>
    <dgm:cxn modelId="{350D2CE0-EE24-463D-A2C9-3C375F84F607}" type="presParOf" srcId="{BC52D422-7388-40A9-AB3C-1DE52ACB1F05}" destId="{D2169C22-F175-4A48-8E57-E393FBBD31C0}" srcOrd="6" destOrd="0" presId="urn:microsoft.com/office/officeart/2008/layout/CircleAccentTimeline"/>
    <dgm:cxn modelId="{2FE56448-DACF-4B0C-B5B6-E170F41CEA63}" type="presParOf" srcId="{BC52D422-7388-40A9-AB3C-1DE52ACB1F05}" destId="{56B1D3AD-2FD4-4699-AA1C-5D19BD6FC8EB}" srcOrd="7" destOrd="0" presId="urn:microsoft.com/office/officeart/2008/layout/CircleAccentTimeline"/>
    <dgm:cxn modelId="{1FBAA6A4-4BAF-4091-A4CB-BE39DA458115}" type="presParOf" srcId="{BC52D422-7388-40A9-AB3C-1DE52ACB1F05}" destId="{E01D4034-CC0D-4EA7-B78B-007E65EAA3E3}" srcOrd="8" destOrd="0" presId="urn:microsoft.com/office/officeart/2008/layout/CircleAccentTimeline"/>
    <dgm:cxn modelId="{6113EF4B-A1EC-4C11-A347-A1F7E14F8022}" type="presParOf" srcId="{E01D4034-CC0D-4EA7-B78B-007E65EAA3E3}" destId="{9DF42920-5B26-49D2-95F3-FCEB4BB73445}" srcOrd="0" destOrd="0" presId="urn:microsoft.com/office/officeart/2008/layout/CircleAccentTimeline"/>
    <dgm:cxn modelId="{4AE4CBCA-E2BD-4F96-948F-FFA3D58190F9}" type="presParOf" srcId="{E01D4034-CC0D-4EA7-B78B-007E65EAA3E3}" destId="{534CBEB0-7BF3-4D96-862A-4D5FF4374212}" srcOrd="1" destOrd="0" presId="urn:microsoft.com/office/officeart/2008/layout/CircleAccentTimeline"/>
    <dgm:cxn modelId="{83FFDB15-F070-40CF-ABD4-06BD800DFBD2}" type="presParOf" srcId="{E01D4034-CC0D-4EA7-B78B-007E65EAA3E3}" destId="{39040626-56F8-4679-A398-DF026C41AF95}" srcOrd="2" destOrd="0" presId="urn:microsoft.com/office/officeart/2008/layout/CircleAccentTimeline"/>
    <dgm:cxn modelId="{33423A60-4496-4611-9E04-90E8D62121F5}" type="presParOf" srcId="{BC52D422-7388-40A9-AB3C-1DE52ACB1F05}" destId="{25C69271-9D01-406E-9ABA-3671CC3E2A96}" srcOrd="9" destOrd="0" presId="urn:microsoft.com/office/officeart/2008/layout/CircleAccentTimeline"/>
    <dgm:cxn modelId="{6CF12526-FA6E-4BDE-A057-49A9068D93A6}" type="presParOf" srcId="{BC52D422-7388-40A9-AB3C-1DE52ACB1F05}" destId="{A35A60B4-14F0-4510-8ACE-5DAA834D7675}" srcOrd="10" destOrd="0" presId="urn:microsoft.com/office/officeart/2008/layout/CircleAccentTimeline"/>
    <dgm:cxn modelId="{084CC59F-1A57-493C-B6D6-30EAD4C294DB}" type="presParOf" srcId="{BC52D422-7388-40A9-AB3C-1DE52ACB1F05}" destId="{870F55A8-8401-4D04-88B9-9CCDEEEABA9B}" srcOrd="11" destOrd="0" presId="urn:microsoft.com/office/officeart/2008/layout/CircleAccentTimeline"/>
    <dgm:cxn modelId="{3424DFB8-4101-4BB2-A096-27F68A71D39F}" type="presParOf" srcId="{870F55A8-8401-4D04-88B9-9CCDEEEABA9B}" destId="{76D6B56D-0D52-4A18-AB76-4373CBCBFACF}" srcOrd="0" destOrd="0" presId="urn:microsoft.com/office/officeart/2008/layout/CircleAccentTimeline"/>
    <dgm:cxn modelId="{A81DCA00-05EA-4FA6-BA7D-BBE3E87A7280}" type="presParOf" srcId="{870F55A8-8401-4D04-88B9-9CCDEEEABA9B}" destId="{C89CD7F6-473B-481D-82B2-16BF6D92478F}" srcOrd="1" destOrd="0" presId="urn:microsoft.com/office/officeart/2008/layout/CircleAccentTimeline"/>
    <dgm:cxn modelId="{A9544BD9-1CFF-4A77-A6D8-355D6B33F25F}" type="presParOf" srcId="{870F55A8-8401-4D04-88B9-9CCDEEEABA9B}" destId="{96622933-558F-48B2-86A0-EF3FFABE8A6A}" srcOrd="2" destOrd="0" presId="urn:microsoft.com/office/officeart/2008/layout/CircleAccentTimeline"/>
    <dgm:cxn modelId="{E33320FD-8388-4B16-950A-C4B4BEAAC0C7}" type="presParOf" srcId="{BC52D422-7388-40A9-AB3C-1DE52ACB1F05}" destId="{AABF1775-D8FC-427D-B6E7-A8295289583C}" srcOrd="12" destOrd="0" presId="urn:microsoft.com/office/officeart/2008/layout/CircleAccentTimeline"/>
    <dgm:cxn modelId="{60B19C15-63DA-447C-9C65-D892FB0FF6CC}" type="presParOf" srcId="{BC52D422-7388-40A9-AB3C-1DE52ACB1F05}" destId="{2C399444-B2F4-4DE6-87F8-5639504E4E4D}" srcOrd="13" destOrd="0" presId="urn:microsoft.com/office/officeart/2008/layout/CircleAccentTimeline"/>
    <dgm:cxn modelId="{86B539A8-AC7B-4765-B54A-B73B20D0B476}" type="presParOf" srcId="{BC52D422-7388-40A9-AB3C-1DE52ACB1F05}" destId="{65158834-634F-4D67-A9EC-65B699A82E15}" srcOrd="14" destOrd="0" presId="urn:microsoft.com/office/officeart/2008/layout/CircleAccentTimeline"/>
    <dgm:cxn modelId="{22E6216A-C40F-445E-B124-5A06FAA481AB}" type="presParOf" srcId="{BC52D422-7388-40A9-AB3C-1DE52ACB1F05}" destId="{FFFE79B7-A88E-4032-B830-728BD562A394}" srcOrd="15" destOrd="0" presId="urn:microsoft.com/office/officeart/2008/layout/CircleAccentTimeline"/>
    <dgm:cxn modelId="{EF45CC46-EC77-474B-BF21-C447C0CE174C}" type="presParOf" srcId="{FFFE79B7-A88E-4032-B830-728BD562A394}" destId="{448DE0A5-CBE1-4591-AC8B-5DC8FA0B3A64}" srcOrd="0" destOrd="0" presId="urn:microsoft.com/office/officeart/2008/layout/CircleAccentTimeline"/>
    <dgm:cxn modelId="{81053AF5-C91D-4DAC-8575-AC9A803EB569}" type="presParOf" srcId="{FFFE79B7-A88E-4032-B830-728BD562A394}" destId="{EF517C27-D742-440E-BBE1-80DAE285C87D}" srcOrd="1" destOrd="0" presId="urn:microsoft.com/office/officeart/2008/layout/CircleAccentTimeline"/>
    <dgm:cxn modelId="{D0B2CE7F-A926-4F35-BFA8-02D1CEA5B5BC}" type="presParOf" srcId="{FFFE79B7-A88E-4032-B830-728BD562A394}" destId="{601EAE47-3A11-4A9E-9725-51E120F6FB8E}" srcOrd="2" destOrd="0" presId="urn:microsoft.com/office/officeart/2008/layout/CircleAccentTimeline"/>
    <dgm:cxn modelId="{5AF21F2D-8B4E-42AA-9D7F-A4B49C4F4A6C}" type="presParOf" srcId="{BC52D422-7388-40A9-AB3C-1DE52ACB1F05}" destId="{C9E79BA3-1EAC-4B60-879D-CA10DF37B016}" srcOrd="16" destOrd="0" presId="urn:microsoft.com/office/officeart/2008/layout/CircleAccentTimeline"/>
    <dgm:cxn modelId="{6916C24F-A152-4A16-BFD3-04905AE705A0}" type="presParOf" srcId="{BC52D422-7388-40A9-AB3C-1DE52ACB1F05}" destId="{0B8F5443-3FFF-421B-909A-9C5472294F6E}" srcOrd="17" destOrd="0" presId="urn:microsoft.com/office/officeart/2008/layout/CircleAccentTimeline"/>
    <dgm:cxn modelId="{95B555A6-BCA4-4625-84D5-6AEE6C9F80D8}" type="presParOf" srcId="{BC52D422-7388-40A9-AB3C-1DE52ACB1F05}" destId="{72091A19-C362-4981-896E-6C0845CC69FD}" srcOrd="18" destOrd="0" presId="urn:microsoft.com/office/officeart/2008/layout/CircleAccentTimeline"/>
    <dgm:cxn modelId="{6C715A36-534A-41B5-ABBF-59602D6C7C9A}" type="presParOf" srcId="{BC52D422-7388-40A9-AB3C-1DE52ACB1F05}" destId="{292B2BCD-A9C3-47D8-8026-8E7C40EBF632}" srcOrd="19" destOrd="0" presId="urn:microsoft.com/office/officeart/2008/layout/CircleAccentTimeline"/>
    <dgm:cxn modelId="{3728BADF-30BA-4F3E-81D3-25BBAB087361}" type="presParOf" srcId="{292B2BCD-A9C3-47D8-8026-8E7C40EBF632}" destId="{7F64EA52-A1D8-43B5-92B7-50C1E88889A8}" srcOrd="0" destOrd="0" presId="urn:microsoft.com/office/officeart/2008/layout/CircleAccentTimeline"/>
    <dgm:cxn modelId="{5BC1353E-A914-4FEB-982A-C5A485572F45}" type="presParOf" srcId="{292B2BCD-A9C3-47D8-8026-8E7C40EBF632}" destId="{49387885-07C5-4903-834D-3BD993EF12E3}" srcOrd="1" destOrd="0" presId="urn:microsoft.com/office/officeart/2008/layout/CircleAccentTimeline"/>
    <dgm:cxn modelId="{C63BA4B7-67E1-4FE0-8D4E-E5D91FB9E8A9}" type="presParOf" srcId="{292B2BCD-A9C3-47D8-8026-8E7C40EBF632}" destId="{AB1102F0-FD39-4E9B-B4D2-331FC1394456}" srcOrd="2" destOrd="0" presId="urn:microsoft.com/office/officeart/2008/layout/CircleAccentTimeline"/>
    <dgm:cxn modelId="{1AC3B5E4-FE5E-40BB-8293-11C5AEC30C0E}" type="presParOf" srcId="{BC52D422-7388-40A9-AB3C-1DE52ACB1F05}" destId="{7D88FF46-F2E7-4118-818F-0FEC942897FF}" srcOrd="20" destOrd="0" presId="urn:microsoft.com/office/officeart/2008/layout/CircleAccentTimeline"/>
    <dgm:cxn modelId="{7AFC8309-0D10-4CBA-83ED-08452E434884}" type="presParOf" srcId="{BC52D422-7388-40A9-AB3C-1DE52ACB1F05}" destId="{0CE23B63-E25C-4B99-A300-2702544E2B94}" srcOrd="21" destOrd="0" presId="urn:microsoft.com/office/officeart/2008/layout/CircleAccentTimeline"/>
    <dgm:cxn modelId="{867DA2D7-18D0-4483-9229-B2359899FB8D}" type="presParOf" srcId="{BC52D422-7388-40A9-AB3C-1DE52ACB1F05}" destId="{D7ECC616-D3D7-48EB-800A-E77996F77123}" srcOrd="22" destOrd="0" presId="urn:microsoft.com/office/officeart/2008/layout/CircleAccentTimeline"/>
    <dgm:cxn modelId="{32A48CC7-D215-4985-8302-3194E4D0D27A}" type="presParOf" srcId="{D7ECC616-D3D7-48EB-800A-E77996F77123}" destId="{72F116D5-2C6D-4955-9C79-DD508073BBD5}" srcOrd="0" destOrd="0" presId="urn:microsoft.com/office/officeart/2008/layout/CircleAccentTimeline"/>
    <dgm:cxn modelId="{6C8D3026-0DAA-4A38-A6A0-373EE18514AD}" type="presParOf" srcId="{D7ECC616-D3D7-48EB-800A-E77996F77123}" destId="{D5E03D20-CC41-42E8-A786-DE393F55E0AD}" srcOrd="1" destOrd="0" presId="urn:microsoft.com/office/officeart/2008/layout/CircleAccentTimeline"/>
    <dgm:cxn modelId="{92B43B1F-6F3D-4231-AF59-4D4021EA1821}" type="presParOf" srcId="{D7ECC616-D3D7-48EB-800A-E77996F77123}" destId="{DBB5C1C7-85DF-42F9-AC2F-02AC94C7A832}" srcOrd="2" destOrd="0" presId="urn:microsoft.com/office/officeart/2008/layout/CircleAccentTimeline"/>
    <dgm:cxn modelId="{8C7EB1C3-4C43-4897-903A-67E404309A15}" type="presParOf" srcId="{BC52D422-7388-40A9-AB3C-1DE52ACB1F05}" destId="{B36F3E47-6ABB-4ADA-9B38-F709E504C70D}" srcOrd="23" destOrd="0" presId="urn:microsoft.com/office/officeart/2008/layout/CircleAccentTimeline"/>
    <dgm:cxn modelId="{393E1732-5075-47EB-99D3-353A036CF848}" type="presParOf" srcId="{BC52D422-7388-40A9-AB3C-1DE52ACB1F05}" destId="{E9FFD491-2B75-4629-B5A2-EEB8F640511E}" srcOrd="24" destOrd="0" presId="urn:microsoft.com/office/officeart/2008/layout/CircleAccentTimeline"/>
    <dgm:cxn modelId="{E192CC13-5C28-495D-AF55-98C00038538C}" type="presParOf" srcId="{BC52D422-7388-40A9-AB3C-1DE52ACB1F05}" destId="{40DDF4D4-47CC-4288-A5D5-34B47F63EB05}" srcOrd="25" destOrd="0" presId="urn:microsoft.com/office/officeart/2008/layout/CircleAccentTimeline"/>
    <dgm:cxn modelId="{A54A2C64-FDB8-4509-AE55-6810462CBD49}" type="presParOf" srcId="{40DDF4D4-47CC-4288-A5D5-34B47F63EB05}" destId="{BDE1B6FC-1F2A-45D0-A1A6-6D1DD09250CC}" srcOrd="0" destOrd="0" presId="urn:microsoft.com/office/officeart/2008/layout/CircleAccentTimeline"/>
    <dgm:cxn modelId="{51947C38-1366-493C-A702-AE38AE9984AF}" type="presParOf" srcId="{40DDF4D4-47CC-4288-A5D5-34B47F63EB05}" destId="{93EB5784-9D58-4510-8F85-D8C37D65B725}" srcOrd="1" destOrd="0" presId="urn:microsoft.com/office/officeart/2008/layout/CircleAccentTimeline"/>
    <dgm:cxn modelId="{A5C4B3E3-1A16-4767-B3BF-EBC22B6546D2}" type="presParOf" srcId="{40DDF4D4-47CC-4288-A5D5-34B47F63EB05}" destId="{5769D92D-C580-4AB6-A567-1441CFF3803F}" srcOrd="2" destOrd="0" presId="urn:microsoft.com/office/officeart/2008/layout/CircleAccentTimeline"/>
    <dgm:cxn modelId="{6858384D-7498-4DE3-8FB7-D33FF46FB080}" type="presParOf" srcId="{BC52D422-7388-40A9-AB3C-1DE52ACB1F05}" destId="{ADEA8C06-79E2-4C78-AF68-A6538A744B06}" srcOrd="26" destOrd="0" presId="urn:microsoft.com/office/officeart/2008/layout/CircleAccentTimeline"/>
    <dgm:cxn modelId="{56BD056E-516F-4BE1-B6A3-F72BC92947F2}" type="presParOf" srcId="{BC52D422-7388-40A9-AB3C-1DE52ACB1F05}" destId="{9C168447-06E0-404A-8E85-62A2D5A6E409}" srcOrd="2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412C1-D507-4A1B-8673-05D71376F32A}">
      <dsp:nvSpPr>
        <dsp:cNvPr id="0" name=""/>
        <dsp:cNvSpPr/>
      </dsp:nvSpPr>
      <dsp:spPr>
        <a:xfrm>
          <a:off x="1118" y="1748415"/>
          <a:ext cx="1305794" cy="130579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FB132-32C8-4E2F-9110-C679B6113FD6}">
      <dsp:nvSpPr>
        <dsp:cNvPr id="0" name=""/>
        <dsp:cNvSpPr/>
      </dsp:nvSpPr>
      <dsp:spPr>
        <a:xfrm rot="17700000">
          <a:off x="461221" y="683925"/>
          <a:ext cx="1623248" cy="78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17 mars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Lancement de l’AMI</a:t>
          </a:r>
        </a:p>
      </dsp:txBody>
      <dsp:txXfrm>
        <a:off x="461221" y="683925"/>
        <a:ext cx="1623248" cy="782280"/>
      </dsp:txXfrm>
    </dsp:sp>
    <dsp:sp modelId="{92086CED-4774-4645-87BE-D5C0E3CF0A19}">
      <dsp:nvSpPr>
        <dsp:cNvPr id="0" name=""/>
        <dsp:cNvSpPr/>
      </dsp:nvSpPr>
      <dsp:spPr>
        <a:xfrm>
          <a:off x="1405270" y="2062417"/>
          <a:ext cx="677790" cy="6777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3C1B7-A5A9-4FDE-9DA6-E0DDC2868A31}">
      <dsp:nvSpPr>
        <dsp:cNvPr id="0" name=""/>
        <dsp:cNvSpPr/>
      </dsp:nvSpPr>
      <dsp:spPr>
        <a:xfrm rot="17700000">
          <a:off x="642981" y="3050234"/>
          <a:ext cx="1404185" cy="67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4 avril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Webinaire de présentation</a:t>
          </a:r>
        </a:p>
      </dsp:txBody>
      <dsp:txXfrm>
        <a:off x="642981" y="3050234"/>
        <a:ext cx="1404185" cy="677045"/>
      </dsp:txXfrm>
    </dsp:sp>
    <dsp:sp modelId="{97A174B1-7984-46E4-8B1B-1F0CABCF2693}">
      <dsp:nvSpPr>
        <dsp:cNvPr id="0" name=""/>
        <dsp:cNvSpPr/>
      </dsp:nvSpPr>
      <dsp:spPr>
        <a:xfrm rot="17700000">
          <a:off x="1481624" y="1119784"/>
          <a:ext cx="1404185" cy="67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42920-5B26-49D2-95F3-FCEB4BB73445}">
      <dsp:nvSpPr>
        <dsp:cNvPr id="0" name=""/>
        <dsp:cNvSpPr/>
      </dsp:nvSpPr>
      <dsp:spPr>
        <a:xfrm>
          <a:off x="4919813" y="2062600"/>
          <a:ext cx="677790" cy="6777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CBEB0-7BF3-4D96-862A-4D5FF4374212}">
      <dsp:nvSpPr>
        <dsp:cNvPr id="0" name=""/>
        <dsp:cNvSpPr/>
      </dsp:nvSpPr>
      <dsp:spPr>
        <a:xfrm rot="17700000">
          <a:off x="4343722" y="3048172"/>
          <a:ext cx="1300789" cy="60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31 mai &amp; 1</a:t>
          </a:r>
          <a:r>
            <a:rPr lang="fr-FR" sz="1100" b="1" kern="1200" baseline="30000" dirty="0"/>
            <a:t>er</a:t>
          </a:r>
          <a:r>
            <a:rPr lang="fr-FR" sz="1100" b="1" kern="1200" dirty="0"/>
            <a:t> juin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Jury thème 2</a:t>
          </a:r>
        </a:p>
      </dsp:txBody>
      <dsp:txXfrm>
        <a:off x="4343722" y="3048172"/>
        <a:ext cx="1300789" cy="606567"/>
      </dsp:txXfrm>
    </dsp:sp>
    <dsp:sp modelId="{39040626-56F8-4679-A398-DF026C41AF95}">
      <dsp:nvSpPr>
        <dsp:cNvPr id="0" name=""/>
        <dsp:cNvSpPr/>
      </dsp:nvSpPr>
      <dsp:spPr>
        <a:xfrm rot="17700000">
          <a:off x="2203881" y="1119784"/>
          <a:ext cx="1404185" cy="67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6B56D-0D52-4A18-AB76-4373CBCBFACF}">
      <dsp:nvSpPr>
        <dsp:cNvPr id="0" name=""/>
        <dsp:cNvSpPr/>
      </dsp:nvSpPr>
      <dsp:spPr>
        <a:xfrm>
          <a:off x="2090230" y="1748415"/>
          <a:ext cx="1305794" cy="130579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CD7F6-473B-481D-82B2-16BF6D92478F}">
      <dsp:nvSpPr>
        <dsp:cNvPr id="0" name=""/>
        <dsp:cNvSpPr/>
      </dsp:nvSpPr>
      <dsp:spPr>
        <a:xfrm rot="17700000">
          <a:off x="2550409" y="683925"/>
          <a:ext cx="1623248" cy="78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5 mai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Date limite de dépôt des dossiers</a:t>
          </a:r>
        </a:p>
      </dsp:txBody>
      <dsp:txXfrm>
        <a:off x="2550409" y="683925"/>
        <a:ext cx="1623248" cy="782280"/>
      </dsp:txXfrm>
    </dsp:sp>
    <dsp:sp modelId="{448DE0A5-CBE1-4591-AC8B-5DC8FA0B3A64}">
      <dsp:nvSpPr>
        <dsp:cNvPr id="0" name=""/>
        <dsp:cNvSpPr/>
      </dsp:nvSpPr>
      <dsp:spPr>
        <a:xfrm>
          <a:off x="3437307" y="2062417"/>
          <a:ext cx="677790" cy="6777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17C27-D742-440E-BBE1-80DAE285C87D}">
      <dsp:nvSpPr>
        <dsp:cNvPr id="0" name=""/>
        <dsp:cNvSpPr/>
      </dsp:nvSpPr>
      <dsp:spPr>
        <a:xfrm rot="17700000">
          <a:off x="2634603" y="3005794"/>
          <a:ext cx="1404185" cy="67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17 mai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Annonce des candidats présélectionnés</a:t>
          </a:r>
        </a:p>
      </dsp:txBody>
      <dsp:txXfrm>
        <a:off x="2634603" y="3005794"/>
        <a:ext cx="1404185" cy="677045"/>
      </dsp:txXfrm>
    </dsp:sp>
    <dsp:sp modelId="{601EAE47-3A11-4A9E-9725-51E120F6FB8E}">
      <dsp:nvSpPr>
        <dsp:cNvPr id="0" name=""/>
        <dsp:cNvSpPr/>
      </dsp:nvSpPr>
      <dsp:spPr>
        <a:xfrm rot="17700000">
          <a:off x="4384180" y="1119784"/>
          <a:ext cx="1404185" cy="67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4EA52-A1D8-43B5-92B7-50C1E88889A8}">
      <dsp:nvSpPr>
        <dsp:cNvPr id="0" name=""/>
        <dsp:cNvSpPr/>
      </dsp:nvSpPr>
      <dsp:spPr>
        <a:xfrm>
          <a:off x="4213350" y="2062417"/>
          <a:ext cx="677790" cy="6777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87885-07C5-4903-834D-3BD993EF12E3}">
      <dsp:nvSpPr>
        <dsp:cNvPr id="0" name=""/>
        <dsp:cNvSpPr/>
      </dsp:nvSpPr>
      <dsp:spPr>
        <a:xfrm rot="17700000">
          <a:off x="3410646" y="3005794"/>
          <a:ext cx="1404185" cy="67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25 &amp; 26 mai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Jury thème 1</a:t>
          </a:r>
        </a:p>
      </dsp:txBody>
      <dsp:txXfrm>
        <a:off x="3410646" y="3005794"/>
        <a:ext cx="1404185" cy="677045"/>
      </dsp:txXfrm>
    </dsp:sp>
    <dsp:sp modelId="{AB1102F0-FD39-4E9B-B4D2-331FC1394456}">
      <dsp:nvSpPr>
        <dsp:cNvPr id="0" name=""/>
        <dsp:cNvSpPr/>
      </dsp:nvSpPr>
      <dsp:spPr>
        <a:xfrm rot="17700000">
          <a:off x="5160223" y="1119784"/>
          <a:ext cx="1404185" cy="67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116D5-2C6D-4955-9C79-DD508073BBD5}">
      <dsp:nvSpPr>
        <dsp:cNvPr id="0" name=""/>
        <dsp:cNvSpPr/>
      </dsp:nvSpPr>
      <dsp:spPr>
        <a:xfrm>
          <a:off x="5860017" y="1748415"/>
          <a:ext cx="1305794" cy="130579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03D20-CC41-42E8-A786-DE393F55E0AD}">
      <dsp:nvSpPr>
        <dsp:cNvPr id="0" name=""/>
        <dsp:cNvSpPr/>
      </dsp:nvSpPr>
      <dsp:spPr>
        <a:xfrm rot="17700000">
          <a:off x="6320120" y="683925"/>
          <a:ext cx="1623248" cy="78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9 juin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Annonce des lauréats</a:t>
          </a:r>
        </a:p>
      </dsp:txBody>
      <dsp:txXfrm>
        <a:off x="6320120" y="683925"/>
        <a:ext cx="1623248" cy="782280"/>
      </dsp:txXfrm>
    </dsp:sp>
    <dsp:sp modelId="{BDE1B6FC-1F2A-45D0-A1A6-6D1DD09250CC}">
      <dsp:nvSpPr>
        <dsp:cNvPr id="0" name=""/>
        <dsp:cNvSpPr/>
      </dsp:nvSpPr>
      <dsp:spPr>
        <a:xfrm>
          <a:off x="7264273" y="1748415"/>
          <a:ext cx="1305794" cy="130579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B5784-9D58-4510-8F85-D8C37D65B725}">
      <dsp:nvSpPr>
        <dsp:cNvPr id="0" name=""/>
        <dsp:cNvSpPr/>
      </dsp:nvSpPr>
      <dsp:spPr>
        <a:xfrm rot="17700000">
          <a:off x="7724376" y="683925"/>
          <a:ext cx="1623248" cy="78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20 juin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Présentation des solutions des lauréats durant </a:t>
          </a:r>
          <a:r>
            <a:rPr lang="fr-FR" sz="1200" kern="1200" dirty="0" err="1"/>
            <a:t>Seanergy</a:t>
          </a:r>
          <a:endParaRPr lang="fr-FR" sz="1200" kern="1200" dirty="0"/>
        </a:p>
      </dsp:txBody>
      <dsp:txXfrm>
        <a:off x="7724376" y="683925"/>
        <a:ext cx="1623248" cy="782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036A5-FE0B-4893-B17F-4A37CADD7F29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08D05-77B0-4E47-9B46-5006F1F2E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5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08D05-77B0-4E47-9B46-5006F1F2E14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39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08D05-77B0-4E47-9B46-5006F1F2E14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84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08D05-77B0-4E47-9B46-5006F1F2E14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8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-bl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786809"/>
            <a:ext cx="12188389" cy="61456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73278" y="1786128"/>
            <a:ext cx="681080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4000" b="1" kern="1200" dirty="0">
                <a:solidFill>
                  <a:schemeClr val="tx1"/>
                </a:solidFill>
                <a:latin typeface="Neo Sans" panose="02000506020000020004" pitchFamily="2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pic>
        <p:nvPicPr>
          <p:cNvPr id="3" name="Image 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23472"/>
            <a:ext cx="3072000" cy="14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3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2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4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chemeClr val="accent4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chemeClr val="accent4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A3F8E48-0B60-484F-BB22-22913426023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113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2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ntenu-da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4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chemeClr val="accent4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978BFB8-D6C6-4121-BEE4-C00679DF7A9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1342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2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4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chemeClr val="accent4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4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chemeClr val="accent4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81E0EB3-AA5A-448D-A134-F4F52034E44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6839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3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E498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E4982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2949B4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79F82C3-D625-4988-ADD3-EDF9118DA0E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88541" y="1087870"/>
            <a:ext cx="8003459" cy="0"/>
          </a:xfrm>
          <a:prstGeom prst="line">
            <a:avLst/>
          </a:prstGeom>
          <a:noFill/>
          <a:ln w="38100">
            <a:solidFill>
              <a:srgbClr val="00488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9641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3 : Ti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ntenu-da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E498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E4982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AABB84E-C3E5-46C5-90CB-7D48E6013BF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88541" y="1087870"/>
            <a:ext cx="8003459" cy="0"/>
          </a:xfrm>
          <a:prstGeom prst="line">
            <a:avLst/>
          </a:prstGeom>
          <a:noFill/>
          <a:ln w="38100">
            <a:solidFill>
              <a:srgbClr val="00488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3421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3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E498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E4982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E498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E4982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0763BD-4184-40DC-904D-A6B10D5E01D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88541" y="1087870"/>
            <a:ext cx="8003459" cy="0"/>
          </a:xfrm>
          <a:prstGeom prst="line">
            <a:avLst/>
          </a:prstGeom>
          <a:noFill/>
          <a:ln w="38100">
            <a:solidFill>
              <a:srgbClr val="00488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9499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4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EAABB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5EAABB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5EAABB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5EAABB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382767F-E469-4CF5-8278-736F0729162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601497" y="1068848"/>
            <a:ext cx="7590503" cy="0"/>
          </a:xfrm>
          <a:prstGeom prst="line">
            <a:avLst/>
          </a:prstGeom>
          <a:noFill/>
          <a:ln w="38100">
            <a:solidFill>
              <a:srgbClr val="00ADC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510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4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ntenu-da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EAABB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5EAABB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5EAABB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E94492-6EA9-4DD4-8335-E91C31ED89C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601497" y="1068848"/>
            <a:ext cx="7590503" cy="0"/>
          </a:xfrm>
          <a:prstGeom prst="line">
            <a:avLst/>
          </a:prstGeom>
          <a:noFill/>
          <a:ln w="38100">
            <a:solidFill>
              <a:srgbClr val="00ADC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3256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4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5EAABB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5EAABB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5EAABB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5EAABB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5EAABB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5EAABB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buClr>
                <a:srgbClr val="53ACC0"/>
              </a:buCl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634731-17E6-424B-85E1-0553D662C6A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601497" y="1068848"/>
            <a:ext cx="7590503" cy="0"/>
          </a:xfrm>
          <a:prstGeom prst="line">
            <a:avLst/>
          </a:prstGeom>
          <a:noFill/>
          <a:ln w="38100">
            <a:solidFill>
              <a:srgbClr val="00ADC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5756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5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85B04E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85B04E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85B04E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85B04E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B89E644-8682-4771-BFA7-83476C4E909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350774" y="1054612"/>
            <a:ext cx="7841227" cy="0"/>
          </a:xfrm>
          <a:prstGeom prst="line">
            <a:avLst/>
          </a:prstGeom>
          <a:noFill/>
          <a:ln w="38100">
            <a:solidFill>
              <a:srgbClr val="83C0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0463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pitre-bl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" y="14075"/>
            <a:ext cx="1218838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69771" y="2468894"/>
            <a:ext cx="7386869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4000" b="1" kern="1200" dirty="0">
                <a:solidFill>
                  <a:schemeClr val="tx1"/>
                </a:solidFill>
                <a:latin typeface="Neo Sans" panose="02000506020000020004" pitchFamily="2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pic>
        <p:nvPicPr>
          <p:cNvPr id="8" name="Image 7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23472"/>
            <a:ext cx="3072000" cy="14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1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5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85B04E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85B04E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85B04E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956D2C8-EEE0-4EF2-BBE6-59D04A6CC2E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350774" y="1054612"/>
            <a:ext cx="7841227" cy="0"/>
          </a:xfrm>
          <a:prstGeom prst="line">
            <a:avLst/>
          </a:prstGeom>
          <a:noFill/>
          <a:ln w="38100">
            <a:solidFill>
              <a:srgbClr val="83C0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640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5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85B04E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85B04E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85B04E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85B04E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85B04E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85B04E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6DD81D6-4DCF-47E0-A652-BE8A7F49C57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350774" y="1054612"/>
            <a:ext cx="7841227" cy="0"/>
          </a:xfrm>
          <a:prstGeom prst="line">
            <a:avLst/>
          </a:prstGeom>
          <a:noFill/>
          <a:ln w="38100">
            <a:solidFill>
              <a:srgbClr val="83C0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75169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6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59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692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6060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009592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3CA7ADB-6469-4DB4-B7D1-DD1308EE842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73794" y="1039863"/>
            <a:ext cx="8018206" cy="0"/>
          </a:xfrm>
          <a:prstGeom prst="line">
            <a:avLst/>
          </a:prstGeom>
          <a:noFill/>
          <a:ln w="38100">
            <a:solidFill>
              <a:srgbClr val="005F6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19119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6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ntenu-das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59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692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6060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8C25B8B-1AE1-4C6E-88BA-B36026DB0FE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73794" y="1039863"/>
            <a:ext cx="8018206" cy="0"/>
          </a:xfrm>
          <a:prstGeom prst="line">
            <a:avLst/>
          </a:prstGeom>
          <a:noFill/>
          <a:ln w="38100">
            <a:solidFill>
              <a:srgbClr val="005F6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9045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6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959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592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6060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959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592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6060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A736868-4B50-4EF8-AAE7-06851597268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73794" y="1039863"/>
            <a:ext cx="8018206" cy="0"/>
          </a:xfrm>
          <a:prstGeom prst="line">
            <a:avLst/>
          </a:prstGeom>
          <a:noFill/>
          <a:ln w="38100">
            <a:solidFill>
              <a:srgbClr val="005F6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7377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bl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6" name="Image 5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23472"/>
            <a:ext cx="3072000" cy="1477197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463819" y="3502750"/>
            <a:ext cx="681675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267" b="0">
                <a:solidFill>
                  <a:schemeClr val="bg1"/>
                </a:solidFill>
                <a:latin typeface="Neo Sans" panose="02000506020000020004"/>
              </a:rPr>
              <a:t>Merci de votre attention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D87CCA9-0523-48A8-B2E1-B4A3EEAC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640533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36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nd-bl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6192011" y="2918718"/>
            <a:ext cx="51845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defRPr/>
            </a:pPr>
            <a:r>
              <a:rPr lang="fr-FR" sz="1600" b="1">
                <a:solidFill>
                  <a:schemeClr val="bg1"/>
                </a:solidFill>
                <a:latin typeface="Neo Sans" panose="02000506020000020004"/>
              </a:rPr>
              <a:t>Pôle Me</a:t>
            </a:r>
            <a:r>
              <a:rPr lang="fr-FR" sz="1600" b="1" baseline="0">
                <a:solidFill>
                  <a:schemeClr val="bg1"/>
                </a:solidFill>
                <a:latin typeface="Neo Sans" panose="02000506020000020004"/>
              </a:rPr>
              <a:t>r Bretagne Atlantique</a:t>
            </a:r>
            <a:br>
              <a:rPr lang="fr-FR" sz="1600" b="1" baseline="0">
                <a:solidFill>
                  <a:schemeClr val="bg1"/>
                </a:solidFill>
                <a:latin typeface="Neo Sans" panose="02000506020000020004"/>
              </a:rPr>
            </a:br>
            <a:r>
              <a:rPr lang="fr-FR" altLang="fr-FR" sz="1600" b="0">
                <a:solidFill>
                  <a:schemeClr val="bg1"/>
                </a:solidFill>
                <a:latin typeface="Neo Sans" panose="02000506020000020004"/>
              </a:rPr>
              <a:t>Adresse physique</a:t>
            </a:r>
          </a:p>
          <a:p>
            <a:pPr algn="r" eaLnBrk="1" hangingPunct="1">
              <a:defRPr/>
            </a:pPr>
            <a:r>
              <a:rPr lang="fr-FR" altLang="fr-FR" sz="1600" b="0">
                <a:solidFill>
                  <a:schemeClr val="bg1"/>
                </a:solidFill>
                <a:latin typeface="Neo Sans" panose="02000506020000020004"/>
              </a:rPr>
              <a:t>525, Avenue Alexis de Rochon</a:t>
            </a:r>
            <a:br>
              <a:rPr lang="fr-FR" altLang="fr-FR" sz="1600" b="0">
                <a:solidFill>
                  <a:schemeClr val="bg1"/>
                </a:solidFill>
                <a:latin typeface="Neo Sans" panose="02000506020000020004"/>
              </a:rPr>
            </a:br>
            <a:r>
              <a:rPr lang="fr-FR" altLang="fr-FR" sz="1600" b="0">
                <a:solidFill>
                  <a:schemeClr val="bg1"/>
                </a:solidFill>
                <a:latin typeface="Neo Sans" panose="02000506020000020004"/>
              </a:rPr>
              <a:t>29280 Brest Cedex 3</a:t>
            </a:r>
          </a:p>
          <a:p>
            <a:pPr algn="r" eaLnBrk="1" hangingPunct="1">
              <a:defRPr/>
            </a:pPr>
            <a:endParaRPr lang="fr-FR" altLang="fr-FR" sz="1600" b="0">
              <a:solidFill>
                <a:schemeClr val="bg1"/>
              </a:solidFill>
              <a:latin typeface="Neo Sans" panose="02000506020000020004"/>
            </a:endParaRPr>
          </a:p>
          <a:p>
            <a:pPr algn="r" eaLnBrk="1" hangingPunct="1">
              <a:defRPr/>
            </a:pPr>
            <a:r>
              <a:rPr lang="fr-FR" altLang="fr-FR" sz="1600" b="0">
                <a:solidFill>
                  <a:schemeClr val="bg1"/>
                </a:solidFill>
                <a:latin typeface="Neo Sans" panose="02000506020000020004"/>
              </a:rPr>
              <a:t>Adresse postale</a:t>
            </a:r>
          </a:p>
          <a:p>
            <a:pPr algn="r" eaLnBrk="1" hangingPunct="1">
              <a:defRPr/>
            </a:pPr>
            <a:r>
              <a:rPr lang="fr-FR" altLang="fr-FR" sz="1600" b="0">
                <a:solidFill>
                  <a:schemeClr val="bg1"/>
                </a:solidFill>
                <a:latin typeface="Neo Sans" panose="02000506020000020004"/>
              </a:rPr>
              <a:t>CS 83809</a:t>
            </a:r>
          </a:p>
          <a:p>
            <a:pPr algn="r" eaLnBrk="1" hangingPunct="1">
              <a:defRPr/>
            </a:pPr>
            <a:r>
              <a:rPr lang="fr-FR" altLang="fr-FR" sz="1600" b="0">
                <a:solidFill>
                  <a:schemeClr val="bg1"/>
                </a:solidFill>
                <a:latin typeface="Neo Sans" panose="02000506020000020004"/>
              </a:rPr>
              <a:t>29238 Brest Cedex 2</a:t>
            </a:r>
            <a:br>
              <a:rPr lang="fr-FR" altLang="fr-FR" sz="1600" b="0">
                <a:solidFill>
                  <a:schemeClr val="bg1"/>
                </a:solidFill>
                <a:latin typeface="Neo Sans" panose="02000506020000020004"/>
              </a:rPr>
            </a:br>
            <a:br>
              <a:rPr lang="fr-FR" altLang="fr-FR" sz="1600" b="0">
                <a:solidFill>
                  <a:schemeClr val="bg1"/>
                </a:solidFill>
                <a:latin typeface="Neo Sans" panose="02000506020000020004"/>
              </a:rPr>
            </a:br>
            <a:r>
              <a:rPr lang="fr-FR" sz="1600">
                <a:solidFill>
                  <a:schemeClr val="bg1"/>
                </a:solidFill>
                <a:latin typeface="Neo Sans" panose="02000506020000020004"/>
              </a:rPr>
              <a:t>T +33 (0)2 98 05 63 17</a:t>
            </a:r>
            <a:br>
              <a:rPr lang="fr-FR" sz="1600">
                <a:solidFill>
                  <a:schemeClr val="bg1"/>
                </a:solidFill>
                <a:latin typeface="Neo Sans" panose="02000506020000020004"/>
              </a:rPr>
            </a:br>
            <a:r>
              <a:rPr lang="fr-FR" sz="1600">
                <a:solidFill>
                  <a:schemeClr val="bg1"/>
                </a:solidFill>
                <a:latin typeface="Neo Sans" panose="02000506020000020004"/>
              </a:rPr>
              <a:t>contact@polemer-ba.com</a:t>
            </a:r>
          </a:p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>
              <a:solidFill>
                <a:schemeClr val="bg1"/>
              </a:solidFill>
              <a:latin typeface="Neo Sans" panose="02000506020000020004"/>
            </a:endParaRPr>
          </a:p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>
                <a:solidFill>
                  <a:schemeClr val="bg1"/>
                </a:solidFill>
                <a:latin typeface="Neo Sans" panose="02000506020000020004"/>
                <a:cs typeface="Helvetica"/>
              </a:rPr>
              <a:t>pole-mer-</a:t>
            </a:r>
            <a:r>
              <a:rPr lang="fr-FR" sz="1600" err="1">
                <a:solidFill>
                  <a:schemeClr val="bg1"/>
                </a:solidFill>
                <a:latin typeface="Neo Sans" panose="02000506020000020004"/>
                <a:cs typeface="Helvetica"/>
              </a:rPr>
              <a:t>bretagne</a:t>
            </a:r>
            <a:r>
              <a:rPr lang="fr-FR" sz="1600">
                <a:solidFill>
                  <a:schemeClr val="bg1"/>
                </a:solidFill>
                <a:latin typeface="Neo Sans" panose="02000506020000020004"/>
                <a:cs typeface="Helvetica"/>
              </a:rPr>
              <a:t>-</a:t>
            </a:r>
            <a:r>
              <a:rPr lang="fr-FR" sz="1600" err="1">
                <a:solidFill>
                  <a:schemeClr val="bg1"/>
                </a:solidFill>
                <a:latin typeface="Neo Sans" panose="02000506020000020004"/>
                <a:cs typeface="Helvetica"/>
              </a:rPr>
              <a:t>atlantique.com</a:t>
            </a:r>
            <a:endParaRPr lang="fr-FR" sz="1600">
              <a:solidFill>
                <a:schemeClr val="bg1"/>
              </a:solidFill>
              <a:latin typeface="Neo Sans" panose="02000506020000020004"/>
              <a:cs typeface="Helvetica"/>
            </a:endParaRPr>
          </a:p>
          <a:p>
            <a:pPr algn="r"/>
            <a:r>
              <a:rPr lang="fr-FR" sz="1600">
                <a:solidFill>
                  <a:schemeClr val="bg1"/>
                </a:solidFill>
                <a:latin typeface="Neo Sans" panose="02000506020000020004"/>
                <a:cs typeface="Helvetica"/>
              </a:rPr>
              <a:t>@</a:t>
            </a:r>
            <a:r>
              <a:rPr lang="fr-FR" sz="1600" err="1">
                <a:solidFill>
                  <a:schemeClr val="bg1"/>
                </a:solidFill>
                <a:latin typeface="Neo Sans" panose="02000506020000020004"/>
                <a:cs typeface="Helvetica"/>
              </a:rPr>
              <a:t>PoleMerBA</a:t>
            </a:r>
            <a:endParaRPr lang="fr-FR" sz="1600">
              <a:solidFill>
                <a:schemeClr val="bg1"/>
              </a:solidFill>
              <a:latin typeface="Neo Sans" panose="02000506020000020004"/>
              <a:cs typeface="Helvetica"/>
            </a:endParaRPr>
          </a:p>
        </p:txBody>
      </p:sp>
      <p:pic>
        <p:nvPicPr>
          <p:cNvPr id="7" name="Image 11" descr="PMBA-BD.png">
            <a:extLst>
              <a:ext uri="{FF2B5EF4-FFF2-40B4-BE49-F238E27FC236}">
                <a16:creationId xmlns:a16="http://schemas.microsoft.com/office/drawing/2014/main" id="{467A63DB-00A1-4B2C-9DAA-F5A2733BC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523875"/>
            <a:ext cx="3071999" cy="147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DA35A15-32A6-4BBD-8C57-62E4F0C9A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/>
          <a:stretch/>
        </p:blipFill>
        <p:spPr>
          <a:xfrm>
            <a:off x="3612" y="-706878"/>
            <a:ext cx="12188388" cy="3662542"/>
          </a:xfrm>
          <a:prstGeom prst="rect">
            <a:avLst/>
          </a:prstGeom>
        </p:spPr>
      </p:pic>
      <p:pic>
        <p:nvPicPr>
          <p:cNvPr id="12" name="Image 11" descr="PMBA-Print.png">
            <a:extLst>
              <a:ext uri="{FF2B5EF4-FFF2-40B4-BE49-F238E27FC236}">
                <a16:creationId xmlns:a16="http://schemas.microsoft.com/office/drawing/2014/main" id="{43897F6C-FB25-495E-A383-536D407513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23472"/>
            <a:ext cx="3072000" cy="14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9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club-partenaire-bandeau-normal.png">
            <a:extLst>
              <a:ext uri="{FF2B5EF4-FFF2-40B4-BE49-F238E27FC236}">
                <a16:creationId xmlns:a16="http://schemas.microsoft.com/office/drawing/2014/main" id="{4152743F-B4C8-46D8-8D66-50C5C11CA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12192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" descr="PMBA-Club-Partenaires-noir.png">
            <a:extLst>
              <a:ext uri="{FF2B5EF4-FFF2-40B4-BE49-F238E27FC236}">
                <a16:creationId xmlns:a16="http://schemas.microsoft.com/office/drawing/2014/main" id="{06593A8B-812F-465C-97B3-46FF87A91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88912"/>
            <a:ext cx="1920000" cy="10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5627" y="0"/>
            <a:ext cx="9121013" cy="1268760"/>
          </a:xfrm>
          <a:prstGeom prst="rect">
            <a:avLst/>
          </a:prstGeom>
        </p:spPr>
        <p:txBody>
          <a:bodyPr tIns="0" bIns="468000" anchor="ctr"/>
          <a:lstStyle>
            <a:lvl1pPr algn="r">
              <a:defRPr sz="3100" b="0">
                <a:latin typeface="Neo Sans" panose="02000506020000020004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539" y="1916833"/>
            <a:ext cx="9085101" cy="4209331"/>
          </a:xfrm>
          <a:prstGeom prst="rect">
            <a:avLst/>
          </a:prstGeom>
        </p:spPr>
        <p:txBody>
          <a:bodyPr/>
          <a:lstStyle>
            <a:lvl1pPr>
              <a:buClr>
                <a:srgbClr val="5E707F"/>
              </a:buClr>
              <a:buSzPct val="120000"/>
              <a:buFont typeface="Calibri" pitchFamily="34" charset="0"/>
              <a:buChar char="●"/>
              <a:defRPr sz="1700">
                <a:latin typeface="Neo Sans" panose="02000506020000020004"/>
              </a:defRPr>
            </a:lvl1pPr>
            <a:lvl2pPr>
              <a:buClr>
                <a:srgbClr val="5E707F"/>
              </a:buClr>
              <a:buFont typeface="Courier New" pitchFamily="49" charset="0"/>
              <a:buChar char="o"/>
              <a:defRPr sz="1600">
                <a:latin typeface="Neo Sans" panose="02000506020000020004"/>
              </a:defRPr>
            </a:lvl2pPr>
            <a:lvl3pPr>
              <a:buClr>
                <a:srgbClr val="5E707F"/>
              </a:buClr>
              <a:buFont typeface="Calibri" pitchFamily="34" charset="0"/>
              <a:buChar char="―"/>
              <a:defRPr sz="1600">
                <a:latin typeface="Neo Sans" panose="02000506020000020004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2772584" y="1412876"/>
            <a:ext cx="9084057" cy="3603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5E707F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ED6E0BB-09C1-48C0-BFF9-15BF09B860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76784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E84FB3-6C5E-4776-9A77-495107E4E78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EEEE79-0DB1-45C7-BD83-B3AE29712EA6}"/>
              </a:ext>
            </a:extLst>
          </p:cNvPr>
          <p:cNvCxnSpPr>
            <a:cxnSpLocks/>
          </p:cNvCxnSpPr>
          <p:nvPr userDrawn="1"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22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CFB01-22F8-49C1-8F7F-F0B35BC96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02383B-3CF1-4343-9B83-EB601DA6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58E70C-6AB1-4564-9F2A-9B18B2EA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01A3EA-FE95-4A60-BAC4-9927D2EF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B79C80-47A2-4CE2-91CA-CE780E92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393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AE19C-E1A6-439F-B858-D1B79C34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A051A-2ED7-4D5D-8482-1C8FF4FCD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436682-2A5B-45D3-BA54-ABDA7949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85AFB-C56D-49E5-ABC4-A33FF3DE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A84454-2252-4EE0-893A-53DA4CF5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30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dre du jour + pictos 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ontenu-da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0" kern="1200" dirty="0">
                <a:solidFill>
                  <a:schemeClr val="tx1"/>
                </a:solidFill>
                <a:latin typeface="Neo Sans" panose="02000506020000020004"/>
                <a:ea typeface="+mj-ea"/>
                <a:cs typeface="+mj-cs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484784"/>
            <a:ext cx="9134805" cy="4056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CD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CD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9CD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Image 7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71F2A8D-FBC3-4BB2-B9A4-38293D20DA07}"/>
              </a:ext>
            </a:extLst>
          </p:cNvPr>
          <p:cNvSpPr txBox="1">
            <a:spLocks/>
          </p:cNvSpPr>
          <p:nvPr userDrawn="1"/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606E5B-ED8D-4CF0-8E8D-2D2A188DCAF6}" type="slidenum">
              <a:rPr lang="fr-FR" sz="1333" smtClean="0"/>
              <a:pPr/>
              <a:t>‹N°›</a:t>
            </a:fld>
            <a:endParaRPr lang="fr-FR" sz="1333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B9B32D2-58CC-4CAF-804C-B9E28AA1ADB6}"/>
              </a:ext>
            </a:extLst>
          </p:cNvPr>
          <p:cNvCxnSpPr>
            <a:cxnSpLocks/>
          </p:cNvCxnSpPr>
          <p:nvPr userDrawn="1"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694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07328-DC07-474D-8CCC-FC50168D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83D58B-5487-4B29-BFA2-6278D78C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85775F-E3E3-458D-8CC2-44702BFE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956A26-874D-4A82-842F-6AD887F8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2959F9-C8EB-47A4-A422-90448D27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592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66903-AB13-4FE4-9931-286005E3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5A7DF3-BD55-4CDF-912D-2B0DE07EC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EBF1B4-C411-43D2-9DF9-55E4ED939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7C7FAA-3CE0-410F-AB1D-C4E15AC4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8A48FB-0DBA-464F-AD22-61EB686B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E8DE68-FD8D-4348-90E8-D2BB545C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01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05629-DCA4-4C94-B529-3D3CC433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9CE184-2535-42D4-9D6C-79965C815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08FA66-725F-4A33-B73E-9149E400A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DDA5A3-915E-49A6-9CBB-5DB3D6BF2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D5A90B-677D-4FA8-8A81-1F40A0421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A3075A-EE25-4859-B5E1-134BC02B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9A80ED-15DE-4105-97EC-5157C0BD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E93B68-AB39-4CC1-B574-75AD3256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811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6524F-E60C-4D5A-A2E5-FCA08903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3EA9DA-CB4C-40A5-8D08-5585FE46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60A37E-6B63-4718-9B18-F09B5A15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23050A-1560-4325-A062-BDFF3C8F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198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5C457C-B99A-4E53-B09C-EFD5EFC0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AA882F-4F78-4B3E-A72D-587FEEBA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0505E3-0F0C-47AC-A7C1-AFD68722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56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ECCBB-FE85-48B5-8C41-E0C8CF64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C12B79-8ABC-4224-A718-F2B6F1DF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C159ED-D69C-4C80-892A-9DA03CBEB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7D9E46-B32A-4805-B123-1D998ACA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4F6696-4C87-40F1-A348-E4BD9A10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EECD9C-B9C6-44E0-BE2B-D5AB8DAC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4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0538F-9DEE-4C66-BE2E-70B3DEB0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705DF4-DEF7-4509-9EC1-BC2550159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0606ED-07C7-4224-A066-A68659DE9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CC24AE-B7B1-42F8-B63E-64632D6F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5471D3-8DFC-49BE-BADE-D877E71A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8279B1-4195-4B03-9AFE-A6EC3E9E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641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B5445-5296-403F-97AE-38595065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A7ACA0-D4CA-410E-B579-0815D9F0B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0D4C3-65A4-400F-A94B-0F692ED8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A8F629-221C-4988-82E1-B9B43A8B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32FDB9-93CD-4B3E-973D-FCB447B8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436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F93B0D-6AFD-4551-99F4-DA63DFEE4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28DD00-4B8B-4AE7-B90D-7ADE94709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1B09E9-B889-4E11-B146-83EAF939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11D03D-86CC-48D6-AC8B-19D6CC37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307B90-6C38-4A0E-AB82-458593EE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0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CD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CD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9CD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009CDD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0" kern="1200" dirty="0">
                <a:solidFill>
                  <a:schemeClr val="tx1"/>
                </a:solidFill>
                <a:latin typeface="Neo Sans" panose="02000506020000020004"/>
                <a:ea typeface="+mj-ea"/>
                <a:cs typeface="+mj-cs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6" name="Image 15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81E2BAF-DAE8-4296-907D-0174A22790ED}"/>
              </a:ext>
            </a:extLst>
          </p:cNvPr>
          <p:cNvCxnSpPr>
            <a:cxnSpLocks/>
          </p:cNvCxnSpPr>
          <p:nvPr userDrawn="1"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0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onten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89" y="0"/>
            <a:ext cx="12308113" cy="685800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0" kern="1200" dirty="0">
                <a:solidFill>
                  <a:schemeClr val="tx1"/>
                </a:solidFill>
                <a:latin typeface="Neo Sans" panose="02000506020000020004"/>
                <a:ea typeface="+mj-ea"/>
                <a:cs typeface="+mj-cs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34805" cy="4536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CD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CD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9CD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8A558E4-92B6-4277-8E7B-8DEA5475D4F7}"/>
              </a:ext>
            </a:extLst>
          </p:cNvPr>
          <p:cNvSpPr txBox="1">
            <a:spLocks/>
          </p:cNvSpPr>
          <p:nvPr userDrawn="1"/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606E5B-ED8D-4CF0-8E8D-2D2A188DCAF6}" type="slidenum">
              <a:rPr lang="fr-FR" sz="1333" smtClean="0"/>
              <a:pPr/>
              <a:t>‹N°›</a:t>
            </a:fld>
            <a:endParaRPr lang="fr-FR" sz="1333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5CFA14B-E631-4B30-B2E2-CEDA9E6A1CA6}"/>
              </a:ext>
            </a:extLst>
          </p:cNvPr>
          <p:cNvCxnSpPr>
            <a:cxnSpLocks/>
          </p:cNvCxnSpPr>
          <p:nvPr userDrawn="1"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3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onten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28800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9CD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CD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9CD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28800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9CD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CD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9CD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BFAD8DE-D69C-4B1E-BD66-AFAB875659E4}"/>
              </a:ext>
            </a:extLst>
          </p:cNvPr>
          <p:cNvCxnSpPr>
            <a:cxnSpLocks/>
          </p:cNvCxnSpPr>
          <p:nvPr userDrawn="1"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8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1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979A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7979A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7979A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7979AD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6FB5EB-E3A7-4233-B1F6-5861F9C34AB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034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1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ntenu-das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979A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7979A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7979A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66F340F-436A-40CD-94CC-02AB6A79F1B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6372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1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7979A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7979A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7979A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7979A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7979A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7979A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9D169EA-B6EA-4A86-916C-DBDE6AFF09D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511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r-FR"/>
              <a:t>Réunion du 23/06</a:t>
            </a:r>
          </a:p>
        </p:txBody>
      </p:sp>
    </p:spTree>
    <p:extLst>
      <p:ext uri="{BB962C8B-B14F-4D97-AF65-F5344CB8AC3E}">
        <p14:creationId xmlns:p14="http://schemas.microsoft.com/office/powerpoint/2010/main" val="25749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9F7688-FF3E-4655-8E1A-D98317B2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A709D6-864B-4BFF-B8CA-62F30B622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D97044-957E-424D-9097-02615473A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C723-0A9B-413C-ADCC-97A1F55B1B3C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FDC6FD-5294-4EB9-BB62-71D7875A0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0E703-FDF4-478A-B313-DDD8E2FA7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73A5-D929-488C-A9BE-EAE31337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11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e-mer-bretagne-atlantique.com/fr/actualites/3015-ami-maintien-de-la-peche-professionnelle-et-optimisation-des-impacts-d-un-parc-eolien-flottant-sur-la-biodiversite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mailto:AMI_AEM@polemer-ba.co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EE389-E253-205A-0864-82BF17D1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Webinaire, 4 avril 2023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C694E12-CCBD-254C-F741-35C944FDF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1598586"/>
            <a:ext cx="12316028" cy="47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7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3C3E9-3EF8-A569-0910-6E8963BA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Thème 2 : Maintien de la pêche au sein d’un parc flottant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11DFD-6F21-8149-5681-359D7729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1" y="1512000"/>
            <a:ext cx="11191702" cy="453650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</a:rPr>
              <a:t>Exemples de sujets possible :</a:t>
            </a:r>
          </a:p>
          <a:p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ystèmes d’ancrage des filets, individuels ou partagés avec les éoliennes, </a:t>
            </a:r>
          </a:p>
          <a:p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aillage spécifique des filets,</a:t>
            </a:r>
          </a:p>
          <a:p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</a:rPr>
              <a:t>Dispositifs d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 manœuvre et de pré-localisation des filets,</a:t>
            </a:r>
          </a:p>
          <a:p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iabilisation des systèmes de géolocalisation des navires (effet retard, effet masque etc.),</a:t>
            </a:r>
          </a:p>
          <a:p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</a:rPr>
              <a:t>Systèmes de signalement d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ancrages, des lignes d’ancrage, </a:t>
            </a:r>
          </a:p>
          <a:p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Systèmes de prévention de la dérive des engins de pêche, </a:t>
            </a:r>
          </a:p>
          <a:p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Systèmes de localisation et de récupération en cas de dérive vers les éoliennes,</a:t>
            </a:r>
          </a:p>
          <a:p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ptimisation de l’effet récif en vue de favoriser la pêche </a:t>
            </a:r>
          </a:p>
          <a:p>
            <a:r>
              <a:rPr lang="fr-FR" sz="1800" dirty="0">
                <a:latin typeface="Arial" panose="020B0604020202020204" pitchFamily="34" charset="0"/>
              </a:rPr>
              <a:t>Système d’effarouchement des mammifères marins (</a:t>
            </a:r>
            <a:r>
              <a:rPr lang="fr-FR" sz="1800" dirty="0" err="1">
                <a:latin typeface="Arial" panose="020B0604020202020204" pitchFamily="34" charset="0"/>
              </a:rPr>
              <a:t>pingers</a:t>
            </a:r>
            <a:r>
              <a:rPr lang="fr-FR" sz="1800" dirty="0">
                <a:latin typeface="Arial" panose="020B0604020202020204" pitchFamily="34" charset="0"/>
              </a:rPr>
              <a:t> ou autre)</a:t>
            </a:r>
          </a:p>
          <a:p>
            <a:r>
              <a:rPr lang="fr-FR" sz="1800" dirty="0">
                <a:latin typeface="Arial" panose="020B0604020202020204" pitchFamily="34" charset="0"/>
              </a:rPr>
              <a:t>Tous types d’engins de pêche de nouvelle génération facilitant une activité de pêche aux arts dormants dans le parc</a:t>
            </a:r>
          </a:p>
        </p:txBody>
      </p:sp>
    </p:spTree>
    <p:extLst>
      <p:ext uri="{BB962C8B-B14F-4D97-AF65-F5344CB8AC3E}">
        <p14:creationId xmlns:p14="http://schemas.microsoft.com/office/powerpoint/2010/main" val="232187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3C3E9-3EF8-A569-0910-6E8963BA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de mise en œuvre de l’AMI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11DFD-6F21-8149-5681-359D7729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7" y="2054459"/>
            <a:ext cx="2786400" cy="3894059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Critères d’évaluation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Pertinence - Caractère innovant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Impact économique et sur l’acceptabilité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Faisabilité de déploiement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Efficacité économique ratio coût/bénéfice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3A53296-C30A-46AE-8FA2-707F322A2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386802"/>
              </p:ext>
            </p:extLst>
          </p:nvPr>
        </p:nvGraphicFramePr>
        <p:xfrm>
          <a:off x="2956956" y="1852551"/>
          <a:ext cx="9234620" cy="42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FBFEC47-A334-81F4-6B61-9BA1967C6822}"/>
              </a:ext>
            </a:extLst>
          </p:cNvPr>
          <p:cNvSpPr>
            <a:spLocks noGrp="1"/>
          </p:cNvSpPr>
          <p:nvPr/>
        </p:nvSpPr>
        <p:spPr>
          <a:xfrm>
            <a:off x="170557" y="1169771"/>
            <a:ext cx="11759761" cy="92029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009CDD"/>
              </a:buClr>
              <a:buSzPct val="120000"/>
              <a:buFont typeface="Calibri" pitchFamily="34" charset="0"/>
              <a:buChar char="●"/>
              <a:defRPr sz="2267" kern="1200">
                <a:solidFill>
                  <a:schemeClr val="tx1"/>
                </a:solidFill>
                <a:latin typeface="Neo Sans" panose="02000506020000020004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009CDD"/>
              </a:buClr>
              <a:buFont typeface="Courier New" pitchFamily="49" charset="0"/>
              <a:buChar char="o"/>
              <a:defRPr sz="2133" kern="1200">
                <a:solidFill>
                  <a:schemeClr val="tx1"/>
                </a:solidFill>
                <a:latin typeface="Neo Sans" panose="02000506020000020004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rgbClr val="009CDD"/>
              </a:buClr>
              <a:buFont typeface="Calibri" pitchFamily="34" charset="0"/>
              <a:buChar char="―"/>
              <a:defRPr sz="2133" kern="1200">
                <a:solidFill>
                  <a:schemeClr val="tx1"/>
                </a:solidFill>
                <a:latin typeface="Neo Sans" panose="02000506020000020004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/>
            <a:r>
              <a:rPr lang="fr-FR" sz="2250" dirty="0"/>
              <a:t>Eligibilité des candidats : toutes tailles, toutes structures, tous lieux d'implantation</a:t>
            </a:r>
          </a:p>
          <a:p>
            <a:pPr marL="456565" indent="-456565"/>
            <a:r>
              <a:rPr lang="fr-FR" sz="2250" dirty="0"/>
              <a:t>Possibilité de répondre sur les deux thèmes avec deux dossiers séparés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7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3C3E9-3EF8-A569-0910-6E8963BA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récompensant les lauréats</a:t>
            </a:r>
          </a:p>
        </p:txBody>
      </p:sp>
      <p:pic>
        <p:nvPicPr>
          <p:cNvPr id="6" name="Picture 4" descr="Boskalis: Kincardine is a prelude to more floating wind projects | Project  Cargo Journal">
            <a:extLst>
              <a:ext uri="{FF2B5EF4-FFF2-40B4-BE49-F238E27FC236}">
                <a16:creationId xmlns:a16="http://schemas.microsoft.com/office/drawing/2014/main" id="{1B18FACB-2127-D33F-19FA-6A190E823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/>
          <a:stretch/>
        </p:blipFill>
        <p:spPr bwMode="auto">
          <a:xfrm>
            <a:off x="263469" y="1455960"/>
            <a:ext cx="5393410" cy="43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11DFD-6F21-8149-5681-359D7729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148" y="1382294"/>
            <a:ext cx="6118383" cy="4536504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fr-FR" sz="1800" dirty="0"/>
              <a:t>Présentation lors d’une session dédiée sur </a:t>
            </a:r>
            <a:r>
              <a:rPr lang="fr-FR" sz="1800" dirty="0" err="1"/>
              <a:t>Seanergy</a:t>
            </a:r>
            <a:r>
              <a:rPr lang="fr-FR" sz="1800" dirty="0"/>
              <a:t> le 20 juin</a:t>
            </a:r>
          </a:p>
          <a:p>
            <a:pPr>
              <a:spcAft>
                <a:spcPts val="800"/>
              </a:spcAft>
            </a:pPr>
            <a:r>
              <a:rPr lang="fr-FR" sz="1800" dirty="0"/>
              <a:t>Examen technique/étude de faisabilité par des experts </a:t>
            </a:r>
            <a:br>
              <a:rPr lang="fr-FR" sz="1800" dirty="0"/>
            </a:br>
            <a:r>
              <a:rPr lang="fr-FR" sz="1800" dirty="0"/>
              <a:t>(jusqu’à 5 jours/lauréat)</a:t>
            </a:r>
          </a:p>
          <a:p>
            <a:pPr>
              <a:spcAft>
                <a:spcPts val="800"/>
              </a:spcAft>
            </a:pPr>
            <a:r>
              <a:rPr lang="fr-FR" sz="1800" dirty="0"/>
              <a:t>Au moins 3 sessions de mentorat sur une période de 6 mois</a:t>
            </a:r>
          </a:p>
          <a:p>
            <a:pPr>
              <a:spcAft>
                <a:spcPts val="800"/>
              </a:spcAft>
            </a:pPr>
            <a:r>
              <a:rPr lang="fr-FR" sz="1800" dirty="0"/>
              <a:t>Soutien pour candidater au fond de développement régional (prêt à taux zéro, soutien à l’export) de </a:t>
            </a:r>
            <a:r>
              <a:rPr lang="fr-FR" sz="1800" dirty="0" err="1"/>
              <a:t>TotalEnergies</a:t>
            </a:r>
            <a:r>
              <a:rPr lang="fr-FR" sz="1800" dirty="0"/>
              <a:t> (sous réserve d’éligibilité)</a:t>
            </a:r>
          </a:p>
          <a:p>
            <a:pPr>
              <a:spcAft>
                <a:spcPts val="800"/>
              </a:spcAft>
            </a:pPr>
            <a:r>
              <a:rPr lang="fr-FR" sz="1800" dirty="0"/>
              <a:t>Potentielle démonstration ou intégration des solutions sur le Projet Bretagne Sud ou les autres projets des partenaires AEM</a:t>
            </a:r>
          </a:p>
          <a:p>
            <a:pPr>
              <a:spcAft>
                <a:spcPts val="800"/>
              </a:spcAft>
            </a:pPr>
            <a:r>
              <a:rPr lang="fr-FR" sz="1800" dirty="0"/>
              <a:t>Possibilité d’accès à des données recueillies par AEM dans le cadre du Projet Bretagne Sud si pertinent</a:t>
            </a:r>
          </a:p>
        </p:txBody>
      </p:sp>
    </p:spTree>
    <p:extLst>
      <p:ext uri="{BB962C8B-B14F-4D97-AF65-F5344CB8AC3E}">
        <p14:creationId xmlns:p14="http://schemas.microsoft.com/office/powerpoint/2010/main" val="410816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3C3E9-3EF8-A569-0910-6E8963BA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/ Réponses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11DFD-6F21-8149-5681-359D7729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83958"/>
            <a:ext cx="5696943" cy="350945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fr-FR" sz="2000" dirty="0"/>
              <a:t>Les réponses seront mises en ligne sur la page du site internet du pôle consacrée à cet AMI</a:t>
            </a:r>
          </a:p>
          <a:p>
            <a:pPr>
              <a:spcAft>
                <a:spcPts val="800"/>
              </a:spcAft>
            </a:pPr>
            <a:r>
              <a:rPr lang="fr-FR" sz="2000" dirty="0"/>
              <a:t>Les questions auxquelles nous n’aurions pas pu répondre en séance y figureront</a:t>
            </a:r>
          </a:p>
          <a:p>
            <a:pPr>
              <a:spcAft>
                <a:spcPts val="800"/>
              </a:spcAft>
            </a:pPr>
            <a:r>
              <a:rPr lang="fr-FR" sz="2000" dirty="0"/>
              <a:t>Les réponses aux questions posées sur l’adresse du « help desk » seront </a:t>
            </a:r>
            <a:r>
              <a:rPr lang="fr-FR" sz="2000"/>
              <a:t>également incluses </a:t>
            </a:r>
            <a:r>
              <a:rPr lang="fr-FR" sz="2000" dirty="0"/>
              <a:t>si elles concernent l’ensemble des candidats</a:t>
            </a:r>
          </a:p>
          <a:p>
            <a:pPr>
              <a:spcAft>
                <a:spcPts val="800"/>
              </a:spcAft>
            </a:pPr>
            <a:r>
              <a:rPr lang="fr-FR" sz="2000" dirty="0"/>
              <a:t>Page dédiée :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13AFC3-3806-FF0E-37AE-B2BE63D20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9"/>
          <a:stretch/>
        </p:blipFill>
        <p:spPr>
          <a:xfrm>
            <a:off x="335360" y="1257206"/>
            <a:ext cx="5271402" cy="4769622"/>
          </a:xfrm>
          <a:prstGeom prst="rect">
            <a:avLst/>
          </a:prstGeom>
        </p:spPr>
      </p:pic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F0E6389F-AD49-3929-F3FF-73DEC69C8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466" y="4451319"/>
            <a:ext cx="3315290" cy="15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6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3A606E5B-ED8D-4CF0-8E8D-2D2A188DCAF6}" type="slidenum">
              <a:rPr lang="fr-FR" smtClean="0"/>
              <a:pPr algn="r"/>
              <a:t>14</a:t>
            </a:fld>
            <a:endParaRPr lang="fr-FR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21635BF1-BCFE-4743-994C-996DBDE17D2F}"/>
              </a:ext>
            </a:extLst>
          </p:cNvPr>
          <p:cNvSpPr txBox="1">
            <a:spLocks/>
          </p:cNvSpPr>
          <p:nvPr/>
        </p:nvSpPr>
        <p:spPr bwMode="auto">
          <a:xfrm>
            <a:off x="0" y="576064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7A878B5E-3FF0-4250-A649-B05697124E49}" type="slidenum">
              <a:rPr lang="fr-FR" altLang="fr-FR" sz="24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14</a:t>
            </a:fld>
            <a:endParaRPr lang="fr-FR" altLang="fr-FR" sz="24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0BB836-D7CE-43EC-8E7E-748CB925A0A5}"/>
              </a:ext>
            </a:extLst>
          </p:cNvPr>
          <p:cNvSpPr txBox="1"/>
          <p:nvPr/>
        </p:nvSpPr>
        <p:spPr>
          <a:xfrm>
            <a:off x="228130" y="1116176"/>
            <a:ext cx="728254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Neo Sans Std Medium TR" panose="020B0704030504040204" pitchFamily="34" charset="0"/>
                <a:cs typeface="Helvetica" panose="020B0604020202020204" pitchFamily="34" charset="0"/>
              </a:rPr>
              <a:t>Merci de votre attention !</a:t>
            </a:r>
          </a:p>
          <a:p>
            <a:endParaRPr lang="fr-FR" sz="3600" dirty="0">
              <a:latin typeface="Neo Sans Std Medium TR" panose="020B0704030504040204" pitchFamily="34" charset="0"/>
              <a:cs typeface="Helvetica" panose="020B0604020202020204" pitchFamily="34" charset="0"/>
            </a:endParaRPr>
          </a:p>
          <a:p>
            <a:r>
              <a:rPr lang="fr-FR" sz="3600" dirty="0">
                <a:latin typeface="Neo Sans Std Medium TR" panose="020B0704030504040204" pitchFamily="34" charset="0"/>
                <a:cs typeface="Helvetica" panose="020B0604020202020204" pitchFamily="34" charset="0"/>
              </a:rPr>
              <a:t>D’autres questions ? </a:t>
            </a:r>
            <a:br>
              <a:rPr lang="fr-FR" sz="3600" dirty="0">
                <a:latin typeface="Neo Sans Std Medium TR" panose="020B0704030504040204" pitchFamily="34" charset="0"/>
                <a:cs typeface="Helvetica" panose="020B0604020202020204" pitchFamily="34" charset="0"/>
              </a:rPr>
            </a:br>
            <a:r>
              <a:rPr lang="fr-FR" sz="3600" dirty="0">
                <a:hlinkClick r:id="rId2"/>
              </a:rPr>
              <a:t>AMI_AEM@polemer-ba.com</a:t>
            </a:r>
            <a:endParaRPr lang="fr-FR" sz="3600" dirty="0">
              <a:latin typeface="Neo Sans Std Medium TR" panose="020B0704030504040204" pitchFamily="34" charset="0"/>
              <a:cs typeface="Helvetica" panose="020B0604020202020204" pitchFamily="34" charset="0"/>
            </a:endParaRPr>
          </a:p>
          <a:p>
            <a:endParaRPr lang="fr-FR" sz="4000" dirty="0">
              <a:latin typeface="Neo Sans Std Medium TR" panose="020B07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C404F882-33CE-4506-B4D9-E97668587733}"/>
              </a:ext>
            </a:extLst>
          </p:cNvPr>
          <p:cNvSpPr/>
          <p:nvPr/>
        </p:nvSpPr>
        <p:spPr>
          <a:xfrm rot="10800000" flipV="1">
            <a:off x="1812757" y="-29818"/>
            <a:ext cx="10379243" cy="6238373"/>
          </a:xfrm>
          <a:prstGeom prst="rt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3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631DD23C-4BCF-4CCC-AFFC-8A2878EE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2" y="299700"/>
            <a:ext cx="1044975" cy="6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fficher l'image d'origine">
            <a:extLst>
              <a:ext uri="{FF2B5EF4-FFF2-40B4-BE49-F238E27FC236}">
                <a16:creationId xmlns:a16="http://schemas.microsoft.com/office/drawing/2014/main" id="{D5756929-B079-41BA-B6FC-D65B84C3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78" y="320153"/>
            <a:ext cx="2409137" cy="59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9AD7692-A330-4740-97FB-D31E7B558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42" y="217289"/>
            <a:ext cx="1071490" cy="7528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85281E4-B1F9-449B-AC8C-7A79C4AAC3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3515" y="1176690"/>
            <a:ext cx="1475317" cy="7528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212D42-7322-4289-A84F-1229EB0192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7805" b="13713"/>
          <a:stretch/>
        </p:blipFill>
        <p:spPr>
          <a:xfrm>
            <a:off x="10254285" y="2037404"/>
            <a:ext cx="1044547" cy="75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94304-D111-382E-1A84-1FCEA96D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3AEAB4-FA6F-2116-5AA1-F4A2CF765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" t="4496" r="7150" b="51209"/>
          <a:stretch/>
        </p:blipFill>
        <p:spPr>
          <a:xfrm>
            <a:off x="192912" y="1553333"/>
            <a:ext cx="6190509" cy="420784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BE2145-37BB-9422-489F-1D884EDB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368" y="1357017"/>
            <a:ext cx="5501035" cy="4536504"/>
          </a:xfrm>
        </p:spPr>
        <p:txBody>
          <a:bodyPr>
            <a:normAutofit/>
          </a:bodyPr>
          <a:lstStyle/>
          <a:p>
            <a:r>
              <a:rPr lang="fr-FR" sz="2000" dirty="0"/>
              <a:t>Mot de bienvenue</a:t>
            </a:r>
          </a:p>
          <a:p>
            <a:r>
              <a:rPr lang="fr-FR" sz="2000" dirty="0"/>
              <a:t>Présentation des organisateurs (PMBA/AEM/Partenaires)</a:t>
            </a:r>
          </a:p>
          <a:p>
            <a:r>
              <a:rPr lang="fr-FR" sz="2000" dirty="0"/>
              <a:t>Pourquoi cet AMI? Contexte et objectifs</a:t>
            </a:r>
          </a:p>
          <a:p>
            <a:r>
              <a:rPr lang="fr-FR" sz="2000" dirty="0"/>
              <a:t>Présentation des deux thèmes </a:t>
            </a:r>
          </a:p>
          <a:p>
            <a:pPr lvl="1"/>
            <a:r>
              <a:rPr lang="fr-FR" sz="1800" dirty="0"/>
              <a:t>Optimisation des impacts d’un parc éolien flottant sur la biodiversité</a:t>
            </a:r>
          </a:p>
          <a:p>
            <a:pPr lvl="1"/>
            <a:r>
              <a:rPr lang="fr-FR" sz="1800" dirty="0"/>
              <a:t>Maintien de la pêche aux arts dormants au sein d’un parc éolien flottant</a:t>
            </a:r>
          </a:p>
          <a:p>
            <a:r>
              <a:rPr lang="fr-FR" sz="2000" dirty="0"/>
              <a:t>Modalités de mise en œuvre de l’AMI</a:t>
            </a:r>
          </a:p>
          <a:p>
            <a:r>
              <a:rPr lang="fr-FR" sz="2000" dirty="0"/>
              <a:t>Prix récompensant les lauréats</a:t>
            </a:r>
          </a:p>
          <a:p>
            <a:r>
              <a:rPr lang="fr-FR" sz="2000" dirty="0"/>
              <a:t>Questions-réponses</a:t>
            </a:r>
          </a:p>
          <a:p>
            <a:r>
              <a:rPr lang="fr-FR" sz="2000" dirty="0"/>
              <a:t>Conclusion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9781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D871D9A-2723-2E43-106F-DC696D88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43" y="-30837"/>
            <a:ext cx="2902934" cy="61066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6694304-D111-382E-1A84-1FCEA96D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Q&amp;R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BE2145-37BB-9422-489F-1D884EDB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688" y="4045056"/>
            <a:ext cx="9134805" cy="2034443"/>
          </a:xfrm>
        </p:spPr>
        <p:txBody>
          <a:bodyPr/>
          <a:lstStyle/>
          <a:p>
            <a:r>
              <a:rPr lang="fr-FR" dirty="0"/>
              <a:t>Questions-réponses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67DBE12A-E78B-8F3B-CA9F-A4BE429FFB99}"/>
              </a:ext>
            </a:extLst>
          </p:cNvPr>
          <p:cNvSpPr/>
          <p:nvPr/>
        </p:nvSpPr>
        <p:spPr>
          <a:xfrm>
            <a:off x="5400675" y="4155321"/>
            <a:ext cx="1390650" cy="22860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42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3">
            <a:extLst>
              <a:ext uri="{FF2B5EF4-FFF2-40B4-BE49-F238E27FC236}">
                <a16:creationId xmlns:a16="http://schemas.microsoft.com/office/drawing/2014/main" id="{EBE0617E-0A84-4C15-8215-BA76CDA457B0}"/>
              </a:ext>
            </a:extLst>
          </p:cNvPr>
          <p:cNvGrpSpPr>
            <a:grpSpLocks/>
          </p:cNvGrpSpPr>
          <p:nvPr/>
        </p:nvGrpSpPr>
        <p:grpSpPr bwMode="auto">
          <a:xfrm>
            <a:off x="4676251" y="4572790"/>
            <a:ext cx="2185680" cy="1401991"/>
            <a:chOff x="1990" y="3138"/>
            <a:chExt cx="1554" cy="1048"/>
          </a:xfrm>
        </p:grpSpPr>
        <p:pic>
          <p:nvPicPr>
            <p:cNvPr id="13" name="Picture 29" descr="Formation v4">
              <a:extLst>
                <a:ext uri="{FF2B5EF4-FFF2-40B4-BE49-F238E27FC236}">
                  <a16:creationId xmlns:a16="http://schemas.microsoft.com/office/drawing/2014/main" id="{8951B526-1DBC-4F99-9961-216C09A45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" y="3138"/>
              <a:ext cx="1554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7">
              <a:extLst>
                <a:ext uri="{FF2B5EF4-FFF2-40B4-BE49-F238E27FC236}">
                  <a16:creationId xmlns:a16="http://schemas.microsoft.com/office/drawing/2014/main" id="{F63EA17D-0F8D-40DB-9171-D123CAC46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7" y="3552"/>
              <a:ext cx="120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4400" b="1" dirty="0">
                  <a:solidFill>
                    <a:srgbClr val="A5F3F4"/>
                  </a:solidFill>
                  <a:latin typeface="Neo Sans Std Medium TR" panose="020B0704030504040204" pitchFamily="34" charset="0"/>
                </a:rPr>
                <a:t>43</a:t>
              </a:r>
              <a:endParaRPr kumimoji="0" lang="fr-FR" alt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A5F3F4"/>
                </a:solidFill>
                <a:effectLst/>
                <a:uLnTx/>
                <a:uFillTx/>
                <a:latin typeface="Neo Sans Std Medium TR" panose="020B07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15" name="Group 42">
            <a:extLst>
              <a:ext uri="{FF2B5EF4-FFF2-40B4-BE49-F238E27FC236}">
                <a16:creationId xmlns:a16="http://schemas.microsoft.com/office/drawing/2014/main" id="{C2D09C7D-0B2C-4A7F-A853-61B0B010864C}"/>
              </a:ext>
            </a:extLst>
          </p:cNvPr>
          <p:cNvGrpSpPr>
            <a:grpSpLocks/>
          </p:cNvGrpSpPr>
          <p:nvPr/>
        </p:nvGrpSpPr>
        <p:grpSpPr bwMode="auto">
          <a:xfrm>
            <a:off x="7036349" y="4908642"/>
            <a:ext cx="2371082" cy="1004310"/>
            <a:chOff x="3066" y="3132"/>
            <a:chExt cx="1805" cy="754"/>
          </a:xfrm>
        </p:grpSpPr>
        <p:pic>
          <p:nvPicPr>
            <p:cNvPr id="17" name="Picture 30" descr="Projets struct v4">
              <a:extLst>
                <a:ext uri="{FF2B5EF4-FFF2-40B4-BE49-F238E27FC236}">
                  <a16:creationId xmlns:a16="http://schemas.microsoft.com/office/drawing/2014/main" id="{C2BEA3AF-CF54-4559-9FC5-197612661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" y="3132"/>
              <a:ext cx="1736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6">
              <a:extLst>
                <a:ext uri="{FF2B5EF4-FFF2-40B4-BE49-F238E27FC236}">
                  <a16:creationId xmlns:a16="http://schemas.microsoft.com/office/drawing/2014/main" id="{6A24BE82-116B-48E4-B296-580522333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2" y="3220"/>
              <a:ext cx="1489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D1D0A4"/>
                  </a:solidFill>
                  <a:effectLst/>
                  <a:uLnTx/>
                  <a:uFillTx/>
                  <a:latin typeface="Neo Sans Std Medium TR" panose="020B0704030504040204" pitchFamily="34" charset="0"/>
                  <a:ea typeface="MS PGothic" panose="020B0600070205080204" pitchFamily="34" charset="-128"/>
                  <a:cs typeface="+mn-cs"/>
                </a:rPr>
                <a:t>14</a:t>
              </a:r>
            </a:p>
          </p:txBody>
        </p:sp>
      </p:grpSp>
      <p:grpSp>
        <p:nvGrpSpPr>
          <p:cNvPr id="23" name="Group 31">
            <a:extLst>
              <a:ext uri="{FF2B5EF4-FFF2-40B4-BE49-F238E27FC236}">
                <a16:creationId xmlns:a16="http://schemas.microsoft.com/office/drawing/2014/main" id="{3ADF34FF-EDAA-4DE2-BB99-F3D9A8597C71}"/>
              </a:ext>
            </a:extLst>
          </p:cNvPr>
          <p:cNvGrpSpPr>
            <a:grpSpLocks/>
          </p:cNvGrpSpPr>
          <p:nvPr/>
        </p:nvGrpSpPr>
        <p:grpSpPr bwMode="auto">
          <a:xfrm>
            <a:off x="594042" y="3290352"/>
            <a:ext cx="3424237" cy="2063236"/>
            <a:chOff x="393" y="1889"/>
            <a:chExt cx="2157" cy="1297"/>
          </a:xfrm>
        </p:grpSpPr>
        <p:pic>
          <p:nvPicPr>
            <p:cNvPr id="24" name="Picture 30" descr="Thematique v5">
              <a:extLst>
                <a:ext uri="{FF2B5EF4-FFF2-40B4-BE49-F238E27FC236}">
                  <a16:creationId xmlns:a16="http://schemas.microsoft.com/office/drawing/2014/main" id="{8ACECAF5-2AB3-41E1-806A-16B772150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2116"/>
              <a:ext cx="1857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3D58169E-5212-424C-A9BC-788D27CB0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" y="1889"/>
              <a:ext cx="48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5400" b="1" i="0" u="none" strike="noStrike" kern="1200" cap="none" spc="0" normalizeH="0" baseline="0" noProof="0">
                  <a:ln>
                    <a:noFill/>
                  </a:ln>
                  <a:solidFill>
                    <a:srgbClr val="F1A670"/>
                  </a:solidFill>
                  <a:effectLst/>
                  <a:uLnTx/>
                  <a:uFillTx/>
                  <a:latin typeface="Neo Sans Std Medium TR" panose="020B0704030504040204" pitchFamily="34" charset="0"/>
                  <a:ea typeface="MS PGothic" panose="020B0600070205080204" pitchFamily="34" charset="-128"/>
                  <a:cs typeface="+mn-cs"/>
                </a:rPr>
                <a:t>6</a:t>
              </a:r>
            </a:p>
          </p:txBody>
        </p:sp>
      </p:grpSp>
      <p:grpSp>
        <p:nvGrpSpPr>
          <p:cNvPr id="26" name="Group 40">
            <a:extLst>
              <a:ext uri="{FF2B5EF4-FFF2-40B4-BE49-F238E27FC236}">
                <a16:creationId xmlns:a16="http://schemas.microsoft.com/office/drawing/2014/main" id="{9EB0EBED-3E43-41A8-B09D-5BAB0DF876E7}"/>
              </a:ext>
            </a:extLst>
          </p:cNvPr>
          <p:cNvGrpSpPr>
            <a:grpSpLocks/>
          </p:cNvGrpSpPr>
          <p:nvPr/>
        </p:nvGrpSpPr>
        <p:grpSpPr bwMode="auto">
          <a:xfrm>
            <a:off x="6511793" y="1446820"/>
            <a:ext cx="1604696" cy="1604469"/>
            <a:chOff x="3139" y="1247"/>
            <a:chExt cx="1071" cy="1052"/>
          </a:xfrm>
        </p:grpSpPr>
        <p:sp>
          <p:nvSpPr>
            <p:cNvPr id="27" name="Text Box 36">
              <a:extLst>
                <a:ext uri="{FF2B5EF4-FFF2-40B4-BE49-F238E27FC236}">
                  <a16:creationId xmlns:a16="http://schemas.microsoft.com/office/drawing/2014/main" id="{96BCCBAE-CDB3-427B-B02B-0851A4DBF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247"/>
              <a:ext cx="673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5400" b="1" i="0" u="none" strike="noStrike" kern="1200" cap="none" spc="0" normalizeH="0" baseline="0" noProof="0">
                  <a:ln>
                    <a:noFill/>
                  </a:ln>
                  <a:solidFill>
                    <a:srgbClr val="F961DC"/>
                  </a:solidFill>
                  <a:effectLst/>
                  <a:uLnTx/>
                  <a:uFillTx/>
                  <a:latin typeface="Neo Sans Std Medium TR" panose="020B0704030504040204" pitchFamily="34" charset="0"/>
                  <a:ea typeface="MS PGothic" panose="020B0600070205080204" pitchFamily="34" charset="-128"/>
                  <a:cs typeface="+mn-cs"/>
                </a:rPr>
                <a:t>2</a:t>
              </a:r>
              <a:endParaRPr kumimoji="0" lang="fr-FR" altLang="fr-FR" sz="13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Std Medium TR" panose="020B07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28" name="Picture 32" descr="Regions v4">
              <a:extLst>
                <a:ext uri="{FF2B5EF4-FFF2-40B4-BE49-F238E27FC236}">
                  <a16:creationId xmlns:a16="http://schemas.microsoft.com/office/drawing/2014/main" id="{8245134A-3C4B-40B3-85D1-BB07F935D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" y="1724"/>
              <a:ext cx="1071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8">
            <a:extLst>
              <a:ext uri="{FF2B5EF4-FFF2-40B4-BE49-F238E27FC236}">
                <a16:creationId xmlns:a16="http://schemas.microsoft.com/office/drawing/2014/main" id="{D68C3FFF-5997-4F8D-9EA1-CBBE5A3E85A2}"/>
              </a:ext>
            </a:extLst>
          </p:cNvPr>
          <p:cNvGrpSpPr>
            <a:grpSpLocks/>
          </p:cNvGrpSpPr>
          <p:nvPr/>
        </p:nvGrpSpPr>
        <p:grpSpPr bwMode="auto">
          <a:xfrm>
            <a:off x="2058055" y="1146980"/>
            <a:ext cx="2216150" cy="1922463"/>
            <a:chOff x="1115" y="1047"/>
            <a:chExt cx="1396" cy="1211"/>
          </a:xfrm>
        </p:grpSpPr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id="{0E3BF31D-A824-4078-BC8F-9733BFF68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1047"/>
              <a:ext cx="48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A1E8F0"/>
                  </a:solidFill>
                  <a:effectLst/>
                  <a:uLnTx/>
                  <a:uFillTx/>
                  <a:latin typeface="Neo Sans Std Medium TR" panose="020B0704030504040204" pitchFamily="34" charset="0"/>
                  <a:ea typeface="MS PGothic" panose="020B0600070205080204" pitchFamily="34" charset="-128"/>
                  <a:cs typeface="+mn-cs"/>
                </a:rPr>
                <a:t>1</a:t>
              </a:r>
            </a:p>
          </p:txBody>
        </p:sp>
        <p:pic>
          <p:nvPicPr>
            <p:cNvPr id="34" name="Picture 34" descr="Jumeau v4">
              <a:extLst>
                <a:ext uri="{FF2B5EF4-FFF2-40B4-BE49-F238E27FC236}">
                  <a16:creationId xmlns:a16="http://schemas.microsoft.com/office/drawing/2014/main" id="{908FD5ED-C90F-4C94-9714-9E6C006D8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" y="1511"/>
              <a:ext cx="1396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41">
            <a:extLst>
              <a:ext uri="{FF2B5EF4-FFF2-40B4-BE49-F238E27FC236}">
                <a16:creationId xmlns:a16="http://schemas.microsoft.com/office/drawing/2014/main" id="{C7A21443-EB17-4D00-B3C3-D26F5A48D6EC}"/>
              </a:ext>
            </a:extLst>
          </p:cNvPr>
          <p:cNvGrpSpPr>
            <a:grpSpLocks/>
          </p:cNvGrpSpPr>
          <p:nvPr/>
        </p:nvGrpSpPr>
        <p:grpSpPr bwMode="auto">
          <a:xfrm>
            <a:off x="7096090" y="2892510"/>
            <a:ext cx="3849042" cy="1683194"/>
            <a:chOff x="3043" y="1869"/>
            <a:chExt cx="2613" cy="1224"/>
          </a:xfrm>
        </p:grpSpPr>
        <p:sp>
          <p:nvSpPr>
            <p:cNvPr id="36" name="Text Box 25">
              <a:extLst>
                <a:ext uri="{FF2B5EF4-FFF2-40B4-BE49-F238E27FC236}">
                  <a16:creationId xmlns:a16="http://schemas.microsoft.com/office/drawing/2014/main" id="{FE1DB246-E3CE-450F-9543-EB56D4C55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1869"/>
              <a:ext cx="1489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AC6F1"/>
                  </a:solidFill>
                  <a:effectLst/>
                  <a:uLnTx/>
                  <a:uFillTx/>
                  <a:latin typeface="Neo Sans Std Medium TR"/>
                  <a:ea typeface="MS PGothic"/>
                </a:rPr>
                <a:t>503</a:t>
              </a:r>
              <a:endParaRPr lang="fr-FR" alt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CAC6F1"/>
                </a:solidFill>
                <a:effectLst/>
                <a:uLnTx/>
                <a:uFillTx/>
                <a:latin typeface="Neo Sans Std Medium TR" panose="020B070403050404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37" name="Picture 31" descr="Projets v4">
              <a:extLst>
                <a:ext uri="{FF2B5EF4-FFF2-40B4-BE49-F238E27FC236}">
                  <a16:creationId xmlns:a16="http://schemas.microsoft.com/office/drawing/2014/main" id="{6CB44B2E-8DED-4F95-AC4C-CCFB0B10B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" y="2335"/>
              <a:ext cx="1980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36">
              <a:extLst>
                <a:ext uri="{FF2B5EF4-FFF2-40B4-BE49-F238E27FC236}">
                  <a16:creationId xmlns:a16="http://schemas.microsoft.com/office/drawing/2014/main" id="{18216E09-599D-475C-9BB8-09B3C29EA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2713"/>
              <a:ext cx="2001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15000"/>
                </a:spcBef>
                <a:defRPr/>
              </a:pPr>
              <a:r>
                <a:rPr lang="fr-FR" altLang="fr-FR" sz="1300" i="1" dirty="0">
                  <a:solidFill>
                    <a:srgbClr val="000000"/>
                  </a:solidFill>
                  <a:latin typeface="Verdana"/>
                  <a:ea typeface="MS PGothic"/>
                </a:rPr>
                <a:t>1,29</a:t>
              </a:r>
              <a:r>
                <a:rPr lang="fr-FR" altLang="fr-FR" sz="1300" i="1" dirty="0">
                  <a:latin typeface="Verdana"/>
                  <a:ea typeface="MS PGothic"/>
                  <a:cs typeface="Arial"/>
                </a:rPr>
                <a:t> </a:t>
              </a:r>
              <a:r>
                <a:rPr lang="fr-FR" altLang="fr-FR" sz="1300" i="1" dirty="0">
                  <a:solidFill>
                    <a:srgbClr val="000000"/>
                  </a:solidFill>
                  <a:latin typeface="Verdana"/>
                  <a:ea typeface="MS PGothic"/>
                </a:rPr>
                <a:t>Mds</a:t>
              </a:r>
              <a:r>
                <a:rPr kumimoji="0" lang="fr-FR" altLang="fr-FR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MS PGothic"/>
                </a:rPr>
                <a:t> € investissement R&amp;D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300" i="1" dirty="0">
                  <a:solidFill>
                    <a:srgbClr val="000000"/>
                  </a:solidFill>
                  <a:latin typeface="Verdana"/>
                  <a:ea typeface="MS PGothic"/>
                </a:rPr>
                <a:t>366</a:t>
              </a:r>
              <a:r>
                <a:rPr kumimoji="0" lang="fr-FR" altLang="fr-FR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MS PGothic"/>
                </a:rPr>
                <a:t> M € financement public</a:t>
              </a:r>
              <a:endParaRPr lang="fr-FR" altLang="fr-FR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MS PGothic"/>
              </a:endParaRPr>
            </a:p>
          </p:txBody>
        </p:sp>
      </p:grpSp>
      <p:sp>
        <p:nvSpPr>
          <p:cNvPr id="40" name="ZoneTexte 1">
            <a:extLst>
              <a:ext uri="{FF2B5EF4-FFF2-40B4-BE49-F238E27FC236}">
                <a16:creationId xmlns:a16="http://schemas.microsoft.com/office/drawing/2014/main" id="{09C4BE8C-9574-4D98-BEE9-6C17F0F98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5132" y="5950661"/>
            <a:ext cx="11400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fr-FR" altLang="fr-FR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o Sans"/>
                <a:ea typeface="MS PGothic"/>
              </a:rPr>
              <a:t>MAJ : JANVIER 2023</a:t>
            </a:r>
            <a:endParaRPr kumimoji="0" lang="fr-FR" altLang="fr-FR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panose="02000506020000020004" pitchFamily="2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" name="ZoneTexte 1">
            <a:extLst>
              <a:ext uri="{FF2B5EF4-FFF2-40B4-BE49-F238E27FC236}">
                <a16:creationId xmlns:a16="http://schemas.microsoft.com/office/drawing/2014/main" id="{58057E25-E516-4B14-B577-87E75DD37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941" y="2473538"/>
            <a:ext cx="17335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3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Bretagne  </a:t>
            </a:r>
            <a:br>
              <a:rPr kumimoji="0" lang="fr-FR" altLang="fr-FR" sz="13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fr-FR" altLang="fr-FR" sz="13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Pays de la Loire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269148B4-9096-45AD-B85C-24BC4749232C}"/>
              </a:ext>
            </a:extLst>
          </p:cNvPr>
          <p:cNvSpPr txBox="1">
            <a:spLocks/>
          </p:cNvSpPr>
          <p:nvPr/>
        </p:nvSpPr>
        <p:spPr bwMode="auto">
          <a:xfrm>
            <a:off x="1512653" y="325136"/>
            <a:ext cx="10311867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0" numCol="1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" panose="02000506020000020004"/>
                <a:ea typeface="+mj-ea"/>
                <a:cs typeface="+mj-cs"/>
              </a:rPr>
              <a:t>Le pôle : Animateur de l’innovation maritime </a:t>
            </a: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panose="02000506020000020004"/>
              <a:ea typeface="+mj-ea"/>
              <a:cs typeface="+mj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74808DE-9BD0-4AB3-B5B2-F3501638CAE5}"/>
              </a:ext>
            </a:extLst>
          </p:cNvPr>
          <p:cNvCxnSpPr>
            <a:cxnSpLocks/>
          </p:cNvCxnSpPr>
          <p:nvPr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8" descr="Logo_PMBA_2014">
            <a:extLst>
              <a:ext uri="{FF2B5EF4-FFF2-40B4-BE49-F238E27FC236}">
                <a16:creationId xmlns:a16="http://schemas.microsoft.com/office/drawing/2014/main" id="{D3C6A0F1-E179-4E18-907A-AFF80F024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86" y="2938927"/>
            <a:ext cx="2947988" cy="14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24">
            <a:extLst>
              <a:ext uri="{FF2B5EF4-FFF2-40B4-BE49-F238E27FC236}">
                <a16:creationId xmlns:a16="http://schemas.microsoft.com/office/drawing/2014/main" id="{EC76D810-3C0D-4256-8C2A-2679FDF0D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382" y="1106720"/>
            <a:ext cx="1781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4800" b="1" dirty="0">
                <a:solidFill>
                  <a:srgbClr val="F4B5DE"/>
                </a:solidFill>
                <a:latin typeface="Neo Sans" panose="02000506020000020004"/>
              </a:rPr>
              <a:t>440</a:t>
            </a:r>
          </a:p>
        </p:txBody>
      </p:sp>
      <p:pic>
        <p:nvPicPr>
          <p:cNvPr id="45" name="Picture 33" descr="adherent v4">
            <a:extLst>
              <a:ext uri="{FF2B5EF4-FFF2-40B4-BE49-F238E27FC236}">
                <a16:creationId xmlns:a16="http://schemas.microsoft.com/office/drawing/2014/main" id="{13CA83EF-8EF6-418F-82FE-339EA848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16" y="1518725"/>
            <a:ext cx="1431652" cy="1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09CAD2-0015-4334-89CA-22D91CB55A49}"/>
              </a:ext>
            </a:extLst>
          </p:cNvPr>
          <p:cNvSpPr/>
          <p:nvPr/>
        </p:nvSpPr>
        <p:spPr>
          <a:xfrm>
            <a:off x="961534" y="4100279"/>
            <a:ext cx="3168563" cy="1401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2FBEE083-0964-4049-B238-73DF6C7F5AEB}"/>
              </a:ext>
            </a:extLst>
          </p:cNvPr>
          <p:cNvGrpSpPr/>
          <p:nvPr/>
        </p:nvGrpSpPr>
        <p:grpSpPr>
          <a:xfrm>
            <a:off x="697245" y="4208916"/>
            <a:ext cx="3884412" cy="1657299"/>
            <a:chOff x="1762244" y="3406677"/>
            <a:chExt cx="5173473" cy="2207282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B96A87CB-02AB-40DE-89B3-BED35421C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62244" y="3429000"/>
              <a:ext cx="332562" cy="2184959"/>
            </a:xfrm>
            <a:prstGeom prst="rect">
              <a:avLst/>
            </a:prstGeom>
          </p:spPr>
        </p:pic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703820A5-E73E-4680-A4A2-B0D08E814084}"/>
                </a:ext>
              </a:extLst>
            </p:cNvPr>
            <p:cNvSpPr txBox="1"/>
            <p:nvPr/>
          </p:nvSpPr>
          <p:spPr>
            <a:xfrm>
              <a:off x="2209922" y="3406677"/>
              <a:ext cx="4725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8A73B2"/>
                  </a:solidFill>
                </a:rPr>
                <a:t>Défense, sureté et sécurité maritimes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DCD6DE8-0222-468E-A91D-43F63962EEDB}"/>
                </a:ext>
              </a:extLst>
            </p:cNvPr>
            <p:cNvSpPr txBox="1"/>
            <p:nvPr/>
          </p:nvSpPr>
          <p:spPr>
            <a:xfrm>
              <a:off x="2209922" y="3770020"/>
              <a:ext cx="4725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4D2E6F"/>
                  </a:solidFill>
                </a:rPr>
                <a:t>Naval et nautisme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E9F3620-7D67-40A8-BC57-FC96A9EED553}"/>
                </a:ext>
              </a:extLst>
            </p:cNvPr>
            <p:cNvSpPr txBox="1"/>
            <p:nvPr/>
          </p:nvSpPr>
          <p:spPr>
            <a:xfrm>
              <a:off x="2209922" y="4133363"/>
              <a:ext cx="4725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034786"/>
                  </a:solidFill>
                </a:rPr>
                <a:t>Ressources énergétiques et minérales marines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98208FA8-5EC8-4A26-B559-96EED062E2DC}"/>
                </a:ext>
              </a:extLst>
            </p:cNvPr>
            <p:cNvSpPr txBox="1"/>
            <p:nvPr/>
          </p:nvSpPr>
          <p:spPr>
            <a:xfrm>
              <a:off x="2209922" y="4496706"/>
              <a:ext cx="4725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01AEC6"/>
                  </a:solidFill>
                </a:rPr>
                <a:t>Ressources biologiques marines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9DAD2D1B-3D36-458C-83AF-939CAF029C32}"/>
                </a:ext>
              </a:extLst>
            </p:cNvPr>
            <p:cNvSpPr txBox="1"/>
            <p:nvPr/>
          </p:nvSpPr>
          <p:spPr>
            <a:xfrm>
              <a:off x="2209922" y="4860049"/>
              <a:ext cx="4725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74B843"/>
                  </a:solidFill>
                </a:rPr>
                <a:t>Littoral et environnement marin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D201A8B-158A-470F-AD64-F4E7456BFCE0}"/>
                </a:ext>
              </a:extLst>
            </p:cNvPr>
            <p:cNvSpPr txBox="1"/>
            <p:nvPr/>
          </p:nvSpPr>
          <p:spPr>
            <a:xfrm>
              <a:off x="2209922" y="5223394"/>
              <a:ext cx="4725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006064"/>
                  </a:solidFill>
                </a:rPr>
                <a:t>Ports, infrastructures &amp; logistique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9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3C3E9-3EF8-A569-0910-6E8963BA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27" y="317829"/>
            <a:ext cx="9121013" cy="1268760"/>
          </a:xfrm>
        </p:spPr>
        <p:txBody>
          <a:bodyPr/>
          <a:lstStyle/>
          <a:p>
            <a:r>
              <a:rPr lang="fr-FR" dirty="0"/>
              <a:t>Le pôle : Une approche transversale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8E3FE22-EDC6-3FF9-D87A-69D4C438C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6" y="1201112"/>
            <a:ext cx="9505950" cy="4186371"/>
          </a:xfrm>
        </p:spPr>
      </p:pic>
      <p:sp>
        <p:nvSpPr>
          <p:cNvPr id="6" name="Flèche : double flèche horizontale 5">
            <a:extLst>
              <a:ext uri="{FF2B5EF4-FFF2-40B4-BE49-F238E27FC236}">
                <a16:creationId xmlns:a16="http://schemas.microsoft.com/office/drawing/2014/main" id="{0A3C291A-96C3-C1D2-E7DA-1CDA2E1AC2CD}"/>
              </a:ext>
            </a:extLst>
          </p:cNvPr>
          <p:cNvSpPr/>
          <p:nvPr/>
        </p:nvSpPr>
        <p:spPr>
          <a:xfrm>
            <a:off x="1918463" y="5438775"/>
            <a:ext cx="8692387" cy="7524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EMR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6486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1">
            <a:extLst>
              <a:ext uri="{FF2B5EF4-FFF2-40B4-BE49-F238E27FC236}">
                <a16:creationId xmlns:a16="http://schemas.microsoft.com/office/drawing/2014/main" id="{09C4BE8C-9574-4D98-BEE9-6C17F0F98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5132" y="5950661"/>
            <a:ext cx="11400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fr-FR" altLang="fr-FR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o Sans"/>
                <a:ea typeface="MS PGothic"/>
              </a:rPr>
              <a:t>MAJ : JANVIER 2023</a:t>
            </a:r>
            <a:endParaRPr kumimoji="0" lang="fr-FR" altLang="fr-FR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panose="02000506020000020004" pitchFamily="2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269148B4-9096-45AD-B85C-24BC4749232C}"/>
              </a:ext>
            </a:extLst>
          </p:cNvPr>
          <p:cNvSpPr txBox="1">
            <a:spLocks/>
          </p:cNvSpPr>
          <p:nvPr/>
        </p:nvSpPr>
        <p:spPr bwMode="auto">
          <a:xfrm>
            <a:off x="1441401" y="265761"/>
            <a:ext cx="10311867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0" numCol="1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" panose="02000506020000020004"/>
                <a:ea typeface="+mj-ea"/>
                <a:cs typeface="+mj-cs"/>
              </a:rPr>
              <a:t>Les 4 partenaires </a:t>
            </a: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panose="02000506020000020004"/>
              <a:ea typeface="+mj-ea"/>
              <a:cs typeface="+mj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74808DE-9BD0-4AB3-B5B2-F3501638CAE5}"/>
              </a:ext>
            </a:extLst>
          </p:cNvPr>
          <p:cNvCxnSpPr>
            <a:cxnSpLocks/>
          </p:cNvCxnSpPr>
          <p:nvPr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1BAE398-3BE8-9FE4-EB55-2A33A69829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66" y="1701641"/>
            <a:ext cx="4533485" cy="12684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3F9DE5-590C-CB03-466A-3F11A8427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9199" y="1701641"/>
            <a:ext cx="5834691" cy="1268413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4DDE6CE-3286-A6CE-EA1E-83D3F1A9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550" y="3887947"/>
            <a:ext cx="9206899" cy="981814"/>
          </a:xfrm>
        </p:spPr>
        <p:txBody>
          <a:bodyPr/>
          <a:lstStyle/>
          <a:p>
            <a:pPr algn="ctr"/>
            <a:r>
              <a:rPr lang="fr-FR" dirty="0"/>
              <a:t>Experts de la chaine de valeur et du développement économique</a:t>
            </a:r>
          </a:p>
        </p:txBody>
      </p:sp>
    </p:spTree>
    <p:extLst>
      <p:ext uri="{BB962C8B-B14F-4D97-AF65-F5344CB8AC3E}">
        <p14:creationId xmlns:p14="http://schemas.microsoft.com/office/powerpoint/2010/main" val="16348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3C3E9-3EF8-A569-0910-6E8963BA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promoteur : Armorique Energie Marine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B9F12A8-3CF5-EC93-A77F-7ED6F564C64D}"/>
              </a:ext>
            </a:extLst>
          </p:cNvPr>
          <p:cNvGrpSpPr/>
          <p:nvPr/>
        </p:nvGrpSpPr>
        <p:grpSpPr>
          <a:xfrm>
            <a:off x="383715" y="1793562"/>
            <a:ext cx="6539599" cy="3324702"/>
            <a:chOff x="383715" y="1793562"/>
            <a:chExt cx="5471031" cy="2753782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CBDF5FFB-26B7-AAB1-F240-937FF1B32DD4}"/>
                </a:ext>
              </a:extLst>
            </p:cNvPr>
            <p:cNvGrpSpPr/>
            <p:nvPr/>
          </p:nvGrpSpPr>
          <p:grpSpPr>
            <a:xfrm>
              <a:off x="383715" y="1793563"/>
              <a:ext cx="2165637" cy="1359020"/>
              <a:chOff x="274782" y="1407093"/>
              <a:chExt cx="2887516" cy="1812026"/>
            </a:xfrm>
          </p:grpSpPr>
          <p:sp>
            <p:nvSpPr>
              <p:cNvPr id="5" name="Rectangle : coins arrondis 4">
                <a:extLst>
                  <a:ext uri="{FF2B5EF4-FFF2-40B4-BE49-F238E27FC236}">
                    <a16:creationId xmlns:a16="http://schemas.microsoft.com/office/drawing/2014/main" id="{E28E183F-705E-7067-E786-023653010EE2}"/>
                  </a:ext>
                </a:extLst>
              </p:cNvPr>
              <p:cNvSpPr/>
              <p:nvPr/>
            </p:nvSpPr>
            <p:spPr>
              <a:xfrm>
                <a:off x="274782" y="1407093"/>
                <a:ext cx="2887516" cy="1812026"/>
              </a:xfrm>
              <a:prstGeom prst="roundRect">
                <a:avLst/>
              </a:prstGeom>
              <a:solidFill>
                <a:srgbClr val="003399">
                  <a:alpha val="14000"/>
                </a:srgbClr>
              </a:solidFill>
              <a:ln>
                <a:noFill/>
              </a:ln>
              <a:effectLst/>
            </p:spPr>
            <p:txBody>
              <a:bodyPr wrap="square" lIns="27000" tIns="27000" rIns="27000" bIns="27000" rtlCol="0" anchor="ctr" anchorCtr="0"/>
              <a:lstStyle/>
              <a:p>
                <a:pPr algn="ctr" defTabSz="685800">
                  <a:defRPr/>
                </a:pPr>
                <a:endParaRPr lang="en-US" sz="1050" kern="0" dirty="0" err="1">
                  <a:solidFill>
                    <a:srgbClr val="FFFFFF"/>
                  </a:solidFill>
                  <a:latin typeface="Arial Nova"/>
                </a:endParaRPr>
              </a:p>
            </p:txBody>
          </p:sp>
          <p:pic>
            <p:nvPicPr>
              <p:cNvPr id="6" name="Picture 26" descr="QAIR Marine - Accueil | Facebook">
                <a:extLst>
                  <a:ext uri="{FF2B5EF4-FFF2-40B4-BE49-F238E27FC236}">
                    <a16:creationId xmlns:a16="http://schemas.microsoft.com/office/drawing/2014/main" id="{0A55C30C-A447-090F-C3B0-6CC3A76D44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1859" y="1614317"/>
                <a:ext cx="812405" cy="31505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42256F-D514-3BCC-AF1D-F1B0AA6B00AB}"/>
                  </a:ext>
                </a:extLst>
              </p:cNvPr>
              <p:cNvSpPr/>
              <p:nvPr/>
            </p:nvSpPr>
            <p:spPr>
              <a:xfrm>
                <a:off x="634666" y="2694421"/>
                <a:ext cx="1963248" cy="373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 dirty="0">
                    <a:solidFill>
                      <a:srgbClr val="414042"/>
                    </a:solidFill>
                    <a:latin typeface="Arial Nova"/>
                  </a:rPr>
                  <a:t>Développement</a:t>
                </a:r>
                <a:endParaRPr lang="en-US" sz="1050" b="1" dirty="0">
                  <a:solidFill>
                    <a:srgbClr val="414042"/>
                  </a:solidFill>
                  <a:latin typeface="Arial Nova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732074-6FEF-41B6-E77C-5DDFFA7219F0}"/>
                  </a:ext>
                </a:extLst>
              </p:cNvPr>
              <p:cNvSpPr/>
              <p:nvPr/>
            </p:nvSpPr>
            <p:spPr>
              <a:xfrm>
                <a:off x="660542" y="2006860"/>
                <a:ext cx="1988011" cy="713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="1" dirty="0">
                    <a:solidFill>
                      <a:srgbClr val="003399"/>
                    </a:solidFill>
                    <a:latin typeface="Arial Nova"/>
                  </a:rPr>
                  <a:t>Producteur d’énergie Indépendant ancré dans les territoires</a:t>
                </a: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556711DE-21BC-182F-2861-A9AF2CC50BF6}"/>
                </a:ext>
              </a:extLst>
            </p:cNvPr>
            <p:cNvGrpSpPr/>
            <p:nvPr/>
          </p:nvGrpSpPr>
          <p:grpSpPr>
            <a:xfrm>
              <a:off x="2087480" y="3188324"/>
              <a:ext cx="2092738" cy="1359020"/>
              <a:chOff x="2382574" y="3779784"/>
              <a:chExt cx="2790317" cy="1812026"/>
            </a:xfrm>
          </p:grpSpPr>
          <p:sp>
            <p:nvSpPr>
              <p:cNvPr id="10" name="Rectangle : coins arrondis 9">
                <a:extLst>
                  <a:ext uri="{FF2B5EF4-FFF2-40B4-BE49-F238E27FC236}">
                    <a16:creationId xmlns:a16="http://schemas.microsoft.com/office/drawing/2014/main" id="{8DE6B352-58AE-6CB0-3601-CCDBA1FDCFB9}"/>
                  </a:ext>
                </a:extLst>
              </p:cNvPr>
              <p:cNvSpPr/>
              <p:nvPr/>
            </p:nvSpPr>
            <p:spPr>
              <a:xfrm>
                <a:off x="2382574" y="3779784"/>
                <a:ext cx="2790317" cy="1812026"/>
              </a:xfrm>
              <a:prstGeom prst="roundRect">
                <a:avLst/>
              </a:prstGeom>
              <a:solidFill>
                <a:srgbClr val="8ABCE2">
                  <a:alpha val="14000"/>
                </a:srgbClr>
              </a:solidFill>
              <a:ln>
                <a:noFill/>
              </a:ln>
              <a:effectLst/>
            </p:spPr>
            <p:txBody>
              <a:bodyPr wrap="square" lIns="27000" tIns="27000" rIns="27000" bIns="27000" rtlCol="0" anchor="ctr" anchorCtr="0"/>
              <a:lstStyle/>
              <a:p>
                <a:pPr algn="ctr" defTabSz="685800">
                  <a:defRPr/>
                </a:pPr>
                <a:endParaRPr lang="en-US" sz="1050" kern="0" dirty="0" err="1">
                  <a:solidFill>
                    <a:srgbClr val="FFFFFF"/>
                  </a:solidFill>
                  <a:latin typeface="Arial Nova"/>
                </a:endParaRPr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FE3315F6-D2D8-C602-A0A4-F98EFC927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538" y="3876859"/>
                <a:ext cx="890554" cy="618162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813984-FC61-173C-4433-53441B5019DB}"/>
                  </a:ext>
                </a:extLst>
              </p:cNvPr>
              <p:cNvSpPr/>
              <p:nvPr/>
            </p:nvSpPr>
            <p:spPr>
              <a:xfrm>
                <a:off x="2630138" y="5165463"/>
                <a:ext cx="2334510" cy="373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 dirty="0">
                    <a:solidFill>
                      <a:srgbClr val="414042"/>
                    </a:solidFill>
                    <a:latin typeface="Arial Nova"/>
                  </a:rPr>
                  <a:t>Maîtrise technique</a:t>
                </a:r>
                <a:endParaRPr lang="en-US" sz="1050" b="1" dirty="0">
                  <a:solidFill>
                    <a:srgbClr val="414042"/>
                  </a:solidFill>
                  <a:latin typeface="Arial Nova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FB809-C846-C5AF-92DD-6577CA3096A2}"/>
                  </a:ext>
                </a:extLst>
              </p:cNvPr>
              <p:cNvSpPr/>
              <p:nvPr/>
            </p:nvSpPr>
            <p:spPr>
              <a:xfrm>
                <a:off x="2543442" y="4495021"/>
                <a:ext cx="2483733" cy="713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="1" dirty="0">
                    <a:solidFill>
                      <a:srgbClr val="4395D1"/>
                    </a:solidFill>
                    <a:latin typeface="Arial Nova"/>
                  </a:rPr>
                  <a:t>Compagnie multi-énergies avec une forte expertise industrielle offshore</a:t>
                </a:r>
              </a:p>
            </p:txBody>
          </p:sp>
        </p:grp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8165CA7-5CA5-235E-2C6F-FC5A0497B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762" y="1847889"/>
              <a:ext cx="1339667" cy="1339667"/>
            </a:xfrm>
            <a:prstGeom prst="rect">
              <a:avLst/>
            </a:prstGeom>
          </p:spPr>
        </p:pic>
        <p:sp>
          <p:nvSpPr>
            <p:cNvPr id="15" name="Rectangle : coins arrondis 18">
              <a:extLst>
                <a:ext uri="{FF2B5EF4-FFF2-40B4-BE49-F238E27FC236}">
                  <a16:creationId xmlns:a16="http://schemas.microsoft.com/office/drawing/2014/main" id="{A14F0766-4991-E5C1-1290-36CF5EB008F2}"/>
                </a:ext>
              </a:extLst>
            </p:cNvPr>
            <p:cNvSpPr/>
            <p:nvPr/>
          </p:nvSpPr>
          <p:spPr>
            <a:xfrm>
              <a:off x="3726674" y="1793562"/>
              <a:ext cx="2128072" cy="1359021"/>
            </a:xfrm>
            <a:prstGeom prst="roundRect">
              <a:avLst/>
            </a:prstGeom>
            <a:solidFill>
              <a:schemeClr val="accent2">
                <a:alpha val="1437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 anchorCtr="0"/>
            <a:lstStyle/>
            <a:p>
              <a:pPr algn="ctr"/>
              <a:endParaRPr lang="en-US" sz="1400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9F621F-A893-3E06-0F91-C73BF46B03CD}"/>
                </a:ext>
              </a:extLst>
            </p:cNvPr>
            <p:cNvSpPr/>
            <p:nvPr/>
          </p:nvSpPr>
          <p:spPr>
            <a:xfrm>
              <a:off x="4034822" y="2207829"/>
              <a:ext cx="1620027" cy="535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1"/>
                  </a:solidFill>
                  <a:latin typeface="Arial Nova" panose="020B0504020202020204" pitchFamily="34" charset="0"/>
                </a:rPr>
                <a:t>Développeur international spécialisé dans l’éolien en mer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7CC62F-94E0-F7B3-3BD6-EF395557B9E9}"/>
                </a:ext>
              </a:extLst>
            </p:cNvPr>
            <p:cNvSpPr/>
            <p:nvPr/>
          </p:nvSpPr>
          <p:spPr>
            <a:xfrm>
              <a:off x="4227772" y="2742383"/>
              <a:ext cx="1339667" cy="280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>
                  <a:latin typeface="Arial Nova" panose="020B0504020202020204" pitchFamily="34" charset="0"/>
                </a:rPr>
                <a:t>Financement</a:t>
              </a:r>
              <a:endParaRPr lang="en-US" sz="1600" b="1" dirty="0">
                <a:latin typeface="Arial Nova" panose="020B0504020202020204" pitchFamily="34" charset="0"/>
              </a:endParaRPr>
            </a:p>
          </p:txBody>
        </p:sp>
        <p:pic>
          <p:nvPicPr>
            <p:cNvPr id="18" name="Picture 33">
              <a:extLst>
                <a:ext uri="{FF2B5EF4-FFF2-40B4-BE49-F238E27FC236}">
                  <a16:creationId xmlns:a16="http://schemas.microsoft.com/office/drawing/2014/main" id="{0AD3241F-9DFB-6F44-D370-FD1BBD9B8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4558" y="1974932"/>
              <a:ext cx="710663" cy="168322"/>
            </a:xfrm>
            <a:prstGeom prst="rect">
              <a:avLst/>
            </a:prstGeom>
          </p:spPr>
        </p:pic>
      </p:grpSp>
      <p:sp>
        <p:nvSpPr>
          <p:cNvPr id="20" name="ZoneTexte 16">
            <a:extLst>
              <a:ext uri="{FF2B5EF4-FFF2-40B4-BE49-F238E27FC236}">
                <a16:creationId xmlns:a16="http://schemas.microsoft.com/office/drawing/2014/main" id="{E76CFDAE-42E8-3ED0-12DA-0388F8C00187}"/>
              </a:ext>
            </a:extLst>
          </p:cNvPr>
          <p:cNvSpPr txBox="1"/>
          <p:nvPr/>
        </p:nvSpPr>
        <p:spPr>
          <a:xfrm>
            <a:off x="7659782" y="1194702"/>
            <a:ext cx="4025537" cy="4849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lIns="108000" tIns="108000" rIns="108000" bIns="108000">
            <a:noAutofit/>
          </a:bodyPr>
          <a:lstStyle/>
          <a:p>
            <a:pPr lvl="1" defTabSz="6858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"/>
              <a:defRPr/>
            </a:pPr>
            <a:r>
              <a:rPr lang="fr-FR" sz="2000" dirty="0">
                <a:latin typeface="+mn-lt"/>
              </a:rPr>
              <a:t>Crédibilité technique</a:t>
            </a:r>
          </a:p>
          <a:p>
            <a:pPr lvl="1" defTabSz="6858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"/>
              <a:defRPr/>
            </a:pPr>
            <a:r>
              <a:rPr lang="fr-FR" sz="2000" dirty="0">
                <a:latin typeface="+mn-lt"/>
              </a:rPr>
              <a:t>Références communes dans l’éolien flottant </a:t>
            </a:r>
          </a:p>
          <a:p>
            <a:pPr lvl="1" defTabSz="6858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"/>
              <a:defRPr/>
            </a:pPr>
            <a:r>
              <a:rPr lang="fr-FR" sz="2000" dirty="0">
                <a:latin typeface="+mn-lt"/>
              </a:rPr>
              <a:t>Ancrage local</a:t>
            </a:r>
          </a:p>
          <a:p>
            <a:pPr lvl="1" defTabSz="6858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"/>
              <a:defRPr/>
            </a:pPr>
            <a:r>
              <a:rPr lang="fr-FR" altLang="ko-KR" sz="2000" dirty="0">
                <a:latin typeface="+mn-lt"/>
              </a:rPr>
              <a:t>Conscience des enjeux environnementaux et pêche</a:t>
            </a:r>
          </a:p>
          <a:p>
            <a:pPr lvl="1" defTabSz="6858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"/>
              <a:defRPr/>
            </a:pPr>
            <a:r>
              <a:rPr lang="fr-FR" sz="2000" dirty="0">
                <a:latin typeface="+mn-lt"/>
              </a:rPr>
              <a:t>Culture de la sécurité et de la maîtrise des risques</a:t>
            </a:r>
          </a:p>
          <a:p>
            <a:pPr lvl="1" defTabSz="6858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"/>
              <a:defRPr/>
            </a:pPr>
            <a:r>
              <a:rPr lang="fr-FR" sz="2000" dirty="0">
                <a:latin typeface="+mn-lt"/>
              </a:rPr>
              <a:t>Stabilité et solidité financière</a:t>
            </a:r>
          </a:p>
          <a:p>
            <a:pPr lvl="1" defTabSz="6858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"/>
              <a:defRPr/>
            </a:pPr>
            <a:r>
              <a:rPr lang="fr-FR" sz="2000" dirty="0">
                <a:latin typeface="+mn-lt"/>
              </a:rPr>
              <a:t>Nombreux partenariats industriels</a:t>
            </a:r>
          </a:p>
        </p:txBody>
      </p:sp>
    </p:spTree>
    <p:extLst>
      <p:ext uri="{BB962C8B-B14F-4D97-AF65-F5344CB8AC3E}">
        <p14:creationId xmlns:p14="http://schemas.microsoft.com/office/powerpoint/2010/main" val="268790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3C3E9-3EF8-A569-0910-6E8963BA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27" y="175325"/>
            <a:ext cx="9121013" cy="1268760"/>
          </a:xfrm>
        </p:spPr>
        <p:txBody>
          <a:bodyPr/>
          <a:lstStyle/>
          <a:p>
            <a:r>
              <a:rPr lang="fr-FR" dirty="0"/>
              <a:t>Pourquoi cet AMI ? Contexte et 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11DFD-6F21-8149-5681-359D7729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351" y="1512000"/>
            <a:ext cx="5407289" cy="3982234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fr-FR" sz="2000" dirty="0"/>
              <a:t>Deux des grands enjeux pour un parc éolien marin : les impacts sur la pêche et la biodiversité</a:t>
            </a:r>
          </a:p>
          <a:p>
            <a:pPr>
              <a:spcAft>
                <a:spcPts val="800"/>
              </a:spcAft>
            </a:pPr>
            <a:r>
              <a:rPr lang="fr-FR" sz="2000" dirty="0"/>
              <a:t>Un secteur éolien flottant en forte croissance nationale et internationale</a:t>
            </a:r>
          </a:p>
          <a:p>
            <a:pPr>
              <a:spcAft>
                <a:spcPts val="800"/>
              </a:spcAft>
            </a:pPr>
            <a:r>
              <a:rPr lang="fr-FR" sz="2000" dirty="0"/>
              <a:t>Des spécificités à traiter pour l’éolien flottant par rapport à l’éolien posé</a:t>
            </a:r>
          </a:p>
          <a:p>
            <a:pPr>
              <a:spcAft>
                <a:spcPts val="800"/>
              </a:spcAft>
            </a:pPr>
            <a:r>
              <a:rPr lang="fr-FR" sz="2000" dirty="0"/>
              <a:t>Un besoin de faire émerger des solutions innovantes</a:t>
            </a:r>
          </a:p>
          <a:p>
            <a:pPr>
              <a:spcAft>
                <a:spcPts val="800"/>
              </a:spcAft>
            </a:pPr>
            <a:r>
              <a:rPr lang="fr-FR" sz="2000" dirty="0"/>
              <a:t>Des applications potentielles sur de nombreux projets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271ABF-E80E-7E0E-61E3-668BFB70D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/>
          <a:stretch/>
        </p:blipFill>
        <p:spPr>
          <a:xfrm>
            <a:off x="97410" y="1512000"/>
            <a:ext cx="6113582" cy="39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3C3E9-3EF8-A569-0910-6E8963BA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Thème 1 : Optimisation des impacts sur la biodiversité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11DFD-6F21-8149-5681-359D7729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9" y="1512000"/>
            <a:ext cx="11219984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2600" dirty="0">
                <a:latin typeface="Arial" panose="020B0604020202020204" pitchFamily="34" charset="0"/>
              </a:rPr>
              <a:t>Exemple de sujets possibles 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600" dirty="0">
                <a:latin typeface="Arial" panose="020B0604020202020204" pitchFamily="34" charset="0"/>
              </a:rPr>
              <a:t>Réduire et compenser les impacts sur la biodiversité et leurs habitats (exemples : Récifs artificiels créant un écosystème autour ou dans les parcs et pouvant contribuer à la protection des ancrages/lignes d’ancrage/câbles inter-éoliennes ; Etudes éventuelles de peuplement et de suivi de ces récifs etc.)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600" dirty="0">
                <a:latin typeface="Arial" panose="020B0604020202020204" pitchFamily="34" charset="0"/>
              </a:rPr>
              <a:t>Permettre des campagnes de suivi environnemental pour surveiller l'état général de l'écosystème ou de certaines espèces clés afin de combler les lacunes de connaissance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600" dirty="0">
                <a:latin typeface="Arial" panose="020B0604020202020204" pitchFamily="34" charset="0"/>
              </a:rPr>
              <a:t>Développer des modèles d'aquaculture à faible niveau trophique (macro-algues, huîtres, moules, oursins, etc.)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600" dirty="0">
                <a:latin typeface="Arial" panose="020B0604020202020204" pitchFamily="34" charset="0"/>
              </a:rPr>
              <a:t>Intégrer au design du parc éolien des concepts optimisant la résilience et l’adaptation des écosystèmes locaux aux perturbations engendrées par la présence des infrastructures du parc (ex : habitats artificiels, effet nurserie, etc.)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600" dirty="0">
                <a:latin typeface="Arial" panose="020B0604020202020204" pitchFamily="34" charset="0"/>
              </a:rPr>
              <a:t>Restaurer des habitats naturels actuellement menacés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600" dirty="0">
                <a:latin typeface="Arial" panose="020B0604020202020204" pitchFamily="34" charset="0"/>
              </a:rPr>
              <a:t>Permettre un gain net de biodiversité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84133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_ppt_Pole_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rgbClr val="009CDD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857</Words>
  <Application>Microsoft Office PowerPoint</Application>
  <PresentationFormat>Grand écran</PresentationFormat>
  <Paragraphs>121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Arial Nova</vt:lpstr>
      <vt:lpstr>Calibri</vt:lpstr>
      <vt:lpstr>Calibri Light</vt:lpstr>
      <vt:lpstr>Courier New</vt:lpstr>
      <vt:lpstr>Helvetica</vt:lpstr>
      <vt:lpstr>Neo Sans</vt:lpstr>
      <vt:lpstr>Neo Sans Std Medium TR</vt:lpstr>
      <vt:lpstr>Verdana</vt:lpstr>
      <vt:lpstr>Wingdings</vt:lpstr>
      <vt:lpstr>Modèle_ppt_Pole_Mer</vt:lpstr>
      <vt:lpstr>Conception personnalisée</vt:lpstr>
      <vt:lpstr>Webinaire, 4 avril 2023</vt:lpstr>
      <vt:lpstr>Programme</vt:lpstr>
      <vt:lpstr>Q&amp;R</vt:lpstr>
      <vt:lpstr>Présentation PowerPoint</vt:lpstr>
      <vt:lpstr>Le pôle : Une approche transversale</vt:lpstr>
      <vt:lpstr>Présentation PowerPoint</vt:lpstr>
      <vt:lpstr>Le promoteur : Armorique Energie Marine</vt:lpstr>
      <vt:lpstr>Pourquoi cet AMI ? Contexte et objectifs</vt:lpstr>
      <vt:lpstr>Thème 1 : Optimisation des impacts sur la biodiversité</vt:lpstr>
      <vt:lpstr>Thème 2 : Maintien de la pêche au sein d’un parc flottant</vt:lpstr>
      <vt:lpstr>Modalités de mise en œuvre de l’AMI</vt:lpstr>
      <vt:lpstr>Prix récompensant les lauréats</vt:lpstr>
      <vt:lpstr>Questions / Réponses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pmba</dc:creator>
  <cp:lastModifiedBy>Sebastien Cann</cp:lastModifiedBy>
  <cp:revision>426</cp:revision>
  <dcterms:created xsi:type="dcterms:W3CDTF">2018-04-17T12:41:07Z</dcterms:created>
  <dcterms:modified xsi:type="dcterms:W3CDTF">2023-04-04T08:06:51Z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593b6e-8994-43c5-a486-e951b5f02cec_Enabled">
    <vt:lpwstr>true</vt:lpwstr>
  </property>
  <property fmtid="{D5CDD505-2E9C-101B-9397-08002B2CF9AE}" pid="3" name="MSIP_Label_a4593b6e-8994-43c5-a486-e951b5f02cec_SetDate">
    <vt:lpwstr>2023-04-04T06:03:42Z</vt:lpwstr>
  </property>
  <property fmtid="{D5CDD505-2E9C-101B-9397-08002B2CF9AE}" pid="4" name="MSIP_Label_a4593b6e-8994-43c5-a486-e951b5f02cec_Method">
    <vt:lpwstr>Privileged</vt:lpwstr>
  </property>
  <property fmtid="{D5CDD505-2E9C-101B-9397-08002B2CF9AE}" pid="5" name="MSIP_Label_a4593b6e-8994-43c5-a486-e951b5f02cec_Name">
    <vt:lpwstr>a4593b6e-8994-43c5-a486-e951b5f02cec</vt:lpwstr>
  </property>
  <property fmtid="{D5CDD505-2E9C-101B-9397-08002B2CF9AE}" pid="6" name="MSIP_Label_a4593b6e-8994-43c5-a486-e951b5f02cec_SiteId">
    <vt:lpwstr>329e91b0-e21f-48fb-a071-456717ecc28e</vt:lpwstr>
  </property>
  <property fmtid="{D5CDD505-2E9C-101B-9397-08002B2CF9AE}" pid="7" name="MSIP_Label_a4593b6e-8994-43c5-a486-e951b5f02cec_ActionId">
    <vt:lpwstr>d579bcef-522c-4efd-aa89-eb3a7c091be2</vt:lpwstr>
  </property>
  <property fmtid="{D5CDD505-2E9C-101B-9397-08002B2CF9AE}" pid="8" name="MSIP_Label_a4593b6e-8994-43c5-a486-e951b5f02cec_ContentBits">
    <vt:lpwstr>0</vt:lpwstr>
  </property>
</Properties>
</file>